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259" r:id="rId3"/>
    <p:sldId id="257" r:id="rId4"/>
    <p:sldId id="260" r:id="rId5"/>
    <p:sldId id="261" r:id="rId6"/>
    <p:sldId id="262" r:id="rId7"/>
    <p:sldId id="263" r:id="rId8"/>
    <p:sldId id="264" r:id="rId9"/>
    <p:sldId id="280" r:id="rId10"/>
    <p:sldId id="265" r:id="rId11"/>
    <p:sldId id="266" r:id="rId12"/>
    <p:sldId id="267" r:id="rId13"/>
    <p:sldId id="268" r:id="rId14"/>
    <p:sldId id="269" r:id="rId15"/>
    <p:sldId id="281" r:id="rId16"/>
    <p:sldId id="270" r:id="rId17"/>
    <p:sldId id="271" r:id="rId18"/>
    <p:sldId id="272" r:id="rId19"/>
    <p:sldId id="273" r:id="rId20"/>
    <p:sldId id="274" r:id="rId21"/>
    <p:sldId id="282" r:id="rId22"/>
    <p:sldId id="275" r:id="rId23"/>
    <p:sldId id="276" r:id="rId24"/>
    <p:sldId id="277" r:id="rId25"/>
    <p:sldId id="278" r:id="rId26"/>
    <p:sldId id="279" r:id="rId27"/>
    <p:sldId id="283"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A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09" d="100"/>
          <a:sy n="109" d="100"/>
        </p:scale>
        <p:origin x="612" y="10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2018/5/17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2695A9-0660-49F2-AF62-3DD8BD746698}" type="datetimeFigureOut">
              <a:rPr lang="zh-CN" altLang="en-US" smtClean="0"/>
              <a:pPr/>
              <a:t>2018/5/17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F5588-FF84-4AC8-B583-97EA39D283AE}"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4</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14</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16</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17</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18</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19</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20</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22</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23</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24</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25</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5</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26</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6</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7</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8</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10</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11</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12</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66F12646-107E-4EAD-9573-39087FBC2611}" type="slidenum">
              <a:rPr kumimoji="0" lang="zh-CN"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defRPr/>
              </a:pPr>
              <a:t>13</a:t>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C445B5F-27F7-4224-81A0-0AF8B3911762}" type="slidenum">
              <a:rPr lang="zh-CN" altLang="en-US" smtClean="0"/>
              <a:pPr/>
              <a:t>‹#›</a:t>
            </a:fld>
            <a:endParaRPr lang="zh-CN" altLang="en-US"/>
          </a:p>
        </p:txBody>
      </p:sp>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996"/>
          <a:stretch>
            <a:fillRect/>
          </a:stretch>
        </p:blipFill>
        <p:spPr>
          <a:xfrm rot="10800000">
            <a:off x="4254500" y="0"/>
            <a:ext cx="3683000" cy="118492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73CDAF97-F526-4622-A200-ADB0523109B5}" type="datetimeFigureOut">
              <a:rPr lang="zh-CN" altLang="en-US" smtClean="0"/>
              <a:pPr/>
              <a:t>2018/5/17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C445B5F-27F7-4224-81A0-0AF8B391176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DAF97-F526-4622-A200-ADB0523109B5}" type="datetimeFigureOut">
              <a:rPr lang="zh-CN" altLang="en-US" smtClean="0"/>
              <a:pPr/>
              <a:t>2018/5/17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445B5F-27F7-4224-81A0-0AF8B391176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5"/>
          <p:cNvSpPr/>
          <p:nvPr/>
        </p:nvSpPr>
        <p:spPr bwMode="auto">
          <a:xfrm>
            <a:off x="3473609" y="2718033"/>
            <a:ext cx="5249546" cy="426776"/>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b="10776"/>
          <a:stretch>
            <a:fillRect/>
          </a:stretch>
        </p:blipFill>
        <p:spPr>
          <a:xfrm>
            <a:off x="2542326" y="4024486"/>
            <a:ext cx="7107348" cy="2833514"/>
          </a:xfrm>
          <a:prstGeom prst="rect">
            <a:avLst/>
          </a:prstGeom>
        </p:spPr>
      </p:pic>
      <p:sp>
        <p:nvSpPr>
          <p:cNvPr id="6" name="TextBox 24"/>
          <p:cNvSpPr txBox="1"/>
          <p:nvPr/>
        </p:nvSpPr>
        <p:spPr>
          <a:xfrm>
            <a:off x="2432182" y="1972294"/>
            <a:ext cx="7327638" cy="615553"/>
          </a:xfrm>
          <a:prstGeom prst="rect">
            <a:avLst/>
          </a:prstGeom>
          <a:noFill/>
        </p:spPr>
        <p:txBody>
          <a:bodyPr wrap="square" lIns="0" tIns="0" rIns="0" bIns="0" rtlCol="0">
            <a:spAutoFit/>
          </a:bodyPr>
          <a:lstStyle/>
          <a:p>
            <a:pPr algn="ctr"/>
            <a:r>
              <a:rPr lang="zh-CN" altLang="en-US" sz="4000" dirty="0">
                <a:ln w="6350">
                  <a:noFill/>
                </a:ln>
                <a:solidFill>
                  <a:srgbClr val="89A6D6"/>
                </a:solidFill>
                <a:latin typeface="微软雅黑" panose="020B0503020204020204" pitchFamily="34" charset="-122"/>
                <a:ea typeface="微软雅黑" panose="020B0503020204020204" pitchFamily="34" charset="-122"/>
              </a:rPr>
              <a:t>可爱清新花朵</a:t>
            </a:r>
            <a:r>
              <a:rPr lang="en-US" altLang="zh-CN" sz="4000" dirty="0">
                <a:ln w="6350">
                  <a:noFill/>
                </a:ln>
                <a:solidFill>
                  <a:srgbClr val="89A6D6"/>
                </a:solidFill>
                <a:latin typeface="微软雅黑" panose="020B0503020204020204" pitchFamily="34" charset="-122"/>
                <a:ea typeface="微软雅黑" panose="020B0503020204020204" pitchFamily="34" charset="-122"/>
              </a:rPr>
              <a:t>PPT</a:t>
            </a:r>
            <a:r>
              <a:rPr lang="zh-CN" altLang="en-US" sz="4000" dirty="0">
                <a:ln w="6350">
                  <a:noFill/>
                </a:ln>
                <a:solidFill>
                  <a:srgbClr val="89A6D6"/>
                </a:solidFill>
                <a:latin typeface="微软雅黑" panose="020B0503020204020204" pitchFamily="34" charset="-122"/>
                <a:ea typeface="微软雅黑" panose="020B0503020204020204" pitchFamily="34" charset="-122"/>
              </a:rPr>
              <a:t>模板</a:t>
            </a:r>
            <a:endParaRPr lang="zh-CN" altLang="en-US" sz="4000" dirty="0">
              <a:ln w="6350">
                <a:noFill/>
              </a:ln>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7" name="圆角矩形 25"/>
          <p:cNvSpPr/>
          <p:nvPr/>
        </p:nvSpPr>
        <p:spPr>
          <a:xfrm>
            <a:off x="4071457" y="2810330"/>
            <a:ext cx="4049086" cy="2769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rPr>
              <a:t>THESIS DEFENSE POWERPOINT TEMPLATE</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a:xfrm>
            <a:off x="4125753" y="3507171"/>
            <a:ext cx="153907" cy="174955"/>
            <a:chOff x="860980" y="3583766"/>
            <a:chExt cx="100336" cy="114060"/>
          </a:xfrm>
          <a:solidFill>
            <a:schemeClr val="accent6"/>
          </a:solidFill>
        </p:grpSpPr>
        <p:sp>
          <p:nvSpPr>
            <p:cNvPr id="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grpSp>
      <p:grpSp>
        <p:nvGrpSpPr>
          <p:cNvPr id="11" name="Group 16"/>
          <p:cNvGrpSpPr/>
          <p:nvPr/>
        </p:nvGrpSpPr>
        <p:grpSpPr bwMode="auto">
          <a:xfrm>
            <a:off x="6468849" y="3500076"/>
            <a:ext cx="120563" cy="193781"/>
            <a:chOff x="4441" y="3144"/>
            <a:chExt cx="215" cy="345"/>
          </a:xfrm>
          <a:solidFill>
            <a:schemeClr val="bg1">
              <a:lumMod val="50000"/>
            </a:schemeClr>
          </a:solidFill>
        </p:grpSpPr>
        <p:sp>
          <p:nvSpPr>
            <p:cNvPr id="12"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3"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grpSp>
      <p:sp>
        <p:nvSpPr>
          <p:cNvPr id="14" name="Text Box 19"/>
          <p:cNvSpPr txBox="1">
            <a:spLocks noChangeArrowheads="1"/>
          </p:cNvSpPr>
          <p:nvPr/>
        </p:nvSpPr>
        <p:spPr bwMode="auto">
          <a:xfrm>
            <a:off x="4336042" y="3415019"/>
            <a:ext cx="10823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指导老师：</a:t>
            </a:r>
            <a:endParaRPr lang="en-US" altLang="zh-CN" sz="14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5" name="Text Box 20"/>
          <p:cNvSpPr txBox="1">
            <a:spLocks noChangeArrowheads="1"/>
          </p:cNvSpPr>
          <p:nvPr/>
        </p:nvSpPr>
        <p:spPr bwMode="auto">
          <a:xfrm>
            <a:off x="6683624" y="341501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答辩人：</a:t>
            </a:r>
            <a:endParaRPr lang="en-US" altLang="zh-CN" sz="14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nvGrpSpPr>
          <p:cNvPr id="32" name="组合 31"/>
          <p:cNvGrpSpPr/>
          <p:nvPr/>
        </p:nvGrpSpPr>
        <p:grpSpPr>
          <a:xfrm>
            <a:off x="5033963" y="1322923"/>
            <a:ext cx="2128838" cy="321680"/>
            <a:chOff x="4627563" y="927100"/>
            <a:chExt cx="2941637" cy="444501"/>
          </a:xfrm>
          <a:solidFill>
            <a:srgbClr val="89A6D6"/>
          </a:solidFill>
        </p:grpSpPr>
        <p:sp>
          <p:nvSpPr>
            <p:cNvPr id="24" name="Freeform 5"/>
            <p:cNvSpPr/>
            <p:nvPr/>
          </p:nvSpPr>
          <p:spPr bwMode="auto">
            <a:xfrm>
              <a:off x="6097588" y="927100"/>
              <a:ext cx="1182688" cy="427038"/>
            </a:xfrm>
            <a:custGeom>
              <a:avLst/>
              <a:gdLst>
                <a:gd name="T0" fmla="*/ 265 w 278"/>
                <a:gd name="T1" fmla="*/ 19 h 98"/>
                <a:gd name="T2" fmla="*/ 234 w 278"/>
                <a:gd name="T3" fmla="*/ 11 h 98"/>
                <a:gd name="T4" fmla="*/ 203 w 278"/>
                <a:gd name="T5" fmla="*/ 18 h 98"/>
                <a:gd name="T6" fmla="*/ 189 w 278"/>
                <a:gd name="T7" fmla="*/ 25 h 98"/>
                <a:gd name="T8" fmla="*/ 182 w 278"/>
                <a:gd name="T9" fmla="*/ 30 h 98"/>
                <a:gd name="T10" fmla="*/ 170 w 278"/>
                <a:gd name="T11" fmla="*/ 41 h 98"/>
                <a:gd name="T12" fmla="*/ 159 w 278"/>
                <a:gd name="T13" fmla="*/ 53 h 98"/>
                <a:gd name="T14" fmla="*/ 140 w 278"/>
                <a:gd name="T15" fmla="*/ 69 h 98"/>
                <a:gd name="T16" fmla="*/ 126 w 278"/>
                <a:gd name="T17" fmla="*/ 79 h 98"/>
                <a:gd name="T18" fmla="*/ 78 w 278"/>
                <a:gd name="T19" fmla="*/ 97 h 98"/>
                <a:gd name="T20" fmla="*/ 51 w 278"/>
                <a:gd name="T21" fmla="*/ 97 h 98"/>
                <a:gd name="T22" fmla="*/ 42 w 278"/>
                <a:gd name="T23" fmla="*/ 95 h 98"/>
                <a:gd name="T24" fmla="*/ 27 w 278"/>
                <a:gd name="T25" fmla="*/ 89 h 98"/>
                <a:gd name="T26" fmla="*/ 4 w 278"/>
                <a:gd name="T27" fmla="*/ 64 h 98"/>
                <a:gd name="T28" fmla="*/ 2 w 278"/>
                <a:gd name="T29" fmla="*/ 30 h 98"/>
                <a:gd name="T30" fmla="*/ 24 w 278"/>
                <a:gd name="T31" fmla="*/ 4 h 98"/>
                <a:gd name="T32" fmla="*/ 58 w 278"/>
                <a:gd name="T33" fmla="*/ 3 h 98"/>
                <a:gd name="T34" fmla="*/ 77 w 278"/>
                <a:gd name="T35" fmla="*/ 30 h 98"/>
                <a:gd name="T36" fmla="*/ 63 w 278"/>
                <a:gd name="T37" fmla="*/ 58 h 98"/>
                <a:gd name="T38" fmla="*/ 39 w 278"/>
                <a:gd name="T39" fmla="*/ 58 h 98"/>
                <a:gd name="T40" fmla="*/ 30 w 278"/>
                <a:gd name="T41" fmla="*/ 37 h 98"/>
                <a:gd name="T42" fmla="*/ 40 w 278"/>
                <a:gd name="T43" fmla="*/ 56 h 98"/>
                <a:gd name="T44" fmla="*/ 61 w 278"/>
                <a:gd name="T45" fmla="*/ 55 h 98"/>
                <a:gd name="T46" fmla="*/ 72 w 278"/>
                <a:gd name="T47" fmla="*/ 30 h 98"/>
                <a:gd name="T48" fmla="*/ 55 w 278"/>
                <a:gd name="T49" fmla="*/ 9 h 98"/>
                <a:gd name="T50" fmla="*/ 17 w 278"/>
                <a:gd name="T51" fmla="*/ 20 h 98"/>
                <a:gd name="T52" fmla="*/ 9 w 278"/>
                <a:gd name="T53" fmla="*/ 47 h 98"/>
                <a:gd name="T54" fmla="*/ 21 w 278"/>
                <a:gd name="T55" fmla="*/ 72 h 98"/>
                <a:gd name="T56" fmla="*/ 45 w 278"/>
                <a:gd name="T57" fmla="*/ 86 h 98"/>
                <a:gd name="T58" fmla="*/ 46 w 278"/>
                <a:gd name="T59" fmla="*/ 86 h 98"/>
                <a:gd name="T60" fmla="*/ 53 w 278"/>
                <a:gd name="T61" fmla="*/ 87 h 98"/>
                <a:gd name="T62" fmla="*/ 76 w 278"/>
                <a:gd name="T63" fmla="*/ 87 h 98"/>
                <a:gd name="T64" fmla="*/ 107 w 278"/>
                <a:gd name="T65" fmla="*/ 78 h 98"/>
                <a:gd name="T66" fmla="*/ 128 w 278"/>
                <a:gd name="T67" fmla="*/ 67 h 98"/>
                <a:gd name="T68" fmla="*/ 147 w 278"/>
                <a:gd name="T69" fmla="*/ 52 h 98"/>
                <a:gd name="T70" fmla="*/ 159 w 278"/>
                <a:gd name="T71" fmla="*/ 41 h 98"/>
                <a:gd name="T72" fmla="*/ 171 w 278"/>
                <a:gd name="T73" fmla="*/ 30 h 98"/>
                <a:gd name="T74" fmla="*/ 182 w 278"/>
                <a:gd name="T75" fmla="*/ 22 h 98"/>
                <a:gd name="T76" fmla="*/ 193 w 278"/>
                <a:gd name="T77" fmla="*/ 16 h 98"/>
                <a:gd name="T78" fmla="*/ 217 w 278"/>
                <a:gd name="T79" fmla="*/ 8 h 98"/>
                <a:gd name="T80" fmla="*/ 266 w 278"/>
                <a:gd name="T81"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98">
                  <a:moveTo>
                    <a:pt x="278" y="28"/>
                  </a:moveTo>
                  <a:cubicBezTo>
                    <a:pt x="274" y="24"/>
                    <a:pt x="270" y="21"/>
                    <a:pt x="265" y="19"/>
                  </a:cubicBezTo>
                  <a:cubicBezTo>
                    <a:pt x="260" y="16"/>
                    <a:pt x="255" y="14"/>
                    <a:pt x="250" y="13"/>
                  </a:cubicBezTo>
                  <a:cubicBezTo>
                    <a:pt x="244" y="12"/>
                    <a:pt x="239" y="11"/>
                    <a:pt x="234" y="11"/>
                  </a:cubicBezTo>
                  <a:cubicBezTo>
                    <a:pt x="228" y="11"/>
                    <a:pt x="223" y="11"/>
                    <a:pt x="218" y="12"/>
                  </a:cubicBezTo>
                  <a:cubicBezTo>
                    <a:pt x="212" y="13"/>
                    <a:pt x="207" y="15"/>
                    <a:pt x="203" y="18"/>
                  </a:cubicBezTo>
                  <a:cubicBezTo>
                    <a:pt x="200" y="19"/>
                    <a:pt x="198" y="20"/>
                    <a:pt x="195" y="21"/>
                  </a:cubicBezTo>
                  <a:cubicBezTo>
                    <a:pt x="193" y="23"/>
                    <a:pt x="191" y="24"/>
                    <a:pt x="189" y="25"/>
                  </a:cubicBezTo>
                  <a:cubicBezTo>
                    <a:pt x="185" y="28"/>
                    <a:pt x="185" y="28"/>
                    <a:pt x="185" y="28"/>
                  </a:cubicBezTo>
                  <a:cubicBezTo>
                    <a:pt x="182" y="30"/>
                    <a:pt x="182" y="30"/>
                    <a:pt x="182" y="30"/>
                  </a:cubicBezTo>
                  <a:cubicBezTo>
                    <a:pt x="180" y="32"/>
                    <a:pt x="178" y="34"/>
                    <a:pt x="176" y="35"/>
                  </a:cubicBezTo>
                  <a:cubicBezTo>
                    <a:pt x="174" y="37"/>
                    <a:pt x="172" y="39"/>
                    <a:pt x="170" y="41"/>
                  </a:cubicBezTo>
                  <a:cubicBezTo>
                    <a:pt x="164" y="47"/>
                    <a:pt x="164" y="47"/>
                    <a:pt x="164" y="47"/>
                  </a:cubicBezTo>
                  <a:cubicBezTo>
                    <a:pt x="159" y="53"/>
                    <a:pt x="159" y="53"/>
                    <a:pt x="159" y="53"/>
                  </a:cubicBezTo>
                  <a:cubicBezTo>
                    <a:pt x="157" y="55"/>
                    <a:pt x="155" y="57"/>
                    <a:pt x="153" y="59"/>
                  </a:cubicBezTo>
                  <a:cubicBezTo>
                    <a:pt x="148" y="62"/>
                    <a:pt x="144" y="66"/>
                    <a:pt x="140" y="69"/>
                  </a:cubicBezTo>
                  <a:cubicBezTo>
                    <a:pt x="137" y="71"/>
                    <a:pt x="135" y="73"/>
                    <a:pt x="133" y="74"/>
                  </a:cubicBezTo>
                  <a:cubicBezTo>
                    <a:pt x="130" y="76"/>
                    <a:pt x="128" y="77"/>
                    <a:pt x="126" y="79"/>
                  </a:cubicBezTo>
                  <a:cubicBezTo>
                    <a:pt x="121" y="82"/>
                    <a:pt x="116" y="85"/>
                    <a:pt x="110" y="87"/>
                  </a:cubicBezTo>
                  <a:cubicBezTo>
                    <a:pt x="100" y="92"/>
                    <a:pt x="89" y="95"/>
                    <a:pt x="78" y="97"/>
                  </a:cubicBezTo>
                  <a:cubicBezTo>
                    <a:pt x="72" y="98"/>
                    <a:pt x="66" y="98"/>
                    <a:pt x="60" y="98"/>
                  </a:cubicBezTo>
                  <a:cubicBezTo>
                    <a:pt x="57" y="98"/>
                    <a:pt x="54" y="97"/>
                    <a:pt x="51" y="97"/>
                  </a:cubicBezTo>
                  <a:cubicBezTo>
                    <a:pt x="50" y="97"/>
                    <a:pt x="49" y="97"/>
                    <a:pt x="47" y="96"/>
                  </a:cubicBezTo>
                  <a:cubicBezTo>
                    <a:pt x="46" y="96"/>
                    <a:pt x="44" y="96"/>
                    <a:pt x="42" y="95"/>
                  </a:cubicBezTo>
                  <a:cubicBezTo>
                    <a:pt x="43" y="95"/>
                    <a:pt x="43" y="95"/>
                    <a:pt x="43" y="95"/>
                  </a:cubicBezTo>
                  <a:cubicBezTo>
                    <a:pt x="38" y="94"/>
                    <a:pt x="32" y="92"/>
                    <a:pt x="27" y="89"/>
                  </a:cubicBezTo>
                  <a:cubicBezTo>
                    <a:pt x="22" y="87"/>
                    <a:pt x="17" y="83"/>
                    <a:pt x="13" y="79"/>
                  </a:cubicBezTo>
                  <a:cubicBezTo>
                    <a:pt x="10" y="74"/>
                    <a:pt x="6" y="69"/>
                    <a:pt x="4" y="64"/>
                  </a:cubicBezTo>
                  <a:cubicBezTo>
                    <a:pt x="2" y="59"/>
                    <a:pt x="1" y="53"/>
                    <a:pt x="0" y="47"/>
                  </a:cubicBezTo>
                  <a:cubicBezTo>
                    <a:pt x="0" y="41"/>
                    <a:pt x="0" y="36"/>
                    <a:pt x="2" y="30"/>
                  </a:cubicBezTo>
                  <a:cubicBezTo>
                    <a:pt x="4" y="24"/>
                    <a:pt x="6" y="19"/>
                    <a:pt x="10" y="15"/>
                  </a:cubicBezTo>
                  <a:cubicBezTo>
                    <a:pt x="14" y="10"/>
                    <a:pt x="19" y="6"/>
                    <a:pt x="24" y="4"/>
                  </a:cubicBezTo>
                  <a:cubicBezTo>
                    <a:pt x="29" y="1"/>
                    <a:pt x="35" y="0"/>
                    <a:pt x="41" y="0"/>
                  </a:cubicBezTo>
                  <a:cubicBezTo>
                    <a:pt x="46" y="0"/>
                    <a:pt x="52" y="0"/>
                    <a:pt x="58" y="3"/>
                  </a:cubicBezTo>
                  <a:cubicBezTo>
                    <a:pt x="63" y="5"/>
                    <a:pt x="68" y="9"/>
                    <a:pt x="71" y="14"/>
                  </a:cubicBezTo>
                  <a:cubicBezTo>
                    <a:pt x="75" y="18"/>
                    <a:pt x="77" y="24"/>
                    <a:pt x="77" y="30"/>
                  </a:cubicBezTo>
                  <a:cubicBezTo>
                    <a:pt x="78" y="35"/>
                    <a:pt x="77" y="41"/>
                    <a:pt x="75" y="46"/>
                  </a:cubicBezTo>
                  <a:cubicBezTo>
                    <a:pt x="72" y="52"/>
                    <a:pt x="68" y="56"/>
                    <a:pt x="63" y="58"/>
                  </a:cubicBezTo>
                  <a:cubicBezTo>
                    <a:pt x="58" y="61"/>
                    <a:pt x="52" y="62"/>
                    <a:pt x="47" y="61"/>
                  </a:cubicBezTo>
                  <a:cubicBezTo>
                    <a:pt x="44" y="60"/>
                    <a:pt x="41" y="59"/>
                    <a:pt x="39" y="58"/>
                  </a:cubicBezTo>
                  <a:cubicBezTo>
                    <a:pt x="37" y="56"/>
                    <a:pt x="35" y="54"/>
                    <a:pt x="33" y="52"/>
                  </a:cubicBezTo>
                  <a:cubicBezTo>
                    <a:pt x="30" y="47"/>
                    <a:pt x="29" y="42"/>
                    <a:pt x="30" y="37"/>
                  </a:cubicBezTo>
                  <a:cubicBezTo>
                    <a:pt x="30" y="42"/>
                    <a:pt x="31" y="47"/>
                    <a:pt x="34" y="51"/>
                  </a:cubicBezTo>
                  <a:cubicBezTo>
                    <a:pt x="36" y="53"/>
                    <a:pt x="38" y="55"/>
                    <a:pt x="40" y="56"/>
                  </a:cubicBezTo>
                  <a:cubicBezTo>
                    <a:pt x="42" y="57"/>
                    <a:pt x="45" y="58"/>
                    <a:pt x="47" y="58"/>
                  </a:cubicBezTo>
                  <a:cubicBezTo>
                    <a:pt x="52" y="59"/>
                    <a:pt x="57" y="58"/>
                    <a:pt x="61" y="55"/>
                  </a:cubicBezTo>
                  <a:cubicBezTo>
                    <a:pt x="65" y="53"/>
                    <a:pt x="69" y="49"/>
                    <a:pt x="71" y="44"/>
                  </a:cubicBezTo>
                  <a:cubicBezTo>
                    <a:pt x="72" y="40"/>
                    <a:pt x="73" y="35"/>
                    <a:pt x="72" y="30"/>
                  </a:cubicBezTo>
                  <a:cubicBezTo>
                    <a:pt x="71" y="26"/>
                    <a:pt x="69" y="21"/>
                    <a:pt x="66" y="17"/>
                  </a:cubicBezTo>
                  <a:cubicBezTo>
                    <a:pt x="63" y="14"/>
                    <a:pt x="59" y="11"/>
                    <a:pt x="55" y="9"/>
                  </a:cubicBezTo>
                  <a:cubicBezTo>
                    <a:pt x="51" y="8"/>
                    <a:pt x="46" y="7"/>
                    <a:pt x="41" y="7"/>
                  </a:cubicBezTo>
                  <a:cubicBezTo>
                    <a:pt x="32" y="8"/>
                    <a:pt x="23" y="13"/>
                    <a:pt x="17" y="20"/>
                  </a:cubicBezTo>
                  <a:cubicBezTo>
                    <a:pt x="14" y="24"/>
                    <a:pt x="12" y="28"/>
                    <a:pt x="11" y="32"/>
                  </a:cubicBezTo>
                  <a:cubicBezTo>
                    <a:pt x="9" y="37"/>
                    <a:pt x="9" y="42"/>
                    <a:pt x="9" y="47"/>
                  </a:cubicBezTo>
                  <a:cubicBezTo>
                    <a:pt x="10" y="51"/>
                    <a:pt x="11" y="56"/>
                    <a:pt x="13" y="60"/>
                  </a:cubicBezTo>
                  <a:cubicBezTo>
                    <a:pt x="15" y="65"/>
                    <a:pt x="17" y="69"/>
                    <a:pt x="21" y="72"/>
                  </a:cubicBezTo>
                  <a:cubicBezTo>
                    <a:pt x="24" y="76"/>
                    <a:pt x="28" y="79"/>
                    <a:pt x="32" y="81"/>
                  </a:cubicBezTo>
                  <a:cubicBezTo>
                    <a:pt x="36" y="83"/>
                    <a:pt x="40" y="85"/>
                    <a:pt x="45" y="86"/>
                  </a:cubicBezTo>
                  <a:cubicBezTo>
                    <a:pt x="45" y="86"/>
                    <a:pt x="45" y="86"/>
                    <a:pt x="45" y="86"/>
                  </a:cubicBezTo>
                  <a:cubicBezTo>
                    <a:pt x="46" y="86"/>
                    <a:pt x="46" y="86"/>
                    <a:pt x="46" y="86"/>
                  </a:cubicBezTo>
                  <a:cubicBezTo>
                    <a:pt x="47" y="86"/>
                    <a:pt x="48" y="86"/>
                    <a:pt x="49" y="87"/>
                  </a:cubicBezTo>
                  <a:cubicBezTo>
                    <a:pt x="50" y="87"/>
                    <a:pt x="52" y="87"/>
                    <a:pt x="53" y="87"/>
                  </a:cubicBezTo>
                  <a:cubicBezTo>
                    <a:pt x="55" y="88"/>
                    <a:pt x="58" y="88"/>
                    <a:pt x="61" y="88"/>
                  </a:cubicBezTo>
                  <a:cubicBezTo>
                    <a:pt x="66" y="88"/>
                    <a:pt x="71" y="88"/>
                    <a:pt x="76" y="87"/>
                  </a:cubicBezTo>
                  <a:cubicBezTo>
                    <a:pt x="81" y="87"/>
                    <a:pt x="87" y="85"/>
                    <a:pt x="92" y="84"/>
                  </a:cubicBezTo>
                  <a:cubicBezTo>
                    <a:pt x="97" y="83"/>
                    <a:pt x="102" y="81"/>
                    <a:pt x="107" y="78"/>
                  </a:cubicBezTo>
                  <a:cubicBezTo>
                    <a:pt x="112" y="76"/>
                    <a:pt x="116" y="74"/>
                    <a:pt x="121" y="71"/>
                  </a:cubicBezTo>
                  <a:cubicBezTo>
                    <a:pt x="123" y="70"/>
                    <a:pt x="125" y="68"/>
                    <a:pt x="128" y="67"/>
                  </a:cubicBezTo>
                  <a:cubicBezTo>
                    <a:pt x="130" y="66"/>
                    <a:pt x="132" y="64"/>
                    <a:pt x="134" y="62"/>
                  </a:cubicBezTo>
                  <a:cubicBezTo>
                    <a:pt x="139" y="59"/>
                    <a:pt x="143" y="56"/>
                    <a:pt x="147" y="52"/>
                  </a:cubicBezTo>
                  <a:cubicBezTo>
                    <a:pt x="153" y="47"/>
                    <a:pt x="153" y="47"/>
                    <a:pt x="153" y="47"/>
                  </a:cubicBezTo>
                  <a:cubicBezTo>
                    <a:pt x="159" y="41"/>
                    <a:pt x="159" y="41"/>
                    <a:pt x="159" y="41"/>
                  </a:cubicBezTo>
                  <a:cubicBezTo>
                    <a:pt x="165" y="35"/>
                    <a:pt x="165" y="35"/>
                    <a:pt x="165" y="35"/>
                  </a:cubicBezTo>
                  <a:cubicBezTo>
                    <a:pt x="167" y="33"/>
                    <a:pt x="169" y="32"/>
                    <a:pt x="171" y="30"/>
                  </a:cubicBezTo>
                  <a:cubicBezTo>
                    <a:pt x="174" y="28"/>
                    <a:pt x="176" y="26"/>
                    <a:pt x="178" y="25"/>
                  </a:cubicBezTo>
                  <a:cubicBezTo>
                    <a:pt x="182" y="22"/>
                    <a:pt x="182" y="22"/>
                    <a:pt x="182" y="22"/>
                  </a:cubicBezTo>
                  <a:cubicBezTo>
                    <a:pt x="185" y="20"/>
                    <a:pt x="185" y="20"/>
                    <a:pt x="185" y="20"/>
                  </a:cubicBezTo>
                  <a:cubicBezTo>
                    <a:pt x="188" y="18"/>
                    <a:pt x="190" y="17"/>
                    <a:pt x="193" y="16"/>
                  </a:cubicBezTo>
                  <a:cubicBezTo>
                    <a:pt x="195" y="14"/>
                    <a:pt x="198" y="13"/>
                    <a:pt x="200" y="12"/>
                  </a:cubicBezTo>
                  <a:cubicBezTo>
                    <a:pt x="206" y="10"/>
                    <a:pt x="211" y="8"/>
                    <a:pt x="217" y="8"/>
                  </a:cubicBezTo>
                  <a:cubicBezTo>
                    <a:pt x="228" y="6"/>
                    <a:pt x="240" y="7"/>
                    <a:pt x="250" y="10"/>
                  </a:cubicBezTo>
                  <a:cubicBezTo>
                    <a:pt x="256" y="12"/>
                    <a:pt x="261" y="14"/>
                    <a:pt x="266" y="17"/>
                  </a:cubicBezTo>
                  <a:cubicBezTo>
                    <a:pt x="270" y="21"/>
                    <a:pt x="275" y="24"/>
                    <a:pt x="27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4941888" y="927100"/>
              <a:ext cx="1181100" cy="427038"/>
            </a:xfrm>
            <a:custGeom>
              <a:avLst/>
              <a:gdLst>
                <a:gd name="T0" fmla="*/ 12 w 278"/>
                <a:gd name="T1" fmla="*/ 18 h 98"/>
                <a:gd name="T2" fmla="*/ 61 w 278"/>
                <a:gd name="T3" fmla="*/ 8 h 98"/>
                <a:gd name="T4" fmla="*/ 85 w 278"/>
                <a:gd name="T5" fmla="*/ 16 h 98"/>
                <a:gd name="T6" fmla="*/ 96 w 278"/>
                <a:gd name="T7" fmla="*/ 23 h 98"/>
                <a:gd name="T8" fmla="*/ 107 w 278"/>
                <a:gd name="T9" fmla="*/ 30 h 98"/>
                <a:gd name="T10" fmla="*/ 119 w 278"/>
                <a:gd name="T11" fmla="*/ 42 h 98"/>
                <a:gd name="T12" fmla="*/ 131 w 278"/>
                <a:gd name="T13" fmla="*/ 53 h 98"/>
                <a:gd name="T14" fmla="*/ 150 w 278"/>
                <a:gd name="T15" fmla="*/ 67 h 98"/>
                <a:gd name="T16" fmla="*/ 171 w 278"/>
                <a:gd name="T17" fmla="*/ 79 h 98"/>
                <a:gd name="T18" fmla="*/ 202 w 278"/>
                <a:gd name="T19" fmla="*/ 87 h 98"/>
                <a:gd name="T20" fmla="*/ 225 w 278"/>
                <a:gd name="T21" fmla="*/ 87 h 98"/>
                <a:gd name="T22" fmla="*/ 232 w 278"/>
                <a:gd name="T23" fmla="*/ 86 h 98"/>
                <a:gd name="T24" fmla="*/ 233 w 278"/>
                <a:gd name="T25" fmla="*/ 86 h 98"/>
                <a:gd name="T26" fmla="*/ 257 w 278"/>
                <a:gd name="T27" fmla="*/ 72 h 98"/>
                <a:gd name="T28" fmla="*/ 268 w 278"/>
                <a:gd name="T29" fmla="*/ 47 h 98"/>
                <a:gd name="T30" fmla="*/ 261 w 278"/>
                <a:gd name="T31" fmla="*/ 20 h 98"/>
                <a:gd name="T32" fmla="*/ 223 w 278"/>
                <a:gd name="T33" fmla="*/ 9 h 98"/>
                <a:gd name="T34" fmla="*/ 206 w 278"/>
                <a:gd name="T35" fmla="*/ 30 h 98"/>
                <a:gd name="T36" fmla="*/ 217 w 278"/>
                <a:gd name="T37" fmla="*/ 55 h 98"/>
                <a:gd name="T38" fmla="*/ 238 w 278"/>
                <a:gd name="T39" fmla="*/ 56 h 98"/>
                <a:gd name="T40" fmla="*/ 248 w 278"/>
                <a:gd name="T41" fmla="*/ 37 h 98"/>
                <a:gd name="T42" fmla="*/ 239 w 278"/>
                <a:gd name="T43" fmla="*/ 58 h 98"/>
                <a:gd name="T44" fmla="*/ 215 w 278"/>
                <a:gd name="T45" fmla="*/ 58 h 98"/>
                <a:gd name="T46" fmla="*/ 200 w 278"/>
                <a:gd name="T47" fmla="*/ 30 h 98"/>
                <a:gd name="T48" fmla="*/ 220 w 278"/>
                <a:gd name="T49" fmla="*/ 3 h 98"/>
                <a:gd name="T50" fmla="*/ 254 w 278"/>
                <a:gd name="T51" fmla="*/ 4 h 98"/>
                <a:gd name="T52" fmla="*/ 276 w 278"/>
                <a:gd name="T53" fmla="*/ 30 h 98"/>
                <a:gd name="T54" fmla="*/ 274 w 278"/>
                <a:gd name="T55" fmla="*/ 64 h 98"/>
                <a:gd name="T56" fmla="*/ 251 w 278"/>
                <a:gd name="T57" fmla="*/ 89 h 98"/>
                <a:gd name="T58" fmla="*/ 236 w 278"/>
                <a:gd name="T59" fmla="*/ 95 h 98"/>
                <a:gd name="T60" fmla="*/ 227 w 278"/>
                <a:gd name="T61" fmla="*/ 97 h 98"/>
                <a:gd name="T62" fmla="*/ 201 w 278"/>
                <a:gd name="T63" fmla="*/ 97 h 98"/>
                <a:gd name="T64" fmla="*/ 153 w 278"/>
                <a:gd name="T65" fmla="*/ 79 h 98"/>
                <a:gd name="T66" fmla="*/ 139 w 278"/>
                <a:gd name="T67" fmla="*/ 70 h 98"/>
                <a:gd name="T68" fmla="*/ 119 w 278"/>
                <a:gd name="T69" fmla="*/ 53 h 98"/>
                <a:gd name="T70" fmla="*/ 108 w 278"/>
                <a:gd name="T71" fmla="*/ 41 h 98"/>
                <a:gd name="T72" fmla="*/ 96 w 278"/>
                <a:gd name="T73" fmla="*/ 31 h 98"/>
                <a:gd name="T74" fmla="*/ 89 w 278"/>
                <a:gd name="T75" fmla="*/ 26 h 98"/>
                <a:gd name="T76" fmla="*/ 75 w 278"/>
                <a:gd name="T77" fmla="*/ 18 h 98"/>
                <a:gd name="T78" fmla="*/ 44 w 278"/>
                <a:gd name="T79" fmla="*/ 11 h 98"/>
                <a:gd name="T80" fmla="*/ 13 w 278"/>
                <a:gd name="T81"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98">
                  <a:moveTo>
                    <a:pt x="0" y="29"/>
                  </a:moveTo>
                  <a:cubicBezTo>
                    <a:pt x="3" y="25"/>
                    <a:pt x="8" y="21"/>
                    <a:pt x="12" y="18"/>
                  </a:cubicBezTo>
                  <a:cubicBezTo>
                    <a:pt x="17" y="15"/>
                    <a:pt x="22" y="13"/>
                    <a:pt x="28" y="11"/>
                  </a:cubicBezTo>
                  <a:cubicBezTo>
                    <a:pt x="38" y="7"/>
                    <a:pt x="50" y="6"/>
                    <a:pt x="61" y="8"/>
                  </a:cubicBezTo>
                  <a:cubicBezTo>
                    <a:pt x="67" y="9"/>
                    <a:pt x="72" y="11"/>
                    <a:pt x="78" y="13"/>
                  </a:cubicBezTo>
                  <a:cubicBezTo>
                    <a:pt x="80" y="14"/>
                    <a:pt x="83" y="15"/>
                    <a:pt x="85" y="16"/>
                  </a:cubicBezTo>
                  <a:cubicBezTo>
                    <a:pt x="88" y="17"/>
                    <a:pt x="90" y="19"/>
                    <a:pt x="93" y="20"/>
                  </a:cubicBezTo>
                  <a:cubicBezTo>
                    <a:pt x="96" y="23"/>
                    <a:pt x="96" y="23"/>
                    <a:pt x="96" y="23"/>
                  </a:cubicBezTo>
                  <a:cubicBezTo>
                    <a:pt x="100" y="25"/>
                    <a:pt x="100" y="25"/>
                    <a:pt x="100" y="25"/>
                  </a:cubicBezTo>
                  <a:cubicBezTo>
                    <a:pt x="102" y="27"/>
                    <a:pt x="104" y="28"/>
                    <a:pt x="107" y="30"/>
                  </a:cubicBezTo>
                  <a:cubicBezTo>
                    <a:pt x="109" y="32"/>
                    <a:pt x="111" y="34"/>
                    <a:pt x="113" y="36"/>
                  </a:cubicBezTo>
                  <a:cubicBezTo>
                    <a:pt x="119" y="42"/>
                    <a:pt x="119" y="42"/>
                    <a:pt x="119" y="42"/>
                  </a:cubicBezTo>
                  <a:cubicBezTo>
                    <a:pt x="125" y="47"/>
                    <a:pt x="125" y="47"/>
                    <a:pt x="125" y="47"/>
                  </a:cubicBezTo>
                  <a:cubicBezTo>
                    <a:pt x="131" y="53"/>
                    <a:pt x="131" y="53"/>
                    <a:pt x="131" y="53"/>
                  </a:cubicBezTo>
                  <a:cubicBezTo>
                    <a:pt x="135" y="56"/>
                    <a:pt x="139" y="60"/>
                    <a:pt x="144" y="63"/>
                  </a:cubicBezTo>
                  <a:cubicBezTo>
                    <a:pt x="146" y="64"/>
                    <a:pt x="148" y="66"/>
                    <a:pt x="150" y="67"/>
                  </a:cubicBezTo>
                  <a:cubicBezTo>
                    <a:pt x="153" y="69"/>
                    <a:pt x="155" y="70"/>
                    <a:pt x="157" y="71"/>
                  </a:cubicBezTo>
                  <a:cubicBezTo>
                    <a:pt x="162" y="74"/>
                    <a:pt x="167" y="77"/>
                    <a:pt x="171" y="79"/>
                  </a:cubicBezTo>
                  <a:cubicBezTo>
                    <a:pt x="176" y="81"/>
                    <a:pt x="181" y="83"/>
                    <a:pt x="186" y="84"/>
                  </a:cubicBezTo>
                  <a:cubicBezTo>
                    <a:pt x="191" y="86"/>
                    <a:pt x="197" y="87"/>
                    <a:pt x="202" y="87"/>
                  </a:cubicBezTo>
                  <a:cubicBezTo>
                    <a:pt x="207" y="88"/>
                    <a:pt x="212" y="88"/>
                    <a:pt x="217" y="88"/>
                  </a:cubicBezTo>
                  <a:cubicBezTo>
                    <a:pt x="220" y="88"/>
                    <a:pt x="223" y="88"/>
                    <a:pt x="225" y="87"/>
                  </a:cubicBezTo>
                  <a:cubicBezTo>
                    <a:pt x="226" y="87"/>
                    <a:pt x="228" y="87"/>
                    <a:pt x="229" y="87"/>
                  </a:cubicBezTo>
                  <a:cubicBezTo>
                    <a:pt x="230" y="86"/>
                    <a:pt x="232" y="86"/>
                    <a:pt x="232" y="86"/>
                  </a:cubicBezTo>
                  <a:cubicBezTo>
                    <a:pt x="233" y="86"/>
                    <a:pt x="233" y="86"/>
                    <a:pt x="233" y="86"/>
                  </a:cubicBezTo>
                  <a:cubicBezTo>
                    <a:pt x="233" y="86"/>
                    <a:pt x="233" y="86"/>
                    <a:pt x="233" y="86"/>
                  </a:cubicBezTo>
                  <a:cubicBezTo>
                    <a:pt x="238" y="85"/>
                    <a:pt x="242" y="83"/>
                    <a:pt x="246" y="81"/>
                  </a:cubicBezTo>
                  <a:cubicBezTo>
                    <a:pt x="251" y="79"/>
                    <a:pt x="254" y="76"/>
                    <a:pt x="257" y="72"/>
                  </a:cubicBezTo>
                  <a:cubicBezTo>
                    <a:pt x="261" y="69"/>
                    <a:pt x="263" y="65"/>
                    <a:pt x="265" y="60"/>
                  </a:cubicBezTo>
                  <a:cubicBezTo>
                    <a:pt x="267" y="56"/>
                    <a:pt x="268" y="51"/>
                    <a:pt x="268" y="47"/>
                  </a:cubicBezTo>
                  <a:cubicBezTo>
                    <a:pt x="269" y="42"/>
                    <a:pt x="269" y="37"/>
                    <a:pt x="267" y="32"/>
                  </a:cubicBezTo>
                  <a:cubicBezTo>
                    <a:pt x="266" y="28"/>
                    <a:pt x="264" y="24"/>
                    <a:pt x="261" y="20"/>
                  </a:cubicBezTo>
                  <a:cubicBezTo>
                    <a:pt x="255" y="13"/>
                    <a:pt x="246" y="8"/>
                    <a:pt x="237" y="7"/>
                  </a:cubicBezTo>
                  <a:cubicBezTo>
                    <a:pt x="232" y="7"/>
                    <a:pt x="227" y="8"/>
                    <a:pt x="223" y="9"/>
                  </a:cubicBezTo>
                  <a:cubicBezTo>
                    <a:pt x="219" y="11"/>
                    <a:pt x="215" y="14"/>
                    <a:pt x="212" y="18"/>
                  </a:cubicBezTo>
                  <a:cubicBezTo>
                    <a:pt x="209" y="21"/>
                    <a:pt x="207" y="26"/>
                    <a:pt x="206" y="30"/>
                  </a:cubicBezTo>
                  <a:cubicBezTo>
                    <a:pt x="205" y="35"/>
                    <a:pt x="206" y="40"/>
                    <a:pt x="207" y="44"/>
                  </a:cubicBezTo>
                  <a:cubicBezTo>
                    <a:pt x="209" y="49"/>
                    <a:pt x="213" y="53"/>
                    <a:pt x="217" y="55"/>
                  </a:cubicBezTo>
                  <a:cubicBezTo>
                    <a:pt x="221" y="58"/>
                    <a:pt x="226" y="59"/>
                    <a:pt x="231" y="58"/>
                  </a:cubicBezTo>
                  <a:cubicBezTo>
                    <a:pt x="233" y="58"/>
                    <a:pt x="236" y="57"/>
                    <a:pt x="238" y="56"/>
                  </a:cubicBezTo>
                  <a:cubicBezTo>
                    <a:pt x="240" y="55"/>
                    <a:pt x="242" y="53"/>
                    <a:pt x="244" y="51"/>
                  </a:cubicBezTo>
                  <a:cubicBezTo>
                    <a:pt x="247" y="47"/>
                    <a:pt x="248" y="42"/>
                    <a:pt x="248" y="37"/>
                  </a:cubicBezTo>
                  <a:cubicBezTo>
                    <a:pt x="249" y="42"/>
                    <a:pt x="248" y="48"/>
                    <a:pt x="245" y="52"/>
                  </a:cubicBezTo>
                  <a:cubicBezTo>
                    <a:pt x="243" y="54"/>
                    <a:pt x="241" y="56"/>
                    <a:pt x="239" y="58"/>
                  </a:cubicBezTo>
                  <a:cubicBezTo>
                    <a:pt x="237" y="59"/>
                    <a:pt x="234" y="60"/>
                    <a:pt x="231" y="61"/>
                  </a:cubicBezTo>
                  <a:cubicBezTo>
                    <a:pt x="226" y="62"/>
                    <a:pt x="220" y="61"/>
                    <a:pt x="215" y="58"/>
                  </a:cubicBezTo>
                  <a:cubicBezTo>
                    <a:pt x="210" y="56"/>
                    <a:pt x="206" y="52"/>
                    <a:pt x="203" y="46"/>
                  </a:cubicBezTo>
                  <a:cubicBezTo>
                    <a:pt x="201" y="41"/>
                    <a:pt x="200" y="35"/>
                    <a:pt x="200" y="30"/>
                  </a:cubicBezTo>
                  <a:cubicBezTo>
                    <a:pt x="201" y="24"/>
                    <a:pt x="203" y="18"/>
                    <a:pt x="207" y="14"/>
                  </a:cubicBezTo>
                  <a:cubicBezTo>
                    <a:pt x="210" y="9"/>
                    <a:pt x="215" y="5"/>
                    <a:pt x="220" y="3"/>
                  </a:cubicBezTo>
                  <a:cubicBezTo>
                    <a:pt x="226" y="0"/>
                    <a:pt x="231" y="0"/>
                    <a:pt x="237" y="0"/>
                  </a:cubicBezTo>
                  <a:cubicBezTo>
                    <a:pt x="243" y="0"/>
                    <a:pt x="249" y="1"/>
                    <a:pt x="254" y="4"/>
                  </a:cubicBezTo>
                  <a:cubicBezTo>
                    <a:pt x="259" y="7"/>
                    <a:pt x="264" y="10"/>
                    <a:pt x="268" y="15"/>
                  </a:cubicBezTo>
                  <a:cubicBezTo>
                    <a:pt x="271" y="19"/>
                    <a:pt x="274" y="24"/>
                    <a:pt x="276" y="30"/>
                  </a:cubicBezTo>
                  <a:cubicBezTo>
                    <a:pt x="278" y="36"/>
                    <a:pt x="278" y="41"/>
                    <a:pt x="278" y="47"/>
                  </a:cubicBezTo>
                  <a:cubicBezTo>
                    <a:pt x="277" y="53"/>
                    <a:pt x="276" y="59"/>
                    <a:pt x="274" y="64"/>
                  </a:cubicBezTo>
                  <a:cubicBezTo>
                    <a:pt x="272" y="69"/>
                    <a:pt x="268" y="74"/>
                    <a:pt x="265" y="79"/>
                  </a:cubicBezTo>
                  <a:cubicBezTo>
                    <a:pt x="261" y="83"/>
                    <a:pt x="256" y="87"/>
                    <a:pt x="251" y="89"/>
                  </a:cubicBezTo>
                  <a:cubicBezTo>
                    <a:pt x="246" y="92"/>
                    <a:pt x="241" y="94"/>
                    <a:pt x="235" y="95"/>
                  </a:cubicBezTo>
                  <a:cubicBezTo>
                    <a:pt x="236" y="95"/>
                    <a:pt x="236" y="95"/>
                    <a:pt x="236" y="95"/>
                  </a:cubicBezTo>
                  <a:cubicBezTo>
                    <a:pt x="234" y="96"/>
                    <a:pt x="233" y="96"/>
                    <a:pt x="231" y="96"/>
                  </a:cubicBezTo>
                  <a:cubicBezTo>
                    <a:pt x="230" y="97"/>
                    <a:pt x="228" y="97"/>
                    <a:pt x="227" y="97"/>
                  </a:cubicBezTo>
                  <a:cubicBezTo>
                    <a:pt x="224" y="98"/>
                    <a:pt x="221" y="98"/>
                    <a:pt x="218" y="98"/>
                  </a:cubicBezTo>
                  <a:cubicBezTo>
                    <a:pt x="212" y="98"/>
                    <a:pt x="206" y="98"/>
                    <a:pt x="201" y="97"/>
                  </a:cubicBezTo>
                  <a:cubicBezTo>
                    <a:pt x="189" y="95"/>
                    <a:pt x="178" y="92"/>
                    <a:pt x="168" y="87"/>
                  </a:cubicBezTo>
                  <a:cubicBezTo>
                    <a:pt x="162" y="85"/>
                    <a:pt x="157" y="82"/>
                    <a:pt x="153" y="79"/>
                  </a:cubicBezTo>
                  <a:cubicBezTo>
                    <a:pt x="150" y="78"/>
                    <a:pt x="148" y="76"/>
                    <a:pt x="145" y="75"/>
                  </a:cubicBezTo>
                  <a:cubicBezTo>
                    <a:pt x="143" y="73"/>
                    <a:pt x="141" y="71"/>
                    <a:pt x="139" y="70"/>
                  </a:cubicBezTo>
                  <a:cubicBezTo>
                    <a:pt x="134" y="66"/>
                    <a:pt x="130" y="63"/>
                    <a:pt x="126" y="59"/>
                  </a:cubicBezTo>
                  <a:cubicBezTo>
                    <a:pt x="123" y="57"/>
                    <a:pt x="121" y="55"/>
                    <a:pt x="119" y="53"/>
                  </a:cubicBezTo>
                  <a:cubicBezTo>
                    <a:pt x="114" y="47"/>
                    <a:pt x="114" y="47"/>
                    <a:pt x="114" y="47"/>
                  </a:cubicBezTo>
                  <a:cubicBezTo>
                    <a:pt x="108" y="41"/>
                    <a:pt x="108" y="41"/>
                    <a:pt x="108" y="41"/>
                  </a:cubicBezTo>
                  <a:cubicBezTo>
                    <a:pt x="106" y="39"/>
                    <a:pt x="104" y="37"/>
                    <a:pt x="102" y="36"/>
                  </a:cubicBezTo>
                  <a:cubicBezTo>
                    <a:pt x="100" y="34"/>
                    <a:pt x="98" y="32"/>
                    <a:pt x="96" y="31"/>
                  </a:cubicBezTo>
                  <a:cubicBezTo>
                    <a:pt x="93" y="28"/>
                    <a:pt x="93" y="28"/>
                    <a:pt x="93" y="28"/>
                  </a:cubicBezTo>
                  <a:cubicBezTo>
                    <a:pt x="89" y="26"/>
                    <a:pt x="89" y="26"/>
                    <a:pt x="89" y="26"/>
                  </a:cubicBezTo>
                  <a:cubicBezTo>
                    <a:pt x="87" y="24"/>
                    <a:pt x="85" y="23"/>
                    <a:pt x="82" y="22"/>
                  </a:cubicBezTo>
                  <a:cubicBezTo>
                    <a:pt x="80" y="20"/>
                    <a:pt x="78" y="19"/>
                    <a:pt x="75" y="18"/>
                  </a:cubicBezTo>
                  <a:cubicBezTo>
                    <a:pt x="70" y="16"/>
                    <a:pt x="65" y="14"/>
                    <a:pt x="60" y="13"/>
                  </a:cubicBezTo>
                  <a:cubicBezTo>
                    <a:pt x="55" y="12"/>
                    <a:pt x="50" y="11"/>
                    <a:pt x="44" y="11"/>
                  </a:cubicBezTo>
                  <a:cubicBezTo>
                    <a:pt x="39" y="11"/>
                    <a:pt x="34" y="12"/>
                    <a:pt x="28" y="13"/>
                  </a:cubicBezTo>
                  <a:cubicBezTo>
                    <a:pt x="23" y="15"/>
                    <a:pt x="18" y="17"/>
                    <a:pt x="13" y="19"/>
                  </a:cubicBezTo>
                  <a:cubicBezTo>
                    <a:pt x="8" y="22"/>
                    <a:pt x="4" y="25"/>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6680200" y="1001713"/>
              <a:ext cx="889000" cy="369888"/>
            </a:xfrm>
            <a:custGeom>
              <a:avLst/>
              <a:gdLst>
                <a:gd name="T0" fmla="*/ 131 w 209"/>
                <a:gd name="T1" fmla="*/ 2 h 85"/>
                <a:gd name="T2" fmla="*/ 105 w 209"/>
                <a:gd name="T3" fmla="*/ 10 h 85"/>
                <a:gd name="T4" fmla="*/ 81 w 209"/>
                <a:gd name="T5" fmla="*/ 22 h 85"/>
                <a:gd name="T6" fmla="*/ 43 w 209"/>
                <a:gd name="T7" fmla="*/ 41 h 85"/>
                <a:gd name="T8" fmla="*/ 0 w 209"/>
                <a:gd name="T9" fmla="*/ 44 h 85"/>
                <a:gd name="T10" fmla="*/ 0 w 209"/>
                <a:gd name="T11" fmla="*/ 45 h 85"/>
                <a:gd name="T12" fmla="*/ 21 w 209"/>
                <a:gd name="T13" fmla="*/ 48 h 85"/>
                <a:gd name="T14" fmla="*/ 42 w 209"/>
                <a:gd name="T15" fmla="*/ 47 h 85"/>
                <a:gd name="T16" fmla="*/ 62 w 209"/>
                <a:gd name="T17" fmla="*/ 44 h 85"/>
                <a:gd name="T18" fmla="*/ 83 w 209"/>
                <a:gd name="T19" fmla="*/ 35 h 85"/>
                <a:gd name="T20" fmla="*/ 108 w 209"/>
                <a:gd name="T21" fmla="*/ 21 h 85"/>
                <a:gd name="T22" fmla="*/ 142 w 209"/>
                <a:gd name="T23" fmla="*/ 11 h 85"/>
                <a:gd name="T24" fmla="*/ 155 w 209"/>
                <a:gd name="T25" fmla="*/ 11 h 85"/>
                <a:gd name="T26" fmla="*/ 156 w 209"/>
                <a:gd name="T27" fmla="*/ 11 h 85"/>
                <a:gd name="T28" fmla="*/ 158 w 209"/>
                <a:gd name="T29" fmla="*/ 12 h 85"/>
                <a:gd name="T30" fmla="*/ 167 w 209"/>
                <a:gd name="T31" fmla="*/ 14 h 85"/>
                <a:gd name="T32" fmla="*/ 192 w 209"/>
                <a:gd name="T33" fmla="*/ 33 h 85"/>
                <a:gd name="T34" fmla="*/ 195 w 209"/>
                <a:gd name="T35" fmla="*/ 39 h 85"/>
                <a:gd name="T36" fmla="*/ 196 w 209"/>
                <a:gd name="T37" fmla="*/ 41 h 85"/>
                <a:gd name="T38" fmla="*/ 196 w 209"/>
                <a:gd name="T39" fmla="*/ 42 h 85"/>
                <a:gd name="T40" fmla="*/ 196 w 209"/>
                <a:gd name="T41" fmla="*/ 42 h 85"/>
                <a:gd name="T42" fmla="*/ 197 w 209"/>
                <a:gd name="T43" fmla="*/ 54 h 85"/>
                <a:gd name="T44" fmla="*/ 189 w 209"/>
                <a:gd name="T45" fmla="*/ 73 h 85"/>
                <a:gd name="T46" fmla="*/ 169 w 209"/>
                <a:gd name="T47" fmla="*/ 80 h 85"/>
                <a:gd name="T48" fmla="*/ 154 w 209"/>
                <a:gd name="T49" fmla="*/ 67 h 85"/>
                <a:gd name="T50" fmla="*/ 170 w 209"/>
                <a:gd name="T51" fmla="*/ 53 h 85"/>
                <a:gd name="T52" fmla="*/ 173 w 209"/>
                <a:gd name="T53" fmla="*/ 60 h 85"/>
                <a:gd name="T54" fmla="*/ 173 w 209"/>
                <a:gd name="T55" fmla="*/ 59 h 85"/>
                <a:gd name="T56" fmla="*/ 167 w 209"/>
                <a:gd name="T57" fmla="*/ 56 h 85"/>
                <a:gd name="T58" fmla="*/ 162 w 209"/>
                <a:gd name="T59" fmla="*/ 61 h 85"/>
                <a:gd name="T60" fmla="*/ 166 w 209"/>
                <a:gd name="T61" fmla="*/ 65 h 85"/>
                <a:gd name="T62" fmla="*/ 166 w 209"/>
                <a:gd name="T63" fmla="*/ 66 h 85"/>
                <a:gd name="T64" fmla="*/ 166 w 209"/>
                <a:gd name="T65" fmla="*/ 66 h 85"/>
                <a:gd name="T66" fmla="*/ 168 w 209"/>
                <a:gd name="T67" fmla="*/ 66 h 85"/>
                <a:gd name="T68" fmla="*/ 171 w 209"/>
                <a:gd name="T69" fmla="*/ 50 h 85"/>
                <a:gd name="T70" fmla="*/ 155 w 209"/>
                <a:gd name="T71" fmla="*/ 52 h 85"/>
                <a:gd name="T72" fmla="*/ 152 w 209"/>
                <a:gd name="T73" fmla="*/ 71 h 85"/>
                <a:gd name="T74" fmla="*/ 175 w 209"/>
                <a:gd name="T75" fmla="*/ 84 h 85"/>
                <a:gd name="T76" fmla="*/ 199 w 209"/>
                <a:gd name="T77" fmla="*/ 67 h 85"/>
                <a:gd name="T78" fmla="*/ 183 w 209"/>
                <a:gd name="T79" fmla="*/ 14 h 85"/>
                <a:gd name="T80" fmla="*/ 131 w 209"/>
                <a:gd name="T8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85">
                  <a:moveTo>
                    <a:pt x="131" y="2"/>
                  </a:moveTo>
                  <a:cubicBezTo>
                    <a:pt x="122" y="4"/>
                    <a:pt x="113" y="7"/>
                    <a:pt x="105" y="10"/>
                  </a:cubicBezTo>
                  <a:cubicBezTo>
                    <a:pt x="96" y="14"/>
                    <a:pt x="88" y="18"/>
                    <a:pt x="81" y="22"/>
                  </a:cubicBezTo>
                  <a:cubicBezTo>
                    <a:pt x="67" y="28"/>
                    <a:pt x="55" y="35"/>
                    <a:pt x="43" y="41"/>
                  </a:cubicBezTo>
                  <a:cubicBezTo>
                    <a:pt x="30" y="46"/>
                    <a:pt x="14" y="46"/>
                    <a:pt x="0" y="44"/>
                  </a:cubicBezTo>
                  <a:cubicBezTo>
                    <a:pt x="0" y="44"/>
                    <a:pt x="0" y="44"/>
                    <a:pt x="0" y="45"/>
                  </a:cubicBezTo>
                  <a:cubicBezTo>
                    <a:pt x="7" y="47"/>
                    <a:pt x="14" y="48"/>
                    <a:pt x="21" y="48"/>
                  </a:cubicBezTo>
                  <a:cubicBezTo>
                    <a:pt x="28" y="49"/>
                    <a:pt x="35" y="47"/>
                    <a:pt x="42" y="47"/>
                  </a:cubicBezTo>
                  <a:cubicBezTo>
                    <a:pt x="48" y="47"/>
                    <a:pt x="56" y="46"/>
                    <a:pt x="62" y="44"/>
                  </a:cubicBezTo>
                  <a:cubicBezTo>
                    <a:pt x="69" y="42"/>
                    <a:pt x="76" y="39"/>
                    <a:pt x="83" y="35"/>
                  </a:cubicBezTo>
                  <a:cubicBezTo>
                    <a:pt x="91" y="31"/>
                    <a:pt x="99" y="26"/>
                    <a:pt x="108" y="21"/>
                  </a:cubicBezTo>
                  <a:cubicBezTo>
                    <a:pt x="118" y="17"/>
                    <a:pt x="129" y="12"/>
                    <a:pt x="142" y="11"/>
                  </a:cubicBezTo>
                  <a:cubicBezTo>
                    <a:pt x="146" y="11"/>
                    <a:pt x="150" y="11"/>
                    <a:pt x="155" y="11"/>
                  </a:cubicBezTo>
                  <a:cubicBezTo>
                    <a:pt x="155" y="11"/>
                    <a:pt x="156" y="11"/>
                    <a:pt x="156" y="11"/>
                  </a:cubicBezTo>
                  <a:cubicBezTo>
                    <a:pt x="157" y="11"/>
                    <a:pt x="158" y="12"/>
                    <a:pt x="158" y="12"/>
                  </a:cubicBezTo>
                  <a:cubicBezTo>
                    <a:pt x="161" y="12"/>
                    <a:pt x="164" y="13"/>
                    <a:pt x="167" y="14"/>
                  </a:cubicBezTo>
                  <a:cubicBezTo>
                    <a:pt x="177" y="17"/>
                    <a:pt x="186" y="24"/>
                    <a:pt x="192" y="33"/>
                  </a:cubicBezTo>
                  <a:cubicBezTo>
                    <a:pt x="193" y="35"/>
                    <a:pt x="194" y="37"/>
                    <a:pt x="195" y="39"/>
                  </a:cubicBezTo>
                  <a:cubicBezTo>
                    <a:pt x="195" y="39"/>
                    <a:pt x="195" y="40"/>
                    <a:pt x="196" y="41"/>
                  </a:cubicBezTo>
                  <a:cubicBezTo>
                    <a:pt x="196" y="41"/>
                    <a:pt x="196" y="42"/>
                    <a:pt x="196" y="42"/>
                  </a:cubicBezTo>
                  <a:cubicBezTo>
                    <a:pt x="196" y="42"/>
                    <a:pt x="196" y="42"/>
                    <a:pt x="196" y="42"/>
                  </a:cubicBezTo>
                  <a:cubicBezTo>
                    <a:pt x="197" y="46"/>
                    <a:pt x="198" y="50"/>
                    <a:pt x="197" y="54"/>
                  </a:cubicBezTo>
                  <a:cubicBezTo>
                    <a:pt x="197" y="62"/>
                    <a:pt x="195" y="67"/>
                    <a:pt x="189" y="73"/>
                  </a:cubicBezTo>
                  <a:cubicBezTo>
                    <a:pt x="185" y="78"/>
                    <a:pt x="177" y="81"/>
                    <a:pt x="169" y="80"/>
                  </a:cubicBezTo>
                  <a:cubicBezTo>
                    <a:pt x="162" y="79"/>
                    <a:pt x="156" y="74"/>
                    <a:pt x="154" y="67"/>
                  </a:cubicBezTo>
                  <a:cubicBezTo>
                    <a:pt x="151" y="59"/>
                    <a:pt x="163" y="47"/>
                    <a:pt x="170" y="53"/>
                  </a:cubicBezTo>
                  <a:cubicBezTo>
                    <a:pt x="172" y="55"/>
                    <a:pt x="174" y="57"/>
                    <a:pt x="173" y="60"/>
                  </a:cubicBezTo>
                  <a:cubicBezTo>
                    <a:pt x="173" y="60"/>
                    <a:pt x="173" y="59"/>
                    <a:pt x="173" y="59"/>
                  </a:cubicBezTo>
                  <a:cubicBezTo>
                    <a:pt x="172" y="56"/>
                    <a:pt x="170" y="55"/>
                    <a:pt x="167" y="56"/>
                  </a:cubicBezTo>
                  <a:cubicBezTo>
                    <a:pt x="164" y="56"/>
                    <a:pt x="162" y="59"/>
                    <a:pt x="162" y="61"/>
                  </a:cubicBezTo>
                  <a:cubicBezTo>
                    <a:pt x="163" y="64"/>
                    <a:pt x="164" y="65"/>
                    <a:pt x="166" y="65"/>
                  </a:cubicBezTo>
                  <a:cubicBezTo>
                    <a:pt x="166" y="65"/>
                    <a:pt x="166" y="66"/>
                    <a:pt x="166" y="66"/>
                  </a:cubicBezTo>
                  <a:cubicBezTo>
                    <a:pt x="166" y="66"/>
                    <a:pt x="166" y="66"/>
                    <a:pt x="166" y="66"/>
                  </a:cubicBezTo>
                  <a:cubicBezTo>
                    <a:pt x="167" y="66"/>
                    <a:pt x="167" y="66"/>
                    <a:pt x="168" y="66"/>
                  </a:cubicBezTo>
                  <a:cubicBezTo>
                    <a:pt x="177" y="66"/>
                    <a:pt x="176" y="53"/>
                    <a:pt x="171" y="50"/>
                  </a:cubicBezTo>
                  <a:cubicBezTo>
                    <a:pt x="165" y="47"/>
                    <a:pt x="159" y="48"/>
                    <a:pt x="155" y="52"/>
                  </a:cubicBezTo>
                  <a:cubicBezTo>
                    <a:pt x="150" y="57"/>
                    <a:pt x="149" y="65"/>
                    <a:pt x="152" y="71"/>
                  </a:cubicBezTo>
                  <a:cubicBezTo>
                    <a:pt x="156" y="81"/>
                    <a:pt x="166" y="85"/>
                    <a:pt x="175" y="84"/>
                  </a:cubicBezTo>
                  <a:cubicBezTo>
                    <a:pt x="186" y="83"/>
                    <a:pt x="195" y="75"/>
                    <a:pt x="199" y="67"/>
                  </a:cubicBezTo>
                  <a:cubicBezTo>
                    <a:pt x="209" y="47"/>
                    <a:pt x="198" y="25"/>
                    <a:pt x="183" y="14"/>
                  </a:cubicBezTo>
                  <a:cubicBezTo>
                    <a:pt x="167" y="1"/>
                    <a:pt x="148" y="0"/>
                    <a:pt x="1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4627563" y="1006475"/>
              <a:ext cx="887413" cy="365125"/>
            </a:xfrm>
            <a:custGeom>
              <a:avLst/>
              <a:gdLst>
                <a:gd name="T0" fmla="*/ 78 w 209"/>
                <a:gd name="T1" fmla="*/ 2 h 84"/>
                <a:gd name="T2" fmla="*/ 104 w 209"/>
                <a:gd name="T3" fmla="*/ 10 h 84"/>
                <a:gd name="T4" fmla="*/ 129 w 209"/>
                <a:gd name="T5" fmla="*/ 21 h 84"/>
                <a:gd name="T6" fmla="*/ 167 w 209"/>
                <a:gd name="T7" fmla="*/ 40 h 84"/>
                <a:gd name="T8" fmla="*/ 209 w 209"/>
                <a:gd name="T9" fmla="*/ 44 h 84"/>
                <a:gd name="T10" fmla="*/ 209 w 209"/>
                <a:gd name="T11" fmla="*/ 44 h 84"/>
                <a:gd name="T12" fmla="*/ 188 w 209"/>
                <a:gd name="T13" fmla="*/ 48 h 84"/>
                <a:gd name="T14" fmla="*/ 168 w 209"/>
                <a:gd name="T15" fmla="*/ 46 h 84"/>
                <a:gd name="T16" fmla="*/ 147 w 209"/>
                <a:gd name="T17" fmla="*/ 43 h 84"/>
                <a:gd name="T18" fmla="*/ 126 w 209"/>
                <a:gd name="T19" fmla="*/ 35 h 84"/>
                <a:gd name="T20" fmla="*/ 101 w 209"/>
                <a:gd name="T21" fmla="*/ 21 h 84"/>
                <a:gd name="T22" fmla="*/ 68 w 209"/>
                <a:gd name="T23" fmla="*/ 11 h 84"/>
                <a:gd name="T24" fmla="*/ 55 w 209"/>
                <a:gd name="T25" fmla="*/ 11 h 84"/>
                <a:gd name="T26" fmla="*/ 53 w 209"/>
                <a:gd name="T27" fmla="*/ 11 h 84"/>
                <a:gd name="T28" fmla="*/ 51 w 209"/>
                <a:gd name="T29" fmla="*/ 11 h 84"/>
                <a:gd name="T30" fmla="*/ 42 w 209"/>
                <a:gd name="T31" fmla="*/ 14 h 84"/>
                <a:gd name="T32" fmla="*/ 17 w 209"/>
                <a:gd name="T33" fmla="*/ 33 h 84"/>
                <a:gd name="T34" fmla="*/ 15 w 209"/>
                <a:gd name="T35" fmla="*/ 38 h 84"/>
                <a:gd name="T36" fmla="*/ 14 w 209"/>
                <a:gd name="T37" fmla="*/ 41 h 84"/>
                <a:gd name="T38" fmla="*/ 14 w 209"/>
                <a:gd name="T39" fmla="*/ 42 h 84"/>
                <a:gd name="T40" fmla="*/ 13 w 209"/>
                <a:gd name="T41" fmla="*/ 42 h 84"/>
                <a:gd name="T42" fmla="*/ 12 w 209"/>
                <a:gd name="T43" fmla="*/ 54 h 84"/>
                <a:gd name="T44" fmla="*/ 20 w 209"/>
                <a:gd name="T45" fmla="*/ 73 h 84"/>
                <a:gd name="T46" fmla="*/ 41 w 209"/>
                <a:gd name="T47" fmla="*/ 80 h 84"/>
                <a:gd name="T48" fmla="*/ 56 w 209"/>
                <a:gd name="T49" fmla="*/ 67 h 84"/>
                <a:gd name="T50" fmla="*/ 39 w 209"/>
                <a:gd name="T51" fmla="*/ 53 h 84"/>
                <a:gd name="T52" fmla="*/ 36 w 209"/>
                <a:gd name="T53" fmla="*/ 60 h 84"/>
                <a:gd name="T54" fmla="*/ 37 w 209"/>
                <a:gd name="T55" fmla="*/ 59 h 84"/>
                <a:gd name="T56" fmla="*/ 42 w 209"/>
                <a:gd name="T57" fmla="*/ 55 h 84"/>
                <a:gd name="T58" fmla="*/ 47 w 209"/>
                <a:gd name="T59" fmla="*/ 61 h 84"/>
                <a:gd name="T60" fmla="*/ 44 w 209"/>
                <a:gd name="T61" fmla="*/ 65 h 84"/>
                <a:gd name="T62" fmla="*/ 43 w 209"/>
                <a:gd name="T63" fmla="*/ 65 h 84"/>
                <a:gd name="T64" fmla="*/ 43 w 209"/>
                <a:gd name="T65" fmla="*/ 65 h 84"/>
                <a:gd name="T66" fmla="*/ 42 w 209"/>
                <a:gd name="T67" fmla="*/ 65 h 84"/>
                <a:gd name="T68" fmla="*/ 39 w 209"/>
                <a:gd name="T69" fmla="*/ 49 h 84"/>
                <a:gd name="T70" fmla="*/ 55 w 209"/>
                <a:gd name="T71" fmla="*/ 52 h 84"/>
                <a:gd name="T72" fmla="*/ 58 w 209"/>
                <a:gd name="T73" fmla="*/ 71 h 84"/>
                <a:gd name="T74" fmla="*/ 35 w 209"/>
                <a:gd name="T75" fmla="*/ 84 h 84"/>
                <a:gd name="T76" fmla="*/ 10 w 209"/>
                <a:gd name="T77" fmla="*/ 67 h 84"/>
                <a:gd name="T78" fmla="*/ 26 w 209"/>
                <a:gd name="T79" fmla="*/ 13 h 84"/>
                <a:gd name="T80" fmla="*/ 78 w 209"/>
                <a:gd name="T81"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84">
                  <a:moveTo>
                    <a:pt x="78" y="2"/>
                  </a:moveTo>
                  <a:cubicBezTo>
                    <a:pt x="88" y="3"/>
                    <a:pt x="96" y="6"/>
                    <a:pt x="104" y="10"/>
                  </a:cubicBezTo>
                  <a:cubicBezTo>
                    <a:pt x="113" y="13"/>
                    <a:pt x="121" y="17"/>
                    <a:pt x="129" y="21"/>
                  </a:cubicBezTo>
                  <a:cubicBezTo>
                    <a:pt x="142" y="27"/>
                    <a:pt x="154" y="35"/>
                    <a:pt x="167" y="40"/>
                  </a:cubicBezTo>
                  <a:cubicBezTo>
                    <a:pt x="180" y="45"/>
                    <a:pt x="196" y="45"/>
                    <a:pt x="209" y="44"/>
                  </a:cubicBezTo>
                  <a:cubicBezTo>
                    <a:pt x="209" y="44"/>
                    <a:pt x="209" y="44"/>
                    <a:pt x="209" y="44"/>
                  </a:cubicBezTo>
                  <a:cubicBezTo>
                    <a:pt x="202" y="46"/>
                    <a:pt x="196" y="47"/>
                    <a:pt x="188" y="48"/>
                  </a:cubicBezTo>
                  <a:cubicBezTo>
                    <a:pt x="181" y="48"/>
                    <a:pt x="175" y="47"/>
                    <a:pt x="168" y="46"/>
                  </a:cubicBezTo>
                  <a:cubicBezTo>
                    <a:pt x="161" y="46"/>
                    <a:pt x="154" y="45"/>
                    <a:pt x="147" y="43"/>
                  </a:cubicBezTo>
                  <a:cubicBezTo>
                    <a:pt x="140" y="41"/>
                    <a:pt x="133" y="38"/>
                    <a:pt x="126" y="35"/>
                  </a:cubicBezTo>
                  <a:cubicBezTo>
                    <a:pt x="118" y="31"/>
                    <a:pt x="111" y="26"/>
                    <a:pt x="101" y="21"/>
                  </a:cubicBezTo>
                  <a:cubicBezTo>
                    <a:pt x="91" y="16"/>
                    <a:pt x="80" y="12"/>
                    <a:pt x="68" y="11"/>
                  </a:cubicBezTo>
                  <a:cubicBezTo>
                    <a:pt x="64" y="10"/>
                    <a:pt x="59" y="10"/>
                    <a:pt x="55" y="11"/>
                  </a:cubicBezTo>
                  <a:cubicBezTo>
                    <a:pt x="54" y="11"/>
                    <a:pt x="54" y="11"/>
                    <a:pt x="53" y="11"/>
                  </a:cubicBezTo>
                  <a:cubicBezTo>
                    <a:pt x="52" y="11"/>
                    <a:pt x="51" y="11"/>
                    <a:pt x="51" y="11"/>
                  </a:cubicBezTo>
                  <a:cubicBezTo>
                    <a:pt x="48" y="12"/>
                    <a:pt x="45" y="13"/>
                    <a:pt x="42" y="14"/>
                  </a:cubicBezTo>
                  <a:cubicBezTo>
                    <a:pt x="32" y="17"/>
                    <a:pt x="23" y="24"/>
                    <a:pt x="17" y="33"/>
                  </a:cubicBezTo>
                  <a:cubicBezTo>
                    <a:pt x="16" y="35"/>
                    <a:pt x="15" y="37"/>
                    <a:pt x="15" y="38"/>
                  </a:cubicBezTo>
                  <a:cubicBezTo>
                    <a:pt x="14" y="39"/>
                    <a:pt x="14" y="40"/>
                    <a:pt x="14" y="41"/>
                  </a:cubicBezTo>
                  <a:cubicBezTo>
                    <a:pt x="14" y="41"/>
                    <a:pt x="14" y="41"/>
                    <a:pt x="14" y="42"/>
                  </a:cubicBezTo>
                  <a:cubicBezTo>
                    <a:pt x="14" y="42"/>
                    <a:pt x="13" y="42"/>
                    <a:pt x="13" y="42"/>
                  </a:cubicBezTo>
                  <a:cubicBezTo>
                    <a:pt x="12" y="46"/>
                    <a:pt x="12" y="50"/>
                    <a:pt x="12" y="54"/>
                  </a:cubicBezTo>
                  <a:cubicBezTo>
                    <a:pt x="13" y="61"/>
                    <a:pt x="15" y="67"/>
                    <a:pt x="20" y="73"/>
                  </a:cubicBezTo>
                  <a:cubicBezTo>
                    <a:pt x="25" y="78"/>
                    <a:pt x="33" y="81"/>
                    <a:pt x="41" y="80"/>
                  </a:cubicBezTo>
                  <a:cubicBezTo>
                    <a:pt x="47" y="79"/>
                    <a:pt x="54" y="74"/>
                    <a:pt x="56" y="67"/>
                  </a:cubicBezTo>
                  <a:cubicBezTo>
                    <a:pt x="58" y="59"/>
                    <a:pt x="47" y="46"/>
                    <a:pt x="39" y="53"/>
                  </a:cubicBezTo>
                  <a:cubicBezTo>
                    <a:pt x="37" y="54"/>
                    <a:pt x="36" y="57"/>
                    <a:pt x="36" y="60"/>
                  </a:cubicBezTo>
                  <a:cubicBezTo>
                    <a:pt x="36" y="59"/>
                    <a:pt x="37" y="59"/>
                    <a:pt x="37" y="59"/>
                  </a:cubicBezTo>
                  <a:cubicBezTo>
                    <a:pt x="38" y="56"/>
                    <a:pt x="40" y="55"/>
                    <a:pt x="42" y="55"/>
                  </a:cubicBezTo>
                  <a:cubicBezTo>
                    <a:pt x="45" y="55"/>
                    <a:pt x="47" y="58"/>
                    <a:pt x="47" y="61"/>
                  </a:cubicBezTo>
                  <a:cubicBezTo>
                    <a:pt x="47" y="63"/>
                    <a:pt x="45" y="65"/>
                    <a:pt x="44" y="65"/>
                  </a:cubicBezTo>
                  <a:cubicBezTo>
                    <a:pt x="43" y="65"/>
                    <a:pt x="43" y="65"/>
                    <a:pt x="43" y="65"/>
                  </a:cubicBezTo>
                  <a:cubicBezTo>
                    <a:pt x="43" y="65"/>
                    <a:pt x="43" y="65"/>
                    <a:pt x="43" y="65"/>
                  </a:cubicBezTo>
                  <a:cubicBezTo>
                    <a:pt x="43" y="65"/>
                    <a:pt x="42" y="66"/>
                    <a:pt x="42" y="65"/>
                  </a:cubicBezTo>
                  <a:cubicBezTo>
                    <a:pt x="32" y="66"/>
                    <a:pt x="34" y="53"/>
                    <a:pt x="39" y="49"/>
                  </a:cubicBezTo>
                  <a:cubicBezTo>
                    <a:pt x="44" y="46"/>
                    <a:pt x="51" y="48"/>
                    <a:pt x="55" y="52"/>
                  </a:cubicBezTo>
                  <a:cubicBezTo>
                    <a:pt x="60" y="57"/>
                    <a:pt x="60" y="65"/>
                    <a:pt x="58" y="71"/>
                  </a:cubicBezTo>
                  <a:cubicBezTo>
                    <a:pt x="54" y="80"/>
                    <a:pt x="44" y="84"/>
                    <a:pt x="35" y="84"/>
                  </a:cubicBezTo>
                  <a:cubicBezTo>
                    <a:pt x="24" y="83"/>
                    <a:pt x="15" y="75"/>
                    <a:pt x="10" y="67"/>
                  </a:cubicBezTo>
                  <a:cubicBezTo>
                    <a:pt x="0" y="47"/>
                    <a:pt x="11" y="24"/>
                    <a:pt x="26" y="13"/>
                  </a:cubicBezTo>
                  <a:cubicBezTo>
                    <a:pt x="42" y="1"/>
                    <a:pt x="61" y="0"/>
                    <a:pt x="7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3"/>
          <p:cNvSpPr>
            <a:spLocks noEditPoints="1"/>
          </p:cNvSpPr>
          <p:nvPr/>
        </p:nvSpPr>
        <p:spPr bwMode="auto">
          <a:xfrm>
            <a:off x="7050581" y="2457919"/>
            <a:ext cx="347297" cy="284603"/>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5" name="Freeform 104"/>
          <p:cNvSpPr/>
          <p:nvPr/>
        </p:nvSpPr>
        <p:spPr bwMode="auto">
          <a:xfrm>
            <a:off x="4945797" y="2905899"/>
            <a:ext cx="1044585" cy="3214795"/>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845" tIns="60923" rIns="121845" bIns="60923" numCol="1" spcCol="0" rtlCol="0" fromWordArt="0" anchor="ctr" anchorCtr="0" forceAA="0" compatLnSpc="1">
            <a:noAutofit/>
          </a:bodyPr>
          <a:lstStyle/>
          <a:p>
            <a:pPr algn="ctr" defTabSz="1217930">
              <a:defRPr/>
            </a:pPr>
            <a:endParaRPr lang="zh-CN" altLang="en-US" sz="2400" kern="0">
              <a:solidFill>
                <a:sysClr val="windowText" lastClr="000000"/>
              </a:solidFill>
            </a:endParaRPr>
          </a:p>
        </p:txBody>
      </p:sp>
      <p:sp>
        <p:nvSpPr>
          <p:cNvPr id="6" name="Freeform 105"/>
          <p:cNvSpPr/>
          <p:nvPr/>
        </p:nvSpPr>
        <p:spPr bwMode="auto">
          <a:xfrm>
            <a:off x="4390745" y="4970557"/>
            <a:ext cx="1541400" cy="1039128"/>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845" tIns="60923" rIns="121845" bIns="60923" numCol="1" spcCol="0" rtlCol="0" fromWordArt="0" anchor="ctr" anchorCtr="0" forceAA="0" compatLnSpc="1">
            <a:noAutofit/>
          </a:bodyPr>
          <a:lstStyle/>
          <a:p>
            <a:pPr algn="ctr" defTabSz="1217930">
              <a:defRPr/>
            </a:pPr>
            <a:endParaRPr lang="zh-CN" altLang="en-US" sz="2400" kern="0">
              <a:solidFill>
                <a:sysClr val="windowText" lastClr="000000"/>
              </a:solidFill>
            </a:endParaRPr>
          </a:p>
        </p:txBody>
      </p:sp>
      <p:sp>
        <p:nvSpPr>
          <p:cNvPr id="7" name="Freeform 106"/>
          <p:cNvSpPr/>
          <p:nvPr/>
        </p:nvSpPr>
        <p:spPr bwMode="auto">
          <a:xfrm>
            <a:off x="6177824" y="2909537"/>
            <a:ext cx="1046405" cy="3214795"/>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845" tIns="60923" rIns="121845" bIns="60923" numCol="1" spcCol="0" rtlCol="0" fromWordArt="0" anchor="ctr" anchorCtr="0" forceAA="0" compatLnSpc="1">
            <a:noAutofit/>
          </a:bodyPr>
          <a:lstStyle/>
          <a:p>
            <a:pPr algn="ctr" defTabSz="1217930">
              <a:defRPr/>
            </a:pPr>
            <a:endParaRPr lang="zh-CN" altLang="en-US" sz="2400" kern="0">
              <a:solidFill>
                <a:sysClr val="windowText" lastClr="000000"/>
              </a:solidFill>
            </a:endParaRPr>
          </a:p>
        </p:txBody>
      </p:sp>
      <p:sp>
        <p:nvSpPr>
          <p:cNvPr id="8" name="Freeform 107"/>
          <p:cNvSpPr/>
          <p:nvPr/>
        </p:nvSpPr>
        <p:spPr bwMode="auto">
          <a:xfrm>
            <a:off x="6236059" y="4968736"/>
            <a:ext cx="1557596" cy="1039128"/>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bg1">
                <a:lumMod val="50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845" tIns="60923" rIns="121845" bIns="60923" numCol="1" spcCol="0" rtlCol="0" fromWordArt="0" anchor="ctr" anchorCtr="0" forceAA="0" compatLnSpc="1">
            <a:noAutofit/>
          </a:bodyPr>
          <a:lstStyle/>
          <a:p>
            <a:pPr algn="ctr" defTabSz="1217930">
              <a:defRPr/>
            </a:pPr>
            <a:endParaRPr lang="zh-CN" altLang="en-US" sz="2400" kern="0">
              <a:solidFill>
                <a:sysClr val="windowText" lastClr="000000"/>
              </a:solidFill>
            </a:endParaRPr>
          </a:p>
        </p:txBody>
      </p:sp>
      <p:sp>
        <p:nvSpPr>
          <p:cNvPr id="9" name="Freeform 108"/>
          <p:cNvSpPr>
            <a:spLocks noEditPoints="1"/>
          </p:cNvSpPr>
          <p:nvPr/>
        </p:nvSpPr>
        <p:spPr bwMode="auto">
          <a:xfrm rot="20105526">
            <a:off x="7658643" y="4537019"/>
            <a:ext cx="209972" cy="313463"/>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nvGrpSpPr>
          <p:cNvPr id="10" name="组合 9"/>
          <p:cNvGrpSpPr/>
          <p:nvPr/>
        </p:nvGrpSpPr>
        <p:grpSpPr>
          <a:xfrm>
            <a:off x="4785581" y="2457870"/>
            <a:ext cx="320432" cy="321425"/>
            <a:chOff x="3020219" y="1344612"/>
            <a:chExt cx="511175" cy="512763"/>
          </a:xfrm>
          <a:solidFill>
            <a:schemeClr val="bg1">
              <a:lumMod val="50000"/>
            </a:schemeClr>
          </a:solidFill>
        </p:grpSpPr>
        <p:sp>
          <p:nvSpPr>
            <p:cNvPr id="11"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12"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13"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14"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15"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sp>
        <p:nvSpPr>
          <p:cNvPr id="16" name="Freeform 80"/>
          <p:cNvSpPr>
            <a:spLocks noEditPoints="1"/>
          </p:cNvSpPr>
          <p:nvPr/>
        </p:nvSpPr>
        <p:spPr bwMode="auto">
          <a:xfrm flipH="1">
            <a:off x="4245593" y="4576125"/>
            <a:ext cx="307775" cy="252727"/>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nvGrpSpPr>
          <p:cNvPr id="17" name="组合 16"/>
          <p:cNvGrpSpPr/>
          <p:nvPr/>
        </p:nvGrpSpPr>
        <p:grpSpPr>
          <a:xfrm>
            <a:off x="5846616" y="2526520"/>
            <a:ext cx="478617" cy="3623291"/>
            <a:chOff x="4360547" y="1601788"/>
            <a:chExt cx="417513" cy="3160713"/>
          </a:xfrm>
          <a:solidFill>
            <a:schemeClr val="tx1">
              <a:lumMod val="25000"/>
              <a:lumOff val="75000"/>
            </a:schemeClr>
          </a:solidFill>
        </p:grpSpPr>
        <p:sp>
          <p:nvSpPr>
            <p:cNvPr id="18" name="Freeform 96"/>
            <p:cNvSpPr/>
            <p:nvPr/>
          </p:nvSpPr>
          <p:spPr bwMode="auto">
            <a:xfrm>
              <a:off x="4373247" y="1601788"/>
              <a:ext cx="392113" cy="216559"/>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chemeClr val="tx1">
                <a:lumMod val="25000"/>
                <a:lumOff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19" name="Rectangle 97"/>
            <p:cNvSpPr>
              <a:spLocks noChangeArrowheads="1"/>
            </p:cNvSpPr>
            <p:nvPr/>
          </p:nvSpPr>
          <p:spPr bwMode="auto">
            <a:xfrm>
              <a:off x="4360547" y="1824038"/>
              <a:ext cx="417513" cy="2393950"/>
            </a:xfrm>
            <a:prstGeom prst="rect">
              <a:avLst/>
            </a:prstGeom>
            <a:solidFill>
              <a:schemeClr val="tx1">
                <a:lumMod val="10000"/>
                <a:lumOff val="9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0" name="Rectangle 98"/>
            <p:cNvSpPr>
              <a:spLocks noChangeArrowheads="1"/>
            </p:cNvSpPr>
            <p:nvPr/>
          </p:nvSpPr>
          <p:spPr bwMode="auto">
            <a:xfrm>
              <a:off x="4385947" y="1824038"/>
              <a:ext cx="120650" cy="2393950"/>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1" name="Rectangle 99"/>
            <p:cNvSpPr>
              <a:spLocks noChangeArrowheads="1"/>
            </p:cNvSpPr>
            <p:nvPr/>
          </p:nvSpPr>
          <p:spPr bwMode="auto">
            <a:xfrm>
              <a:off x="4628834" y="1824038"/>
              <a:ext cx="119063" cy="2393950"/>
            </a:xfrm>
            <a:prstGeom prst="rect">
              <a:avLst/>
            </a:prstGeom>
            <a:solidFill>
              <a:schemeClr val="accent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2" name="Rectangle 100"/>
            <p:cNvSpPr>
              <a:spLocks noChangeArrowheads="1"/>
            </p:cNvSpPr>
            <p:nvPr/>
          </p:nvSpPr>
          <p:spPr bwMode="auto">
            <a:xfrm>
              <a:off x="4502627" y="1824038"/>
              <a:ext cx="127795" cy="2393950"/>
            </a:xfrm>
            <a:prstGeom prst="rect">
              <a:avLst/>
            </a:prstGeom>
            <a:solidFill>
              <a:schemeClr val="accent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3"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chemeClr val="tx1">
                <a:lumMod val="10000"/>
                <a:lumOff val="9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4"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chemeClr val="tx1">
                <a:lumMod val="25000"/>
                <a:lumOff val="7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sp>
        <p:nvSpPr>
          <p:cNvPr id="27" name="Rectangle 24"/>
          <p:cNvSpPr>
            <a:spLocks noChangeArrowheads="1"/>
          </p:cNvSpPr>
          <p:nvPr/>
        </p:nvSpPr>
        <p:spPr bwMode="auto">
          <a:xfrm>
            <a:off x="7602401" y="2489080"/>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8" name="矩形 27"/>
          <p:cNvSpPr/>
          <p:nvPr/>
        </p:nvSpPr>
        <p:spPr>
          <a:xfrm>
            <a:off x="7602400" y="2765556"/>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29" name="Rectangle 24"/>
          <p:cNvSpPr>
            <a:spLocks noChangeArrowheads="1"/>
          </p:cNvSpPr>
          <p:nvPr/>
        </p:nvSpPr>
        <p:spPr bwMode="auto">
          <a:xfrm>
            <a:off x="8110981" y="4576124"/>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30" name="矩形 29"/>
          <p:cNvSpPr/>
          <p:nvPr/>
        </p:nvSpPr>
        <p:spPr>
          <a:xfrm>
            <a:off x="8110980" y="4852600"/>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1" name="Rectangle 24"/>
          <p:cNvSpPr>
            <a:spLocks noChangeArrowheads="1"/>
          </p:cNvSpPr>
          <p:nvPr/>
        </p:nvSpPr>
        <p:spPr bwMode="auto">
          <a:xfrm>
            <a:off x="2658144" y="2489080"/>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32" name="矩形 31"/>
          <p:cNvSpPr/>
          <p:nvPr/>
        </p:nvSpPr>
        <p:spPr>
          <a:xfrm>
            <a:off x="1952641" y="2765556"/>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3" name="Rectangle 24"/>
          <p:cNvSpPr>
            <a:spLocks noChangeArrowheads="1"/>
          </p:cNvSpPr>
          <p:nvPr/>
        </p:nvSpPr>
        <p:spPr bwMode="auto">
          <a:xfrm>
            <a:off x="2146502" y="4576124"/>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34" name="矩形 33"/>
          <p:cNvSpPr/>
          <p:nvPr/>
        </p:nvSpPr>
        <p:spPr>
          <a:xfrm>
            <a:off x="1439980" y="4852600"/>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5"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37"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7"/>
          <p:cNvSpPr>
            <a:spLocks noChangeShapeType="1"/>
          </p:cNvSpPr>
          <p:nvPr/>
        </p:nvSpPr>
        <p:spPr bwMode="auto">
          <a:xfrm flipV="1">
            <a:off x="1857677" y="2462527"/>
            <a:ext cx="0" cy="1510516"/>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 name="Line 9"/>
          <p:cNvSpPr>
            <a:spLocks noChangeShapeType="1"/>
          </p:cNvSpPr>
          <p:nvPr/>
        </p:nvSpPr>
        <p:spPr bwMode="auto">
          <a:xfrm flipV="1">
            <a:off x="4086204" y="3973043"/>
            <a:ext cx="0" cy="2049421"/>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 name="Line 11"/>
          <p:cNvSpPr>
            <a:spLocks noChangeShapeType="1"/>
          </p:cNvSpPr>
          <p:nvPr/>
        </p:nvSpPr>
        <p:spPr bwMode="auto">
          <a:xfrm flipV="1">
            <a:off x="6313147" y="2462527"/>
            <a:ext cx="0" cy="1510516"/>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3" name="Line 13"/>
          <p:cNvSpPr>
            <a:spLocks noChangeShapeType="1"/>
          </p:cNvSpPr>
          <p:nvPr/>
        </p:nvSpPr>
        <p:spPr bwMode="auto">
          <a:xfrm flipV="1">
            <a:off x="8541673" y="3973043"/>
            <a:ext cx="0" cy="2049421"/>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4" name="Freeform 14"/>
          <p:cNvSpPr>
            <a:spLocks noEditPoints="1"/>
          </p:cNvSpPr>
          <p:nvPr/>
        </p:nvSpPr>
        <p:spPr bwMode="auto">
          <a:xfrm>
            <a:off x="3742257" y="5783128"/>
            <a:ext cx="239337" cy="239337"/>
          </a:xfrm>
          <a:custGeom>
            <a:avLst/>
            <a:gdLst>
              <a:gd name="T0" fmla="*/ 64 w 75"/>
              <a:gd name="T1" fmla="*/ 11 h 75"/>
              <a:gd name="T2" fmla="*/ 64 w 75"/>
              <a:gd name="T3" fmla="*/ 64 h 75"/>
              <a:gd name="T4" fmla="*/ 11 w 75"/>
              <a:gd name="T5" fmla="*/ 64 h 75"/>
              <a:gd name="T6" fmla="*/ 11 w 75"/>
              <a:gd name="T7" fmla="*/ 11 h 75"/>
              <a:gd name="T8" fmla="*/ 36 w 75"/>
              <a:gd name="T9" fmla="*/ 69 h 75"/>
              <a:gd name="T10" fmla="*/ 36 w 75"/>
              <a:gd name="T11" fmla="*/ 57 h 75"/>
              <a:gd name="T12" fmla="*/ 25 w 75"/>
              <a:gd name="T13" fmla="*/ 60 h 75"/>
              <a:gd name="T14" fmla="*/ 33 w 75"/>
              <a:gd name="T15" fmla="*/ 69 h 75"/>
              <a:gd name="T16" fmla="*/ 60 w 75"/>
              <a:gd name="T17" fmla="*/ 15 h 75"/>
              <a:gd name="T18" fmla="*/ 60 w 75"/>
              <a:gd name="T19" fmla="*/ 14 h 75"/>
              <a:gd name="T20" fmla="*/ 59 w 75"/>
              <a:gd name="T21" fmla="*/ 36 h 75"/>
              <a:gd name="T22" fmla="*/ 60 w 75"/>
              <a:gd name="T23" fmla="*/ 15 h 75"/>
              <a:gd name="T24" fmla="*/ 57 w 75"/>
              <a:gd name="T25" fmla="*/ 12 h 75"/>
              <a:gd name="T26" fmla="*/ 53 w 75"/>
              <a:gd name="T27" fmla="*/ 12 h 75"/>
              <a:gd name="T28" fmla="*/ 57 w 75"/>
              <a:gd name="T29" fmla="*/ 12 h 75"/>
              <a:gd name="T30" fmla="*/ 43 w 75"/>
              <a:gd name="T31" fmla="*/ 6 h 75"/>
              <a:gd name="T32" fmla="*/ 40 w 75"/>
              <a:gd name="T33" fmla="*/ 18 h 75"/>
              <a:gd name="T34" fmla="*/ 51 w 75"/>
              <a:gd name="T35" fmla="*/ 15 h 75"/>
              <a:gd name="T36" fmla="*/ 43 w 75"/>
              <a:gd name="T37" fmla="*/ 6 h 75"/>
              <a:gd name="T38" fmla="*/ 36 w 75"/>
              <a:gd name="T39" fmla="*/ 6 h 75"/>
              <a:gd name="T40" fmla="*/ 26 w 75"/>
              <a:gd name="T41" fmla="*/ 14 h 75"/>
              <a:gd name="T42" fmla="*/ 26 w 75"/>
              <a:gd name="T43" fmla="*/ 16 h 75"/>
              <a:gd name="T44" fmla="*/ 36 w 75"/>
              <a:gd name="T45" fmla="*/ 6 h 75"/>
              <a:gd name="T46" fmla="*/ 25 w 75"/>
              <a:gd name="T47" fmla="*/ 8 h 75"/>
              <a:gd name="T48" fmla="*/ 22 w 75"/>
              <a:gd name="T49" fmla="*/ 14 h 75"/>
              <a:gd name="T50" fmla="*/ 25 w 75"/>
              <a:gd name="T51" fmla="*/ 8 h 75"/>
              <a:gd name="T52" fmla="*/ 16 w 75"/>
              <a:gd name="T53" fmla="*/ 14 h 75"/>
              <a:gd name="T54" fmla="*/ 6 w 75"/>
              <a:gd name="T55" fmla="*/ 36 h 75"/>
              <a:gd name="T56" fmla="*/ 21 w 75"/>
              <a:gd name="T57" fmla="*/ 17 h 75"/>
              <a:gd name="T58" fmla="*/ 6 w 75"/>
              <a:gd name="T59" fmla="*/ 39 h 75"/>
              <a:gd name="T60" fmla="*/ 15 w 75"/>
              <a:gd name="T61" fmla="*/ 60 h 75"/>
              <a:gd name="T62" fmla="*/ 21 w 75"/>
              <a:gd name="T63" fmla="*/ 58 h 75"/>
              <a:gd name="T64" fmla="*/ 6 w 75"/>
              <a:gd name="T65" fmla="*/ 39 h 75"/>
              <a:gd name="T66" fmla="*/ 19 w 75"/>
              <a:gd name="T67" fmla="*/ 63 h 75"/>
              <a:gd name="T68" fmla="*/ 23 w 75"/>
              <a:gd name="T69" fmla="*/ 63 h 75"/>
              <a:gd name="T70" fmla="*/ 19 w 75"/>
              <a:gd name="T71" fmla="*/ 63 h 75"/>
              <a:gd name="T72" fmla="*/ 40 w 75"/>
              <a:gd name="T73" fmla="*/ 69 h 75"/>
              <a:gd name="T74" fmla="*/ 50 w 75"/>
              <a:gd name="T75" fmla="*/ 61 h 75"/>
              <a:gd name="T76" fmla="*/ 49 w 75"/>
              <a:gd name="T77" fmla="*/ 59 h 75"/>
              <a:gd name="T78" fmla="*/ 40 w 75"/>
              <a:gd name="T79" fmla="*/ 69 h 75"/>
              <a:gd name="T80" fmla="*/ 50 w 75"/>
              <a:gd name="T81" fmla="*/ 67 h 75"/>
              <a:gd name="T82" fmla="*/ 54 w 75"/>
              <a:gd name="T83" fmla="*/ 61 h 75"/>
              <a:gd name="T84" fmla="*/ 50 w 75"/>
              <a:gd name="T85" fmla="*/ 67 h 75"/>
              <a:gd name="T86" fmla="*/ 60 w 75"/>
              <a:gd name="T87" fmla="*/ 61 h 75"/>
              <a:gd name="T88" fmla="*/ 70 w 75"/>
              <a:gd name="T89" fmla="*/ 39 h 75"/>
              <a:gd name="T90" fmla="*/ 55 w 75"/>
              <a:gd name="T91" fmla="*/ 58 h 75"/>
              <a:gd name="T92" fmla="*/ 52 w 75"/>
              <a:gd name="T93" fmla="*/ 19 h 75"/>
              <a:gd name="T94" fmla="*/ 51 w 75"/>
              <a:gd name="T95" fmla="*/ 19 h 75"/>
              <a:gd name="T96" fmla="*/ 40 w 75"/>
              <a:gd name="T97" fmla="*/ 36 h 75"/>
              <a:gd name="T98" fmla="*/ 52 w 75"/>
              <a:gd name="T99" fmla="*/ 19 h 75"/>
              <a:gd name="T100" fmla="*/ 36 w 75"/>
              <a:gd name="T101" fmla="*/ 21 h 75"/>
              <a:gd name="T102" fmla="*/ 24 w 75"/>
              <a:gd name="T103" fmla="*/ 19 h 75"/>
              <a:gd name="T104" fmla="*/ 36 w 75"/>
              <a:gd name="T105" fmla="*/ 36 h 75"/>
              <a:gd name="T106" fmla="*/ 36 w 75"/>
              <a:gd name="T107" fmla="*/ 54 h 75"/>
              <a:gd name="T108" fmla="*/ 36 w 75"/>
              <a:gd name="T109" fmla="*/ 39 h 75"/>
              <a:gd name="T110" fmla="*/ 24 w 75"/>
              <a:gd name="T111" fmla="*/ 56 h 75"/>
              <a:gd name="T112" fmla="*/ 36 w 75"/>
              <a:gd name="T113" fmla="*/ 54 h 75"/>
              <a:gd name="T114" fmla="*/ 40 w 75"/>
              <a:gd name="T115" fmla="*/ 54 h 75"/>
              <a:gd name="T116" fmla="*/ 52 w 75"/>
              <a:gd name="T117" fmla="*/ 56 h 75"/>
              <a:gd name="T118" fmla="*/ 40 w 75"/>
              <a:gd name="T119" fmla="*/ 3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 h="75">
                <a:moveTo>
                  <a:pt x="38" y="0"/>
                </a:moveTo>
                <a:cubicBezTo>
                  <a:pt x="48" y="0"/>
                  <a:pt x="58" y="4"/>
                  <a:pt x="64" y="11"/>
                </a:cubicBezTo>
                <a:cubicBezTo>
                  <a:pt x="71" y="18"/>
                  <a:pt x="75" y="27"/>
                  <a:pt x="75" y="37"/>
                </a:cubicBezTo>
                <a:cubicBezTo>
                  <a:pt x="75" y="48"/>
                  <a:pt x="71" y="57"/>
                  <a:pt x="64" y="64"/>
                </a:cubicBezTo>
                <a:cubicBezTo>
                  <a:pt x="58" y="71"/>
                  <a:pt x="48" y="75"/>
                  <a:pt x="38" y="75"/>
                </a:cubicBezTo>
                <a:cubicBezTo>
                  <a:pt x="27" y="75"/>
                  <a:pt x="18" y="71"/>
                  <a:pt x="11" y="64"/>
                </a:cubicBezTo>
                <a:cubicBezTo>
                  <a:pt x="5" y="57"/>
                  <a:pt x="0" y="48"/>
                  <a:pt x="0" y="37"/>
                </a:cubicBezTo>
                <a:cubicBezTo>
                  <a:pt x="0" y="27"/>
                  <a:pt x="5" y="18"/>
                  <a:pt x="11" y="11"/>
                </a:cubicBezTo>
                <a:cubicBezTo>
                  <a:pt x="18" y="4"/>
                  <a:pt x="27" y="0"/>
                  <a:pt x="38" y="0"/>
                </a:cubicBezTo>
                <a:close/>
                <a:moveTo>
                  <a:pt x="36" y="69"/>
                </a:moveTo>
                <a:cubicBezTo>
                  <a:pt x="36" y="69"/>
                  <a:pt x="36" y="69"/>
                  <a:pt x="36" y="69"/>
                </a:cubicBezTo>
                <a:cubicBezTo>
                  <a:pt x="36" y="57"/>
                  <a:pt x="36" y="57"/>
                  <a:pt x="36" y="57"/>
                </a:cubicBezTo>
                <a:cubicBezTo>
                  <a:pt x="33" y="57"/>
                  <a:pt x="29" y="58"/>
                  <a:pt x="26" y="59"/>
                </a:cubicBezTo>
                <a:cubicBezTo>
                  <a:pt x="26" y="59"/>
                  <a:pt x="25" y="59"/>
                  <a:pt x="25" y="60"/>
                </a:cubicBezTo>
                <a:cubicBezTo>
                  <a:pt x="25" y="60"/>
                  <a:pt x="26" y="61"/>
                  <a:pt x="26" y="61"/>
                </a:cubicBezTo>
                <a:cubicBezTo>
                  <a:pt x="28" y="65"/>
                  <a:pt x="30" y="67"/>
                  <a:pt x="33" y="69"/>
                </a:cubicBezTo>
                <a:cubicBezTo>
                  <a:pt x="34" y="69"/>
                  <a:pt x="35" y="69"/>
                  <a:pt x="36" y="69"/>
                </a:cubicBezTo>
                <a:close/>
                <a:moveTo>
                  <a:pt x="60" y="15"/>
                </a:moveTo>
                <a:cubicBezTo>
                  <a:pt x="60" y="15"/>
                  <a:pt x="60" y="15"/>
                  <a:pt x="60" y="15"/>
                </a:cubicBezTo>
                <a:cubicBezTo>
                  <a:pt x="60" y="15"/>
                  <a:pt x="60" y="14"/>
                  <a:pt x="60" y="14"/>
                </a:cubicBezTo>
                <a:cubicBezTo>
                  <a:pt x="58" y="15"/>
                  <a:pt x="57" y="16"/>
                  <a:pt x="55" y="17"/>
                </a:cubicBezTo>
                <a:cubicBezTo>
                  <a:pt x="57" y="22"/>
                  <a:pt x="58" y="29"/>
                  <a:pt x="59" y="36"/>
                </a:cubicBezTo>
                <a:cubicBezTo>
                  <a:pt x="70" y="36"/>
                  <a:pt x="70" y="36"/>
                  <a:pt x="70" y="36"/>
                </a:cubicBezTo>
                <a:cubicBezTo>
                  <a:pt x="69" y="28"/>
                  <a:pt x="66" y="20"/>
                  <a:pt x="60" y="15"/>
                </a:cubicBezTo>
                <a:close/>
                <a:moveTo>
                  <a:pt x="57" y="12"/>
                </a:moveTo>
                <a:cubicBezTo>
                  <a:pt x="57" y="12"/>
                  <a:pt x="57" y="12"/>
                  <a:pt x="57" y="12"/>
                </a:cubicBezTo>
                <a:cubicBezTo>
                  <a:pt x="55" y="10"/>
                  <a:pt x="53" y="9"/>
                  <a:pt x="50" y="8"/>
                </a:cubicBezTo>
                <a:cubicBezTo>
                  <a:pt x="51" y="9"/>
                  <a:pt x="52" y="11"/>
                  <a:pt x="53" y="12"/>
                </a:cubicBezTo>
                <a:cubicBezTo>
                  <a:pt x="53" y="13"/>
                  <a:pt x="53" y="13"/>
                  <a:pt x="54" y="14"/>
                </a:cubicBezTo>
                <a:cubicBezTo>
                  <a:pt x="55" y="13"/>
                  <a:pt x="56" y="13"/>
                  <a:pt x="57" y="12"/>
                </a:cubicBezTo>
                <a:close/>
                <a:moveTo>
                  <a:pt x="43" y="6"/>
                </a:moveTo>
                <a:cubicBezTo>
                  <a:pt x="43" y="6"/>
                  <a:pt x="43" y="6"/>
                  <a:pt x="43" y="6"/>
                </a:cubicBezTo>
                <a:cubicBezTo>
                  <a:pt x="42" y="6"/>
                  <a:pt x="41" y="6"/>
                  <a:pt x="40" y="6"/>
                </a:cubicBezTo>
                <a:cubicBezTo>
                  <a:pt x="40" y="18"/>
                  <a:pt x="40" y="18"/>
                  <a:pt x="40" y="18"/>
                </a:cubicBezTo>
                <a:cubicBezTo>
                  <a:pt x="43" y="18"/>
                  <a:pt x="46" y="17"/>
                  <a:pt x="49" y="16"/>
                </a:cubicBezTo>
                <a:cubicBezTo>
                  <a:pt x="50" y="16"/>
                  <a:pt x="50" y="16"/>
                  <a:pt x="51" y="15"/>
                </a:cubicBezTo>
                <a:cubicBezTo>
                  <a:pt x="50" y="15"/>
                  <a:pt x="50" y="14"/>
                  <a:pt x="50" y="14"/>
                </a:cubicBezTo>
                <a:cubicBezTo>
                  <a:pt x="48" y="10"/>
                  <a:pt x="46" y="8"/>
                  <a:pt x="43" y="6"/>
                </a:cubicBezTo>
                <a:close/>
                <a:moveTo>
                  <a:pt x="36" y="6"/>
                </a:moveTo>
                <a:cubicBezTo>
                  <a:pt x="36" y="6"/>
                  <a:pt x="36" y="6"/>
                  <a:pt x="36" y="6"/>
                </a:cubicBezTo>
                <a:cubicBezTo>
                  <a:pt x="35" y="6"/>
                  <a:pt x="34" y="6"/>
                  <a:pt x="33" y="6"/>
                </a:cubicBezTo>
                <a:cubicBezTo>
                  <a:pt x="30" y="8"/>
                  <a:pt x="28" y="10"/>
                  <a:pt x="26" y="14"/>
                </a:cubicBezTo>
                <a:cubicBezTo>
                  <a:pt x="26" y="14"/>
                  <a:pt x="25" y="15"/>
                  <a:pt x="25" y="15"/>
                </a:cubicBezTo>
                <a:cubicBezTo>
                  <a:pt x="25" y="16"/>
                  <a:pt x="26" y="16"/>
                  <a:pt x="26" y="16"/>
                </a:cubicBezTo>
                <a:cubicBezTo>
                  <a:pt x="29" y="17"/>
                  <a:pt x="33" y="18"/>
                  <a:pt x="36" y="18"/>
                </a:cubicBezTo>
                <a:cubicBezTo>
                  <a:pt x="36" y="6"/>
                  <a:pt x="36" y="6"/>
                  <a:pt x="36" y="6"/>
                </a:cubicBezTo>
                <a:close/>
                <a:moveTo>
                  <a:pt x="25" y="8"/>
                </a:moveTo>
                <a:cubicBezTo>
                  <a:pt x="25" y="8"/>
                  <a:pt x="25" y="8"/>
                  <a:pt x="25" y="8"/>
                </a:cubicBezTo>
                <a:cubicBezTo>
                  <a:pt x="23" y="9"/>
                  <a:pt x="21" y="10"/>
                  <a:pt x="19" y="12"/>
                </a:cubicBezTo>
                <a:cubicBezTo>
                  <a:pt x="20" y="13"/>
                  <a:pt x="21" y="13"/>
                  <a:pt x="22" y="14"/>
                </a:cubicBezTo>
                <a:cubicBezTo>
                  <a:pt x="22" y="13"/>
                  <a:pt x="23" y="13"/>
                  <a:pt x="23" y="12"/>
                </a:cubicBezTo>
                <a:cubicBezTo>
                  <a:pt x="24" y="11"/>
                  <a:pt x="24" y="9"/>
                  <a:pt x="25" y="8"/>
                </a:cubicBezTo>
                <a:close/>
                <a:moveTo>
                  <a:pt x="16" y="14"/>
                </a:moveTo>
                <a:cubicBezTo>
                  <a:pt x="16" y="14"/>
                  <a:pt x="16" y="14"/>
                  <a:pt x="16" y="14"/>
                </a:cubicBezTo>
                <a:cubicBezTo>
                  <a:pt x="16" y="14"/>
                  <a:pt x="16" y="15"/>
                  <a:pt x="15" y="15"/>
                </a:cubicBezTo>
                <a:cubicBezTo>
                  <a:pt x="10" y="20"/>
                  <a:pt x="7" y="28"/>
                  <a:pt x="6" y="36"/>
                </a:cubicBezTo>
                <a:cubicBezTo>
                  <a:pt x="17" y="36"/>
                  <a:pt x="17" y="36"/>
                  <a:pt x="17" y="36"/>
                </a:cubicBezTo>
                <a:cubicBezTo>
                  <a:pt x="17" y="29"/>
                  <a:pt x="19" y="22"/>
                  <a:pt x="21" y="17"/>
                </a:cubicBezTo>
                <a:cubicBezTo>
                  <a:pt x="19" y="16"/>
                  <a:pt x="18" y="15"/>
                  <a:pt x="16" y="14"/>
                </a:cubicBezTo>
                <a:close/>
                <a:moveTo>
                  <a:pt x="6" y="39"/>
                </a:moveTo>
                <a:cubicBezTo>
                  <a:pt x="6" y="39"/>
                  <a:pt x="6" y="39"/>
                  <a:pt x="6" y="39"/>
                </a:cubicBezTo>
                <a:cubicBezTo>
                  <a:pt x="7" y="47"/>
                  <a:pt x="10" y="55"/>
                  <a:pt x="15" y="60"/>
                </a:cubicBezTo>
                <a:cubicBezTo>
                  <a:pt x="16" y="61"/>
                  <a:pt x="16" y="61"/>
                  <a:pt x="16" y="61"/>
                </a:cubicBezTo>
                <a:cubicBezTo>
                  <a:pt x="18" y="60"/>
                  <a:pt x="19" y="59"/>
                  <a:pt x="21" y="58"/>
                </a:cubicBezTo>
                <a:cubicBezTo>
                  <a:pt x="19" y="53"/>
                  <a:pt x="17" y="46"/>
                  <a:pt x="17" y="39"/>
                </a:cubicBezTo>
                <a:cubicBezTo>
                  <a:pt x="6" y="39"/>
                  <a:pt x="6" y="39"/>
                  <a:pt x="6" y="39"/>
                </a:cubicBezTo>
                <a:close/>
                <a:moveTo>
                  <a:pt x="19" y="63"/>
                </a:moveTo>
                <a:cubicBezTo>
                  <a:pt x="19" y="63"/>
                  <a:pt x="19" y="63"/>
                  <a:pt x="19" y="63"/>
                </a:cubicBezTo>
                <a:cubicBezTo>
                  <a:pt x="21" y="64"/>
                  <a:pt x="23" y="66"/>
                  <a:pt x="25" y="67"/>
                </a:cubicBezTo>
                <a:cubicBezTo>
                  <a:pt x="24" y="66"/>
                  <a:pt x="24" y="64"/>
                  <a:pt x="23" y="63"/>
                </a:cubicBezTo>
                <a:cubicBezTo>
                  <a:pt x="23" y="62"/>
                  <a:pt x="22" y="62"/>
                  <a:pt x="22" y="61"/>
                </a:cubicBezTo>
                <a:cubicBezTo>
                  <a:pt x="21" y="62"/>
                  <a:pt x="20" y="62"/>
                  <a:pt x="19" y="63"/>
                </a:cubicBezTo>
                <a:close/>
                <a:moveTo>
                  <a:pt x="40" y="69"/>
                </a:moveTo>
                <a:cubicBezTo>
                  <a:pt x="40" y="69"/>
                  <a:pt x="40" y="69"/>
                  <a:pt x="40" y="69"/>
                </a:cubicBezTo>
                <a:cubicBezTo>
                  <a:pt x="41" y="69"/>
                  <a:pt x="42" y="69"/>
                  <a:pt x="43" y="69"/>
                </a:cubicBezTo>
                <a:cubicBezTo>
                  <a:pt x="46" y="67"/>
                  <a:pt x="48" y="65"/>
                  <a:pt x="50" y="61"/>
                </a:cubicBezTo>
                <a:cubicBezTo>
                  <a:pt x="50" y="61"/>
                  <a:pt x="50" y="60"/>
                  <a:pt x="51" y="60"/>
                </a:cubicBezTo>
                <a:cubicBezTo>
                  <a:pt x="50" y="59"/>
                  <a:pt x="50" y="59"/>
                  <a:pt x="49" y="59"/>
                </a:cubicBezTo>
                <a:cubicBezTo>
                  <a:pt x="46" y="58"/>
                  <a:pt x="43" y="57"/>
                  <a:pt x="40" y="57"/>
                </a:cubicBezTo>
                <a:cubicBezTo>
                  <a:pt x="40" y="69"/>
                  <a:pt x="40" y="69"/>
                  <a:pt x="40" y="69"/>
                </a:cubicBezTo>
                <a:close/>
                <a:moveTo>
                  <a:pt x="50" y="67"/>
                </a:moveTo>
                <a:cubicBezTo>
                  <a:pt x="50" y="67"/>
                  <a:pt x="50" y="67"/>
                  <a:pt x="50" y="67"/>
                </a:cubicBezTo>
                <a:cubicBezTo>
                  <a:pt x="53" y="66"/>
                  <a:pt x="55" y="64"/>
                  <a:pt x="57" y="63"/>
                </a:cubicBezTo>
                <a:cubicBezTo>
                  <a:pt x="56" y="62"/>
                  <a:pt x="55" y="62"/>
                  <a:pt x="54" y="61"/>
                </a:cubicBezTo>
                <a:cubicBezTo>
                  <a:pt x="53" y="62"/>
                  <a:pt x="53" y="62"/>
                  <a:pt x="53" y="63"/>
                </a:cubicBezTo>
                <a:cubicBezTo>
                  <a:pt x="52" y="64"/>
                  <a:pt x="51" y="66"/>
                  <a:pt x="50" y="67"/>
                </a:cubicBezTo>
                <a:close/>
                <a:moveTo>
                  <a:pt x="60" y="61"/>
                </a:moveTo>
                <a:cubicBezTo>
                  <a:pt x="60" y="61"/>
                  <a:pt x="60" y="61"/>
                  <a:pt x="60" y="61"/>
                </a:cubicBezTo>
                <a:cubicBezTo>
                  <a:pt x="60" y="60"/>
                  <a:pt x="60" y="60"/>
                  <a:pt x="60" y="60"/>
                </a:cubicBezTo>
                <a:cubicBezTo>
                  <a:pt x="66" y="55"/>
                  <a:pt x="69" y="47"/>
                  <a:pt x="70" y="39"/>
                </a:cubicBezTo>
                <a:cubicBezTo>
                  <a:pt x="59" y="39"/>
                  <a:pt x="59" y="39"/>
                  <a:pt x="59" y="39"/>
                </a:cubicBezTo>
                <a:cubicBezTo>
                  <a:pt x="58" y="46"/>
                  <a:pt x="57" y="53"/>
                  <a:pt x="55" y="58"/>
                </a:cubicBezTo>
                <a:cubicBezTo>
                  <a:pt x="57" y="59"/>
                  <a:pt x="58" y="60"/>
                  <a:pt x="60" y="61"/>
                </a:cubicBezTo>
                <a:close/>
                <a:moveTo>
                  <a:pt x="52" y="19"/>
                </a:moveTo>
                <a:cubicBezTo>
                  <a:pt x="52" y="19"/>
                  <a:pt x="52" y="19"/>
                  <a:pt x="52" y="19"/>
                </a:cubicBezTo>
                <a:cubicBezTo>
                  <a:pt x="51" y="19"/>
                  <a:pt x="51" y="19"/>
                  <a:pt x="51" y="19"/>
                </a:cubicBezTo>
                <a:cubicBezTo>
                  <a:pt x="47" y="20"/>
                  <a:pt x="43" y="21"/>
                  <a:pt x="40" y="21"/>
                </a:cubicBezTo>
                <a:cubicBezTo>
                  <a:pt x="40" y="36"/>
                  <a:pt x="40" y="36"/>
                  <a:pt x="40" y="36"/>
                </a:cubicBezTo>
                <a:cubicBezTo>
                  <a:pt x="55" y="36"/>
                  <a:pt x="55" y="36"/>
                  <a:pt x="55" y="36"/>
                </a:cubicBezTo>
                <a:cubicBezTo>
                  <a:pt x="55" y="29"/>
                  <a:pt x="54" y="23"/>
                  <a:pt x="52" y="19"/>
                </a:cubicBezTo>
                <a:close/>
                <a:moveTo>
                  <a:pt x="36" y="21"/>
                </a:moveTo>
                <a:cubicBezTo>
                  <a:pt x="36" y="21"/>
                  <a:pt x="36" y="21"/>
                  <a:pt x="36" y="21"/>
                </a:cubicBezTo>
                <a:cubicBezTo>
                  <a:pt x="32" y="21"/>
                  <a:pt x="29" y="20"/>
                  <a:pt x="25" y="19"/>
                </a:cubicBezTo>
                <a:cubicBezTo>
                  <a:pt x="25" y="19"/>
                  <a:pt x="24" y="19"/>
                  <a:pt x="24" y="19"/>
                </a:cubicBezTo>
                <a:cubicBezTo>
                  <a:pt x="22" y="23"/>
                  <a:pt x="21" y="29"/>
                  <a:pt x="21" y="36"/>
                </a:cubicBezTo>
                <a:cubicBezTo>
                  <a:pt x="36" y="36"/>
                  <a:pt x="36" y="36"/>
                  <a:pt x="36" y="36"/>
                </a:cubicBezTo>
                <a:cubicBezTo>
                  <a:pt x="36" y="21"/>
                  <a:pt x="36" y="21"/>
                  <a:pt x="36" y="21"/>
                </a:cubicBezTo>
                <a:close/>
                <a:moveTo>
                  <a:pt x="36" y="54"/>
                </a:moveTo>
                <a:cubicBezTo>
                  <a:pt x="36" y="54"/>
                  <a:pt x="36" y="54"/>
                  <a:pt x="36" y="54"/>
                </a:cubicBezTo>
                <a:cubicBezTo>
                  <a:pt x="36" y="39"/>
                  <a:pt x="36" y="39"/>
                  <a:pt x="36" y="39"/>
                </a:cubicBezTo>
                <a:cubicBezTo>
                  <a:pt x="21" y="39"/>
                  <a:pt x="21" y="39"/>
                  <a:pt x="21" y="39"/>
                </a:cubicBezTo>
                <a:cubicBezTo>
                  <a:pt x="21" y="46"/>
                  <a:pt x="22" y="51"/>
                  <a:pt x="24" y="56"/>
                </a:cubicBezTo>
                <a:cubicBezTo>
                  <a:pt x="24" y="56"/>
                  <a:pt x="25" y="56"/>
                  <a:pt x="25" y="56"/>
                </a:cubicBezTo>
                <a:cubicBezTo>
                  <a:pt x="29" y="55"/>
                  <a:pt x="32" y="54"/>
                  <a:pt x="36" y="54"/>
                </a:cubicBezTo>
                <a:close/>
                <a:moveTo>
                  <a:pt x="40" y="54"/>
                </a:moveTo>
                <a:cubicBezTo>
                  <a:pt x="40" y="54"/>
                  <a:pt x="40" y="54"/>
                  <a:pt x="40" y="54"/>
                </a:cubicBezTo>
                <a:cubicBezTo>
                  <a:pt x="43" y="54"/>
                  <a:pt x="47" y="55"/>
                  <a:pt x="51" y="56"/>
                </a:cubicBezTo>
                <a:cubicBezTo>
                  <a:pt x="51" y="56"/>
                  <a:pt x="51" y="56"/>
                  <a:pt x="52" y="56"/>
                </a:cubicBezTo>
                <a:cubicBezTo>
                  <a:pt x="54" y="51"/>
                  <a:pt x="55" y="46"/>
                  <a:pt x="55" y="39"/>
                </a:cubicBezTo>
                <a:cubicBezTo>
                  <a:pt x="40" y="39"/>
                  <a:pt x="40" y="39"/>
                  <a:pt x="40" y="39"/>
                </a:cubicBezTo>
                <a:cubicBezTo>
                  <a:pt x="40" y="54"/>
                  <a:pt x="40" y="54"/>
                  <a:pt x="40" y="54"/>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5" name="Freeform 15"/>
          <p:cNvSpPr>
            <a:spLocks noEditPoints="1"/>
          </p:cNvSpPr>
          <p:nvPr/>
        </p:nvSpPr>
        <p:spPr bwMode="auto">
          <a:xfrm>
            <a:off x="8276975" y="5783127"/>
            <a:ext cx="182277" cy="236168"/>
          </a:xfrm>
          <a:custGeom>
            <a:avLst/>
            <a:gdLst>
              <a:gd name="T0" fmla="*/ 38 w 57"/>
              <a:gd name="T1" fmla="*/ 27 h 74"/>
              <a:gd name="T2" fmla="*/ 29 w 57"/>
              <a:gd name="T3" fmla="*/ 31 h 74"/>
              <a:gd name="T4" fmla="*/ 24 w 57"/>
              <a:gd name="T5" fmla="*/ 30 h 74"/>
              <a:gd name="T6" fmla="*/ 19 w 57"/>
              <a:gd name="T7" fmla="*/ 27 h 74"/>
              <a:gd name="T8" fmla="*/ 17 w 57"/>
              <a:gd name="T9" fmla="*/ 27 h 74"/>
              <a:gd name="T10" fmla="*/ 17 w 57"/>
              <a:gd name="T11" fmla="*/ 30 h 74"/>
              <a:gd name="T12" fmla="*/ 22 w 57"/>
              <a:gd name="T13" fmla="*/ 33 h 74"/>
              <a:gd name="T14" fmla="*/ 29 w 57"/>
              <a:gd name="T15" fmla="*/ 35 h 74"/>
              <a:gd name="T16" fmla="*/ 40 w 57"/>
              <a:gd name="T17" fmla="*/ 30 h 74"/>
              <a:gd name="T18" fmla="*/ 40 w 57"/>
              <a:gd name="T19" fmla="*/ 27 h 74"/>
              <a:gd name="T20" fmla="*/ 38 w 57"/>
              <a:gd name="T21" fmla="*/ 27 h 74"/>
              <a:gd name="T22" fmla="*/ 42 w 57"/>
              <a:gd name="T23" fmla="*/ 65 h 74"/>
              <a:gd name="T24" fmla="*/ 42 w 57"/>
              <a:gd name="T25" fmla="*/ 65 h 74"/>
              <a:gd name="T26" fmla="*/ 15 w 57"/>
              <a:gd name="T27" fmla="*/ 65 h 74"/>
              <a:gd name="T28" fmla="*/ 14 w 57"/>
              <a:gd name="T29" fmla="*/ 67 h 74"/>
              <a:gd name="T30" fmla="*/ 15 w 57"/>
              <a:gd name="T31" fmla="*/ 68 h 74"/>
              <a:gd name="T32" fmla="*/ 42 w 57"/>
              <a:gd name="T33" fmla="*/ 68 h 74"/>
              <a:gd name="T34" fmla="*/ 44 w 57"/>
              <a:gd name="T35" fmla="*/ 67 h 74"/>
              <a:gd name="T36" fmla="*/ 42 w 57"/>
              <a:gd name="T37" fmla="*/ 65 h 74"/>
              <a:gd name="T38" fmla="*/ 57 w 57"/>
              <a:gd name="T39" fmla="*/ 29 h 74"/>
              <a:gd name="T40" fmla="*/ 57 w 57"/>
              <a:gd name="T41" fmla="*/ 29 h 74"/>
              <a:gd name="T42" fmla="*/ 49 w 57"/>
              <a:gd name="T43" fmla="*/ 9 h 74"/>
              <a:gd name="T44" fmla="*/ 29 w 57"/>
              <a:gd name="T45" fmla="*/ 0 h 74"/>
              <a:gd name="T46" fmla="*/ 9 w 57"/>
              <a:gd name="T47" fmla="*/ 9 h 74"/>
              <a:gd name="T48" fmla="*/ 0 w 57"/>
              <a:gd name="T49" fmla="*/ 29 h 74"/>
              <a:gd name="T50" fmla="*/ 4 w 57"/>
              <a:gd name="T51" fmla="*/ 43 h 74"/>
              <a:gd name="T52" fmla="*/ 13 w 57"/>
              <a:gd name="T53" fmla="*/ 52 h 74"/>
              <a:gd name="T54" fmla="*/ 13 w 57"/>
              <a:gd name="T55" fmla="*/ 60 h 74"/>
              <a:gd name="T56" fmla="*/ 15 w 57"/>
              <a:gd name="T57" fmla="*/ 63 h 74"/>
              <a:gd name="T58" fmla="*/ 42 w 57"/>
              <a:gd name="T59" fmla="*/ 63 h 74"/>
              <a:gd name="T60" fmla="*/ 45 w 57"/>
              <a:gd name="T61" fmla="*/ 60 h 74"/>
              <a:gd name="T62" fmla="*/ 45 w 57"/>
              <a:gd name="T63" fmla="*/ 52 h 74"/>
              <a:gd name="T64" fmla="*/ 54 w 57"/>
              <a:gd name="T65" fmla="*/ 43 h 74"/>
              <a:gd name="T66" fmla="*/ 57 w 57"/>
              <a:gd name="T67" fmla="*/ 29 h 74"/>
              <a:gd name="T68" fmla="*/ 49 w 57"/>
              <a:gd name="T69" fmla="*/ 40 h 74"/>
              <a:gd name="T70" fmla="*/ 49 w 57"/>
              <a:gd name="T71" fmla="*/ 40 h 74"/>
              <a:gd name="T72" fmla="*/ 48 w 57"/>
              <a:gd name="T73" fmla="*/ 40 h 74"/>
              <a:gd name="T74" fmla="*/ 40 w 57"/>
              <a:gd name="T75" fmla="*/ 48 h 74"/>
              <a:gd name="T76" fmla="*/ 39 w 57"/>
              <a:gd name="T77" fmla="*/ 51 h 74"/>
              <a:gd name="T78" fmla="*/ 39 w 57"/>
              <a:gd name="T79" fmla="*/ 51 h 74"/>
              <a:gd name="T80" fmla="*/ 39 w 57"/>
              <a:gd name="T81" fmla="*/ 58 h 74"/>
              <a:gd name="T82" fmla="*/ 18 w 57"/>
              <a:gd name="T83" fmla="*/ 58 h 74"/>
              <a:gd name="T84" fmla="*/ 18 w 57"/>
              <a:gd name="T85" fmla="*/ 51 h 74"/>
              <a:gd name="T86" fmla="*/ 17 w 57"/>
              <a:gd name="T87" fmla="*/ 48 h 74"/>
              <a:gd name="T88" fmla="*/ 9 w 57"/>
              <a:gd name="T89" fmla="*/ 40 h 74"/>
              <a:gd name="T90" fmla="*/ 6 w 57"/>
              <a:gd name="T91" fmla="*/ 29 h 74"/>
              <a:gd name="T92" fmla="*/ 13 w 57"/>
              <a:gd name="T93" fmla="*/ 13 h 74"/>
              <a:gd name="T94" fmla="*/ 29 w 57"/>
              <a:gd name="T95" fmla="*/ 6 h 74"/>
              <a:gd name="T96" fmla="*/ 45 w 57"/>
              <a:gd name="T97" fmla="*/ 13 h 74"/>
              <a:gd name="T98" fmla="*/ 51 w 57"/>
              <a:gd name="T99" fmla="*/ 29 h 74"/>
              <a:gd name="T100" fmla="*/ 49 w 57"/>
              <a:gd name="T101" fmla="*/ 40 h 74"/>
              <a:gd name="T102" fmla="*/ 36 w 57"/>
              <a:gd name="T103" fmla="*/ 71 h 74"/>
              <a:gd name="T104" fmla="*/ 36 w 57"/>
              <a:gd name="T105" fmla="*/ 71 h 74"/>
              <a:gd name="T106" fmla="*/ 21 w 57"/>
              <a:gd name="T107" fmla="*/ 71 h 74"/>
              <a:gd name="T108" fmla="*/ 19 w 57"/>
              <a:gd name="T109" fmla="*/ 73 h 74"/>
              <a:gd name="T110" fmla="*/ 21 w 57"/>
              <a:gd name="T111" fmla="*/ 74 h 74"/>
              <a:gd name="T112" fmla="*/ 36 w 57"/>
              <a:gd name="T113" fmla="*/ 74 h 74"/>
              <a:gd name="T114" fmla="*/ 38 w 57"/>
              <a:gd name="T115" fmla="*/ 73 h 74"/>
              <a:gd name="T116" fmla="*/ 36 w 57"/>
              <a:gd name="T1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 h="74">
                <a:moveTo>
                  <a:pt x="38" y="27"/>
                </a:moveTo>
                <a:cubicBezTo>
                  <a:pt x="36" y="30"/>
                  <a:pt x="32" y="31"/>
                  <a:pt x="29" y="31"/>
                </a:cubicBezTo>
                <a:cubicBezTo>
                  <a:pt x="27" y="31"/>
                  <a:pt x="25" y="31"/>
                  <a:pt x="24" y="30"/>
                </a:cubicBezTo>
                <a:cubicBezTo>
                  <a:pt x="22" y="30"/>
                  <a:pt x="21" y="29"/>
                  <a:pt x="19" y="27"/>
                </a:cubicBezTo>
                <a:cubicBezTo>
                  <a:pt x="19" y="27"/>
                  <a:pt x="18" y="27"/>
                  <a:pt x="17" y="27"/>
                </a:cubicBezTo>
                <a:cubicBezTo>
                  <a:pt x="16" y="28"/>
                  <a:pt x="16" y="29"/>
                  <a:pt x="17" y="30"/>
                </a:cubicBezTo>
                <a:cubicBezTo>
                  <a:pt x="19" y="31"/>
                  <a:pt x="20" y="33"/>
                  <a:pt x="22" y="33"/>
                </a:cubicBezTo>
                <a:cubicBezTo>
                  <a:pt x="24" y="34"/>
                  <a:pt x="26" y="35"/>
                  <a:pt x="29" y="35"/>
                </a:cubicBezTo>
                <a:cubicBezTo>
                  <a:pt x="33" y="35"/>
                  <a:pt x="37" y="33"/>
                  <a:pt x="40" y="30"/>
                </a:cubicBezTo>
                <a:cubicBezTo>
                  <a:pt x="41" y="29"/>
                  <a:pt x="41" y="28"/>
                  <a:pt x="40" y="27"/>
                </a:cubicBezTo>
                <a:cubicBezTo>
                  <a:pt x="40" y="27"/>
                  <a:pt x="39" y="27"/>
                  <a:pt x="38" y="27"/>
                </a:cubicBezTo>
                <a:close/>
                <a:moveTo>
                  <a:pt x="42" y="65"/>
                </a:moveTo>
                <a:cubicBezTo>
                  <a:pt x="42" y="65"/>
                  <a:pt x="42" y="65"/>
                  <a:pt x="42" y="65"/>
                </a:cubicBezTo>
                <a:cubicBezTo>
                  <a:pt x="15" y="65"/>
                  <a:pt x="15" y="65"/>
                  <a:pt x="15" y="65"/>
                </a:cubicBezTo>
                <a:cubicBezTo>
                  <a:pt x="14" y="65"/>
                  <a:pt x="14" y="66"/>
                  <a:pt x="14" y="67"/>
                </a:cubicBezTo>
                <a:cubicBezTo>
                  <a:pt x="14" y="68"/>
                  <a:pt x="14" y="68"/>
                  <a:pt x="15" y="68"/>
                </a:cubicBezTo>
                <a:cubicBezTo>
                  <a:pt x="42" y="68"/>
                  <a:pt x="42" y="68"/>
                  <a:pt x="42" y="68"/>
                </a:cubicBezTo>
                <a:cubicBezTo>
                  <a:pt x="43" y="68"/>
                  <a:pt x="44" y="68"/>
                  <a:pt x="44" y="67"/>
                </a:cubicBezTo>
                <a:cubicBezTo>
                  <a:pt x="44" y="66"/>
                  <a:pt x="43" y="65"/>
                  <a:pt x="42" y="65"/>
                </a:cubicBezTo>
                <a:close/>
                <a:moveTo>
                  <a:pt x="57" y="29"/>
                </a:moveTo>
                <a:cubicBezTo>
                  <a:pt x="57" y="29"/>
                  <a:pt x="57" y="29"/>
                  <a:pt x="57" y="29"/>
                </a:cubicBezTo>
                <a:cubicBezTo>
                  <a:pt x="57" y="21"/>
                  <a:pt x="54" y="14"/>
                  <a:pt x="49" y="9"/>
                </a:cubicBezTo>
                <a:cubicBezTo>
                  <a:pt x="44" y="4"/>
                  <a:pt x="37" y="0"/>
                  <a:pt x="29" y="0"/>
                </a:cubicBezTo>
                <a:cubicBezTo>
                  <a:pt x="21" y="0"/>
                  <a:pt x="14" y="4"/>
                  <a:pt x="9" y="9"/>
                </a:cubicBezTo>
                <a:cubicBezTo>
                  <a:pt x="3" y="14"/>
                  <a:pt x="0" y="21"/>
                  <a:pt x="0" y="29"/>
                </a:cubicBezTo>
                <a:cubicBezTo>
                  <a:pt x="0" y="34"/>
                  <a:pt x="2" y="39"/>
                  <a:pt x="4" y="43"/>
                </a:cubicBezTo>
                <a:cubicBezTo>
                  <a:pt x="6" y="47"/>
                  <a:pt x="9" y="50"/>
                  <a:pt x="13" y="52"/>
                </a:cubicBezTo>
                <a:cubicBezTo>
                  <a:pt x="13" y="60"/>
                  <a:pt x="13" y="60"/>
                  <a:pt x="13" y="60"/>
                </a:cubicBezTo>
                <a:cubicBezTo>
                  <a:pt x="13" y="62"/>
                  <a:pt x="14" y="63"/>
                  <a:pt x="15" y="63"/>
                </a:cubicBezTo>
                <a:cubicBezTo>
                  <a:pt x="42" y="63"/>
                  <a:pt x="42" y="63"/>
                  <a:pt x="42" y="63"/>
                </a:cubicBezTo>
                <a:cubicBezTo>
                  <a:pt x="44" y="63"/>
                  <a:pt x="45" y="62"/>
                  <a:pt x="45" y="60"/>
                </a:cubicBezTo>
                <a:cubicBezTo>
                  <a:pt x="45" y="52"/>
                  <a:pt x="45" y="52"/>
                  <a:pt x="45" y="52"/>
                </a:cubicBezTo>
                <a:cubicBezTo>
                  <a:pt x="48" y="50"/>
                  <a:pt x="51" y="47"/>
                  <a:pt x="54" y="43"/>
                </a:cubicBezTo>
                <a:cubicBezTo>
                  <a:pt x="56" y="39"/>
                  <a:pt x="57" y="34"/>
                  <a:pt x="57" y="29"/>
                </a:cubicBezTo>
                <a:close/>
                <a:moveTo>
                  <a:pt x="49" y="40"/>
                </a:moveTo>
                <a:cubicBezTo>
                  <a:pt x="49" y="40"/>
                  <a:pt x="49" y="40"/>
                  <a:pt x="49" y="40"/>
                </a:cubicBezTo>
                <a:cubicBezTo>
                  <a:pt x="48" y="40"/>
                  <a:pt x="48" y="40"/>
                  <a:pt x="48" y="40"/>
                </a:cubicBezTo>
                <a:cubicBezTo>
                  <a:pt x="47" y="44"/>
                  <a:pt x="44" y="46"/>
                  <a:pt x="40" y="48"/>
                </a:cubicBezTo>
                <a:cubicBezTo>
                  <a:pt x="40" y="49"/>
                  <a:pt x="39" y="50"/>
                  <a:pt x="39" y="51"/>
                </a:cubicBezTo>
                <a:cubicBezTo>
                  <a:pt x="39" y="51"/>
                  <a:pt x="39" y="51"/>
                  <a:pt x="39" y="51"/>
                </a:cubicBezTo>
                <a:cubicBezTo>
                  <a:pt x="39" y="58"/>
                  <a:pt x="39" y="58"/>
                  <a:pt x="39" y="58"/>
                </a:cubicBezTo>
                <a:cubicBezTo>
                  <a:pt x="18" y="58"/>
                  <a:pt x="18" y="58"/>
                  <a:pt x="18" y="58"/>
                </a:cubicBezTo>
                <a:cubicBezTo>
                  <a:pt x="18" y="51"/>
                  <a:pt x="18" y="51"/>
                  <a:pt x="18" y="51"/>
                </a:cubicBezTo>
                <a:cubicBezTo>
                  <a:pt x="18" y="50"/>
                  <a:pt x="18" y="49"/>
                  <a:pt x="17" y="48"/>
                </a:cubicBezTo>
                <a:cubicBezTo>
                  <a:pt x="13" y="46"/>
                  <a:pt x="11" y="43"/>
                  <a:pt x="9" y="40"/>
                </a:cubicBezTo>
                <a:cubicBezTo>
                  <a:pt x="7" y="37"/>
                  <a:pt x="6" y="33"/>
                  <a:pt x="6" y="29"/>
                </a:cubicBezTo>
                <a:cubicBezTo>
                  <a:pt x="6" y="23"/>
                  <a:pt x="9" y="17"/>
                  <a:pt x="13" y="13"/>
                </a:cubicBezTo>
                <a:cubicBezTo>
                  <a:pt x="17" y="9"/>
                  <a:pt x="22" y="6"/>
                  <a:pt x="29" y="6"/>
                </a:cubicBezTo>
                <a:cubicBezTo>
                  <a:pt x="35" y="6"/>
                  <a:pt x="41" y="9"/>
                  <a:pt x="45" y="13"/>
                </a:cubicBezTo>
                <a:cubicBezTo>
                  <a:pt x="49" y="17"/>
                  <a:pt x="51" y="23"/>
                  <a:pt x="51" y="29"/>
                </a:cubicBezTo>
                <a:cubicBezTo>
                  <a:pt x="51" y="33"/>
                  <a:pt x="50" y="37"/>
                  <a:pt x="49" y="40"/>
                </a:cubicBezTo>
                <a:close/>
                <a:moveTo>
                  <a:pt x="36" y="71"/>
                </a:moveTo>
                <a:cubicBezTo>
                  <a:pt x="36" y="71"/>
                  <a:pt x="36" y="71"/>
                  <a:pt x="36" y="71"/>
                </a:cubicBezTo>
                <a:cubicBezTo>
                  <a:pt x="21" y="71"/>
                  <a:pt x="21" y="71"/>
                  <a:pt x="21" y="71"/>
                </a:cubicBezTo>
                <a:cubicBezTo>
                  <a:pt x="20" y="71"/>
                  <a:pt x="19" y="72"/>
                  <a:pt x="19" y="73"/>
                </a:cubicBezTo>
                <a:cubicBezTo>
                  <a:pt x="19" y="74"/>
                  <a:pt x="20" y="74"/>
                  <a:pt x="21" y="74"/>
                </a:cubicBezTo>
                <a:cubicBezTo>
                  <a:pt x="36" y="74"/>
                  <a:pt x="36" y="74"/>
                  <a:pt x="36" y="74"/>
                </a:cubicBezTo>
                <a:cubicBezTo>
                  <a:pt x="37" y="74"/>
                  <a:pt x="38" y="74"/>
                  <a:pt x="38" y="73"/>
                </a:cubicBezTo>
                <a:cubicBezTo>
                  <a:pt x="38" y="72"/>
                  <a:pt x="37" y="71"/>
                  <a:pt x="36" y="71"/>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6" name="Freeform 16"/>
          <p:cNvSpPr>
            <a:spLocks noEditPoints="1"/>
          </p:cNvSpPr>
          <p:nvPr/>
        </p:nvSpPr>
        <p:spPr bwMode="auto">
          <a:xfrm>
            <a:off x="6043695" y="2462528"/>
            <a:ext cx="174351" cy="239337"/>
          </a:xfrm>
          <a:custGeom>
            <a:avLst/>
            <a:gdLst>
              <a:gd name="T0" fmla="*/ 40 w 55"/>
              <a:gd name="T1" fmla="*/ 5 h 75"/>
              <a:gd name="T2" fmla="*/ 46 w 55"/>
              <a:gd name="T3" fmla="*/ 34 h 75"/>
              <a:gd name="T4" fmla="*/ 40 w 55"/>
              <a:gd name="T5" fmla="*/ 47 h 75"/>
              <a:gd name="T6" fmla="*/ 15 w 55"/>
              <a:gd name="T7" fmla="*/ 47 h 75"/>
              <a:gd name="T8" fmla="*/ 9 w 55"/>
              <a:gd name="T9" fmla="*/ 34 h 75"/>
              <a:gd name="T10" fmla="*/ 15 w 55"/>
              <a:gd name="T11" fmla="*/ 5 h 75"/>
              <a:gd name="T12" fmla="*/ 15 w 55"/>
              <a:gd name="T13" fmla="*/ 24 h 75"/>
              <a:gd name="T14" fmla="*/ 40 w 55"/>
              <a:gd name="T15" fmla="*/ 24 h 75"/>
              <a:gd name="T16" fmla="*/ 36 w 55"/>
              <a:gd name="T17" fmla="*/ 9 h 75"/>
              <a:gd name="T18" fmla="*/ 19 w 55"/>
              <a:gd name="T19" fmla="*/ 9 h 75"/>
              <a:gd name="T20" fmla="*/ 15 w 55"/>
              <a:gd name="T21" fmla="*/ 24 h 75"/>
              <a:gd name="T22" fmla="*/ 40 w 55"/>
              <a:gd name="T23" fmla="*/ 28 h 75"/>
              <a:gd name="T24" fmla="*/ 15 w 55"/>
              <a:gd name="T25" fmla="*/ 34 h 75"/>
              <a:gd name="T26" fmla="*/ 19 w 55"/>
              <a:gd name="T27" fmla="*/ 43 h 75"/>
              <a:gd name="T28" fmla="*/ 36 w 55"/>
              <a:gd name="T29" fmla="*/ 43 h 75"/>
              <a:gd name="T30" fmla="*/ 40 w 55"/>
              <a:gd name="T31" fmla="*/ 28 h 75"/>
              <a:gd name="T32" fmla="*/ 10 w 55"/>
              <a:gd name="T33" fmla="*/ 75 h 75"/>
              <a:gd name="T34" fmla="*/ 27 w 55"/>
              <a:gd name="T35" fmla="*/ 75 h 75"/>
              <a:gd name="T36" fmla="*/ 44 w 55"/>
              <a:gd name="T37" fmla="*/ 75 h 75"/>
              <a:gd name="T38" fmla="*/ 44 w 55"/>
              <a:gd name="T39" fmla="*/ 69 h 75"/>
              <a:gd name="T40" fmla="*/ 30 w 55"/>
              <a:gd name="T41" fmla="*/ 62 h 75"/>
              <a:gd name="T42" fmla="*/ 53 w 55"/>
              <a:gd name="T43" fmla="*/ 45 h 75"/>
              <a:gd name="T44" fmla="*/ 55 w 55"/>
              <a:gd name="T45" fmla="*/ 26 h 75"/>
              <a:gd name="T46" fmla="*/ 49 w 55"/>
              <a:gd name="T47" fmla="*/ 26 h 75"/>
              <a:gd name="T48" fmla="*/ 48 w 55"/>
              <a:gd name="T49" fmla="*/ 43 h 75"/>
              <a:gd name="T50" fmla="*/ 27 w 55"/>
              <a:gd name="T51" fmla="*/ 56 h 75"/>
              <a:gd name="T52" fmla="*/ 12 w 55"/>
              <a:gd name="T53" fmla="*/ 50 h 75"/>
              <a:gd name="T54" fmla="*/ 5 w 55"/>
              <a:gd name="T55" fmla="*/ 34 h 75"/>
              <a:gd name="T56" fmla="*/ 2 w 55"/>
              <a:gd name="T57" fmla="*/ 23 h 75"/>
              <a:gd name="T58" fmla="*/ 0 w 55"/>
              <a:gd name="T59" fmla="*/ 34 h 75"/>
              <a:gd name="T60" fmla="*/ 8 w 55"/>
              <a:gd name="T61" fmla="*/ 54 h 75"/>
              <a:gd name="T62" fmla="*/ 24 w 55"/>
              <a:gd name="T63" fmla="*/ 62 h 75"/>
              <a:gd name="T64" fmla="*/ 10 w 55"/>
              <a:gd name="T65" fmla="*/ 69 h 75"/>
              <a:gd name="T66" fmla="*/ 10 w 55"/>
              <a:gd name="T6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75">
                <a:moveTo>
                  <a:pt x="27" y="0"/>
                </a:moveTo>
                <a:cubicBezTo>
                  <a:pt x="32" y="0"/>
                  <a:pt x="37" y="2"/>
                  <a:pt x="40" y="5"/>
                </a:cubicBezTo>
                <a:cubicBezTo>
                  <a:pt x="43" y="8"/>
                  <a:pt x="46" y="13"/>
                  <a:pt x="46" y="18"/>
                </a:cubicBezTo>
                <a:cubicBezTo>
                  <a:pt x="46" y="34"/>
                  <a:pt x="46" y="34"/>
                  <a:pt x="46" y="34"/>
                </a:cubicBezTo>
                <a:cubicBezTo>
                  <a:pt x="46" y="39"/>
                  <a:pt x="43" y="44"/>
                  <a:pt x="40" y="47"/>
                </a:cubicBezTo>
                <a:cubicBezTo>
                  <a:pt x="40" y="47"/>
                  <a:pt x="40" y="47"/>
                  <a:pt x="40" y="47"/>
                </a:cubicBezTo>
                <a:cubicBezTo>
                  <a:pt x="37" y="51"/>
                  <a:pt x="32" y="53"/>
                  <a:pt x="27" y="53"/>
                </a:cubicBezTo>
                <a:cubicBezTo>
                  <a:pt x="22" y="53"/>
                  <a:pt x="18" y="51"/>
                  <a:pt x="15" y="47"/>
                </a:cubicBezTo>
                <a:cubicBezTo>
                  <a:pt x="14" y="47"/>
                  <a:pt x="14" y="47"/>
                  <a:pt x="14" y="47"/>
                </a:cubicBezTo>
                <a:cubicBezTo>
                  <a:pt x="11" y="44"/>
                  <a:pt x="9" y="39"/>
                  <a:pt x="9" y="34"/>
                </a:cubicBezTo>
                <a:cubicBezTo>
                  <a:pt x="9" y="18"/>
                  <a:pt x="9" y="18"/>
                  <a:pt x="9" y="18"/>
                </a:cubicBezTo>
                <a:cubicBezTo>
                  <a:pt x="9" y="13"/>
                  <a:pt x="11" y="8"/>
                  <a:pt x="15" y="5"/>
                </a:cubicBezTo>
                <a:cubicBezTo>
                  <a:pt x="18" y="2"/>
                  <a:pt x="22" y="0"/>
                  <a:pt x="27" y="0"/>
                </a:cubicBezTo>
                <a:close/>
                <a:moveTo>
                  <a:pt x="15" y="24"/>
                </a:moveTo>
                <a:cubicBezTo>
                  <a:pt x="15" y="24"/>
                  <a:pt x="15" y="24"/>
                  <a:pt x="15" y="24"/>
                </a:cubicBezTo>
                <a:cubicBezTo>
                  <a:pt x="40" y="24"/>
                  <a:pt x="40" y="24"/>
                  <a:pt x="40" y="24"/>
                </a:cubicBezTo>
                <a:cubicBezTo>
                  <a:pt x="40" y="18"/>
                  <a:pt x="40" y="18"/>
                  <a:pt x="40" y="18"/>
                </a:cubicBezTo>
                <a:cubicBezTo>
                  <a:pt x="40" y="14"/>
                  <a:pt x="38" y="11"/>
                  <a:pt x="36" y="9"/>
                </a:cubicBezTo>
                <a:cubicBezTo>
                  <a:pt x="34" y="7"/>
                  <a:pt x="31" y="5"/>
                  <a:pt x="27" y="5"/>
                </a:cubicBezTo>
                <a:cubicBezTo>
                  <a:pt x="24" y="5"/>
                  <a:pt x="21" y="7"/>
                  <a:pt x="19" y="9"/>
                </a:cubicBezTo>
                <a:cubicBezTo>
                  <a:pt x="16" y="11"/>
                  <a:pt x="15" y="14"/>
                  <a:pt x="15" y="18"/>
                </a:cubicBezTo>
                <a:cubicBezTo>
                  <a:pt x="15" y="24"/>
                  <a:pt x="15" y="24"/>
                  <a:pt x="15" y="24"/>
                </a:cubicBezTo>
                <a:close/>
                <a:moveTo>
                  <a:pt x="40" y="28"/>
                </a:moveTo>
                <a:cubicBezTo>
                  <a:pt x="40" y="28"/>
                  <a:pt x="40" y="28"/>
                  <a:pt x="40" y="28"/>
                </a:cubicBezTo>
                <a:cubicBezTo>
                  <a:pt x="15" y="28"/>
                  <a:pt x="15" y="28"/>
                  <a:pt x="15" y="28"/>
                </a:cubicBezTo>
                <a:cubicBezTo>
                  <a:pt x="15" y="34"/>
                  <a:pt x="15" y="34"/>
                  <a:pt x="15" y="34"/>
                </a:cubicBezTo>
                <a:cubicBezTo>
                  <a:pt x="15" y="38"/>
                  <a:pt x="16" y="41"/>
                  <a:pt x="19" y="43"/>
                </a:cubicBezTo>
                <a:cubicBezTo>
                  <a:pt x="19" y="43"/>
                  <a:pt x="19" y="43"/>
                  <a:pt x="19" y="43"/>
                </a:cubicBezTo>
                <a:cubicBezTo>
                  <a:pt x="21" y="45"/>
                  <a:pt x="24" y="47"/>
                  <a:pt x="27" y="47"/>
                </a:cubicBezTo>
                <a:cubicBezTo>
                  <a:pt x="31" y="47"/>
                  <a:pt x="34" y="45"/>
                  <a:pt x="36" y="43"/>
                </a:cubicBezTo>
                <a:cubicBezTo>
                  <a:pt x="38" y="41"/>
                  <a:pt x="40" y="38"/>
                  <a:pt x="40" y="34"/>
                </a:cubicBezTo>
                <a:cubicBezTo>
                  <a:pt x="40" y="28"/>
                  <a:pt x="40" y="28"/>
                  <a:pt x="40" y="28"/>
                </a:cubicBezTo>
                <a:close/>
                <a:moveTo>
                  <a:pt x="10" y="75"/>
                </a:moveTo>
                <a:cubicBezTo>
                  <a:pt x="10" y="75"/>
                  <a:pt x="10" y="75"/>
                  <a:pt x="10" y="75"/>
                </a:cubicBezTo>
                <a:cubicBezTo>
                  <a:pt x="27" y="75"/>
                  <a:pt x="27" y="75"/>
                  <a:pt x="27" y="75"/>
                </a:cubicBezTo>
                <a:cubicBezTo>
                  <a:pt x="27" y="75"/>
                  <a:pt x="27" y="75"/>
                  <a:pt x="27" y="75"/>
                </a:cubicBezTo>
                <a:cubicBezTo>
                  <a:pt x="28" y="75"/>
                  <a:pt x="28" y="75"/>
                  <a:pt x="28" y="75"/>
                </a:cubicBezTo>
                <a:cubicBezTo>
                  <a:pt x="44" y="75"/>
                  <a:pt x="44" y="75"/>
                  <a:pt x="44" y="75"/>
                </a:cubicBezTo>
                <a:cubicBezTo>
                  <a:pt x="46" y="75"/>
                  <a:pt x="47" y="73"/>
                  <a:pt x="47" y="72"/>
                </a:cubicBezTo>
                <a:cubicBezTo>
                  <a:pt x="47" y="70"/>
                  <a:pt x="46" y="69"/>
                  <a:pt x="44" y="69"/>
                </a:cubicBezTo>
                <a:cubicBezTo>
                  <a:pt x="30" y="69"/>
                  <a:pt x="30" y="69"/>
                  <a:pt x="30" y="69"/>
                </a:cubicBezTo>
                <a:cubicBezTo>
                  <a:pt x="30" y="62"/>
                  <a:pt x="30" y="62"/>
                  <a:pt x="30" y="62"/>
                </a:cubicBezTo>
                <a:cubicBezTo>
                  <a:pt x="37" y="61"/>
                  <a:pt x="43" y="58"/>
                  <a:pt x="47" y="54"/>
                </a:cubicBezTo>
                <a:cubicBezTo>
                  <a:pt x="50" y="51"/>
                  <a:pt x="52" y="48"/>
                  <a:pt x="53" y="45"/>
                </a:cubicBezTo>
                <a:cubicBezTo>
                  <a:pt x="54" y="42"/>
                  <a:pt x="55" y="38"/>
                  <a:pt x="55" y="34"/>
                </a:cubicBezTo>
                <a:cubicBezTo>
                  <a:pt x="55" y="26"/>
                  <a:pt x="55" y="26"/>
                  <a:pt x="55" y="26"/>
                </a:cubicBezTo>
                <a:cubicBezTo>
                  <a:pt x="55" y="25"/>
                  <a:pt x="54" y="23"/>
                  <a:pt x="52" y="23"/>
                </a:cubicBezTo>
                <a:cubicBezTo>
                  <a:pt x="51" y="23"/>
                  <a:pt x="49" y="25"/>
                  <a:pt x="49" y="26"/>
                </a:cubicBezTo>
                <a:cubicBezTo>
                  <a:pt x="49" y="34"/>
                  <a:pt x="49" y="34"/>
                  <a:pt x="49" y="34"/>
                </a:cubicBezTo>
                <a:cubicBezTo>
                  <a:pt x="49" y="37"/>
                  <a:pt x="49" y="40"/>
                  <a:pt x="48" y="43"/>
                </a:cubicBezTo>
                <a:cubicBezTo>
                  <a:pt x="47" y="46"/>
                  <a:pt x="45" y="48"/>
                  <a:pt x="43" y="50"/>
                </a:cubicBezTo>
                <a:cubicBezTo>
                  <a:pt x="39" y="54"/>
                  <a:pt x="33" y="56"/>
                  <a:pt x="27" y="56"/>
                </a:cubicBezTo>
                <a:cubicBezTo>
                  <a:pt x="24" y="56"/>
                  <a:pt x="22" y="56"/>
                  <a:pt x="19" y="55"/>
                </a:cubicBezTo>
                <a:cubicBezTo>
                  <a:pt x="16" y="54"/>
                  <a:pt x="14" y="52"/>
                  <a:pt x="12" y="50"/>
                </a:cubicBezTo>
                <a:cubicBezTo>
                  <a:pt x="10" y="48"/>
                  <a:pt x="8" y="46"/>
                  <a:pt x="7" y="43"/>
                </a:cubicBezTo>
                <a:cubicBezTo>
                  <a:pt x="6" y="40"/>
                  <a:pt x="5" y="37"/>
                  <a:pt x="5" y="34"/>
                </a:cubicBezTo>
                <a:cubicBezTo>
                  <a:pt x="5" y="26"/>
                  <a:pt x="5" y="26"/>
                  <a:pt x="5" y="26"/>
                </a:cubicBezTo>
                <a:cubicBezTo>
                  <a:pt x="5" y="25"/>
                  <a:pt x="4" y="23"/>
                  <a:pt x="2" y="23"/>
                </a:cubicBezTo>
                <a:cubicBezTo>
                  <a:pt x="1" y="23"/>
                  <a:pt x="0" y="25"/>
                  <a:pt x="0" y="26"/>
                </a:cubicBezTo>
                <a:cubicBezTo>
                  <a:pt x="0" y="34"/>
                  <a:pt x="0" y="34"/>
                  <a:pt x="0" y="34"/>
                </a:cubicBezTo>
                <a:cubicBezTo>
                  <a:pt x="0" y="38"/>
                  <a:pt x="0" y="42"/>
                  <a:pt x="2" y="45"/>
                </a:cubicBezTo>
                <a:cubicBezTo>
                  <a:pt x="3" y="48"/>
                  <a:pt x="5" y="51"/>
                  <a:pt x="8" y="54"/>
                </a:cubicBezTo>
                <a:cubicBezTo>
                  <a:pt x="10" y="57"/>
                  <a:pt x="13" y="59"/>
                  <a:pt x="17" y="60"/>
                </a:cubicBezTo>
                <a:cubicBezTo>
                  <a:pt x="19" y="61"/>
                  <a:pt x="22" y="62"/>
                  <a:pt x="24" y="62"/>
                </a:cubicBezTo>
                <a:cubicBezTo>
                  <a:pt x="24" y="69"/>
                  <a:pt x="24" y="69"/>
                  <a:pt x="24" y="69"/>
                </a:cubicBezTo>
                <a:cubicBezTo>
                  <a:pt x="10" y="69"/>
                  <a:pt x="10" y="69"/>
                  <a:pt x="10" y="69"/>
                </a:cubicBezTo>
                <a:cubicBezTo>
                  <a:pt x="9" y="69"/>
                  <a:pt x="7" y="70"/>
                  <a:pt x="7" y="72"/>
                </a:cubicBezTo>
                <a:cubicBezTo>
                  <a:pt x="7" y="73"/>
                  <a:pt x="9" y="75"/>
                  <a:pt x="10" y="75"/>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7" name="Freeform 17"/>
          <p:cNvSpPr>
            <a:spLocks noEditPoints="1"/>
          </p:cNvSpPr>
          <p:nvPr/>
        </p:nvSpPr>
        <p:spPr bwMode="auto">
          <a:xfrm>
            <a:off x="1505806" y="2472037"/>
            <a:ext cx="240921" cy="217147"/>
          </a:xfrm>
          <a:custGeom>
            <a:avLst/>
            <a:gdLst>
              <a:gd name="T0" fmla="*/ 36 w 76"/>
              <a:gd name="T1" fmla="*/ 67 h 68"/>
              <a:gd name="T2" fmla="*/ 8 w 76"/>
              <a:gd name="T3" fmla="*/ 38 h 68"/>
              <a:gd name="T4" fmla="*/ 1 w 76"/>
              <a:gd name="T5" fmla="*/ 28 h 68"/>
              <a:gd name="T6" fmla="*/ 2 w 76"/>
              <a:gd name="T7" fmla="*/ 16 h 68"/>
              <a:gd name="T8" fmla="*/ 8 w 76"/>
              <a:gd name="T9" fmla="*/ 7 h 68"/>
              <a:gd name="T10" fmla="*/ 17 w 76"/>
              <a:gd name="T11" fmla="*/ 1 h 68"/>
              <a:gd name="T12" fmla="*/ 29 w 76"/>
              <a:gd name="T13" fmla="*/ 1 h 68"/>
              <a:gd name="T14" fmla="*/ 38 w 76"/>
              <a:gd name="T15" fmla="*/ 6 h 68"/>
              <a:gd name="T16" fmla="*/ 48 w 76"/>
              <a:gd name="T17" fmla="*/ 1 h 68"/>
              <a:gd name="T18" fmla="*/ 60 w 76"/>
              <a:gd name="T19" fmla="*/ 1 h 68"/>
              <a:gd name="T20" fmla="*/ 69 w 76"/>
              <a:gd name="T21" fmla="*/ 7 h 68"/>
              <a:gd name="T22" fmla="*/ 75 w 76"/>
              <a:gd name="T23" fmla="*/ 16 h 68"/>
              <a:gd name="T24" fmla="*/ 75 w 76"/>
              <a:gd name="T25" fmla="*/ 16 h 68"/>
              <a:gd name="T26" fmla="*/ 75 w 76"/>
              <a:gd name="T27" fmla="*/ 28 h 68"/>
              <a:gd name="T28" fmla="*/ 69 w 76"/>
              <a:gd name="T29" fmla="*/ 38 h 68"/>
              <a:gd name="T30" fmla="*/ 69 w 76"/>
              <a:gd name="T31" fmla="*/ 38 h 68"/>
              <a:gd name="T32" fmla="*/ 40 w 76"/>
              <a:gd name="T33" fmla="*/ 67 h 68"/>
              <a:gd name="T34" fmla="*/ 36 w 76"/>
              <a:gd name="T35" fmla="*/ 67 h 68"/>
              <a:gd name="T36" fmla="*/ 36 w 76"/>
              <a:gd name="T37" fmla="*/ 67 h 68"/>
              <a:gd name="T38" fmla="*/ 42 w 76"/>
              <a:gd name="T39" fmla="*/ 11 h 68"/>
              <a:gd name="T40" fmla="*/ 42 w 76"/>
              <a:gd name="T41" fmla="*/ 11 h 68"/>
              <a:gd name="T42" fmla="*/ 42 w 76"/>
              <a:gd name="T43" fmla="*/ 11 h 68"/>
              <a:gd name="T44" fmla="*/ 32 w 76"/>
              <a:gd name="T45" fmla="*/ 20 h 68"/>
              <a:gd name="T46" fmla="*/ 30 w 76"/>
              <a:gd name="T47" fmla="*/ 20 h 68"/>
              <a:gd name="T48" fmla="*/ 30 w 76"/>
              <a:gd name="T49" fmla="*/ 17 h 68"/>
              <a:gd name="T50" fmla="*/ 36 w 76"/>
              <a:gd name="T51" fmla="*/ 11 h 68"/>
              <a:gd name="T52" fmla="*/ 36 w 76"/>
              <a:gd name="T53" fmla="*/ 11 h 68"/>
              <a:gd name="T54" fmla="*/ 27 w 76"/>
              <a:gd name="T55" fmla="*/ 7 h 68"/>
              <a:gd name="T56" fmla="*/ 19 w 76"/>
              <a:gd name="T57" fmla="*/ 7 h 68"/>
              <a:gd name="T58" fmla="*/ 12 w 76"/>
              <a:gd name="T59" fmla="*/ 11 h 68"/>
              <a:gd name="T60" fmla="*/ 7 w 76"/>
              <a:gd name="T61" fmla="*/ 18 h 68"/>
              <a:gd name="T62" fmla="*/ 7 w 76"/>
              <a:gd name="T63" fmla="*/ 26 h 68"/>
              <a:gd name="T64" fmla="*/ 12 w 76"/>
              <a:gd name="T65" fmla="*/ 34 h 68"/>
              <a:gd name="T66" fmla="*/ 38 w 76"/>
              <a:gd name="T67" fmla="*/ 61 h 68"/>
              <a:gd name="T68" fmla="*/ 65 w 76"/>
              <a:gd name="T69" fmla="*/ 34 h 68"/>
              <a:gd name="T70" fmla="*/ 65 w 76"/>
              <a:gd name="T71" fmla="*/ 34 h 68"/>
              <a:gd name="T72" fmla="*/ 70 w 76"/>
              <a:gd name="T73" fmla="*/ 26 h 68"/>
              <a:gd name="T74" fmla="*/ 69 w 76"/>
              <a:gd name="T75" fmla="*/ 18 h 68"/>
              <a:gd name="T76" fmla="*/ 65 w 76"/>
              <a:gd name="T77" fmla="*/ 11 h 68"/>
              <a:gd name="T78" fmla="*/ 58 w 76"/>
              <a:gd name="T79" fmla="*/ 7 h 68"/>
              <a:gd name="T80" fmla="*/ 49 w 76"/>
              <a:gd name="T81" fmla="*/ 7 h 68"/>
              <a:gd name="T82" fmla="*/ 42 w 76"/>
              <a:gd name="T83" fmla="*/ 11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68">
                <a:moveTo>
                  <a:pt x="36" y="67"/>
                </a:moveTo>
                <a:cubicBezTo>
                  <a:pt x="8" y="38"/>
                  <a:pt x="8" y="38"/>
                  <a:pt x="8" y="38"/>
                </a:cubicBezTo>
                <a:cubicBezTo>
                  <a:pt x="5" y="35"/>
                  <a:pt x="2" y="32"/>
                  <a:pt x="1" y="28"/>
                </a:cubicBezTo>
                <a:cubicBezTo>
                  <a:pt x="0" y="24"/>
                  <a:pt x="0" y="20"/>
                  <a:pt x="2" y="16"/>
                </a:cubicBezTo>
                <a:cubicBezTo>
                  <a:pt x="3" y="13"/>
                  <a:pt x="5" y="10"/>
                  <a:pt x="8" y="7"/>
                </a:cubicBezTo>
                <a:cubicBezTo>
                  <a:pt x="10" y="4"/>
                  <a:pt x="13" y="2"/>
                  <a:pt x="17" y="1"/>
                </a:cubicBezTo>
                <a:cubicBezTo>
                  <a:pt x="21" y="0"/>
                  <a:pt x="25" y="0"/>
                  <a:pt x="29" y="1"/>
                </a:cubicBezTo>
                <a:cubicBezTo>
                  <a:pt x="32" y="2"/>
                  <a:pt x="35" y="4"/>
                  <a:pt x="38" y="6"/>
                </a:cubicBezTo>
                <a:cubicBezTo>
                  <a:pt x="41" y="4"/>
                  <a:pt x="44" y="2"/>
                  <a:pt x="48" y="1"/>
                </a:cubicBezTo>
                <a:cubicBezTo>
                  <a:pt x="51" y="0"/>
                  <a:pt x="55" y="0"/>
                  <a:pt x="60" y="1"/>
                </a:cubicBezTo>
                <a:cubicBezTo>
                  <a:pt x="63" y="2"/>
                  <a:pt x="66" y="4"/>
                  <a:pt x="69" y="7"/>
                </a:cubicBezTo>
                <a:cubicBezTo>
                  <a:pt x="72" y="10"/>
                  <a:pt x="74" y="13"/>
                  <a:pt x="75" y="16"/>
                </a:cubicBezTo>
                <a:cubicBezTo>
                  <a:pt x="75" y="16"/>
                  <a:pt x="75" y="16"/>
                  <a:pt x="75" y="16"/>
                </a:cubicBezTo>
                <a:cubicBezTo>
                  <a:pt x="76" y="20"/>
                  <a:pt x="76" y="24"/>
                  <a:pt x="75" y="28"/>
                </a:cubicBezTo>
                <a:cubicBezTo>
                  <a:pt x="74" y="32"/>
                  <a:pt x="72" y="35"/>
                  <a:pt x="69" y="38"/>
                </a:cubicBezTo>
                <a:cubicBezTo>
                  <a:pt x="69" y="38"/>
                  <a:pt x="69" y="38"/>
                  <a:pt x="69" y="38"/>
                </a:cubicBezTo>
                <a:cubicBezTo>
                  <a:pt x="40" y="67"/>
                  <a:pt x="40" y="67"/>
                  <a:pt x="40" y="67"/>
                </a:cubicBezTo>
                <a:cubicBezTo>
                  <a:pt x="39" y="68"/>
                  <a:pt x="37" y="68"/>
                  <a:pt x="36" y="67"/>
                </a:cubicBezTo>
                <a:cubicBezTo>
                  <a:pt x="36" y="67"/>
                  <a:pt x="36" y="67"/>
                  <a:pt x="36" y="67"/>
                </a:cubicBezTo>
                <a:close/>
                <a:moveTo>
                  <a:pt x="42" y="11"/>
                </a:moveTo>
                <a:cubicBezTo>
                  <a:pt x="42" y="11"/>
                  <a:pt x="42" y="11"/>
                  <a:pt x="42" y="11"/>
                </a:cubicBezTo>
                <a:cubicBezTo>
                  <a:pt x="42" y="11"/>
                  <a:pt x="42" y="11"/>
                  <a:pt x="42" y="11"/>
                </a:cubicBezTo>
                <a:cubicBezTo>
                  <a:pt x="32" y="20"/>
                  <a:pt x="32" y="20"/>
                  <a:pt x="32" y="20"/>
                </a:cubicBezTo>
                <a:cubicBezTo>
                  <a:pt x="32" y="20"/>
                  <a:pt x="31" y="20"/>
                  <a:pt x="30" y="20"/>
                </a:cubicBezTo>
                <a:cubicBezTo>
                  <a:pt x="29" y="19"/>
                  <a:pt x="29" y="18"/>
                  <a:pt x="30" y="17"/>
                </a:cubicBezTo>
                <a:cubicBezTo>
                  <a:pt x="36" y="11"/>
                  <a:pt x="36" y="11"/>
                  <a:pt x="36" y="11"/>
                </a:cubicBezTo>
                <a:cubicBezTo>
                  <a:pt x="36" y="11"/>
                  <a:pt x="36" y="11"/>
                  <a:pt x="36" y="11"/>
                </a:cubicBezTo>
                <a:cubicBezTo>
                  <a:pt x="33" y="9"/>
                  <a:pt x="30" y="7"/>
                  <a:pt x="27" y="7"/>
                </a:cubicBezTo>
                <a:cubicBezTo>
                  <a:pt x="25" y="6"/>
                  <a:pt x="22" y="6"/>
                  <a:pt x="19" y="7"/>
                </a:cubicBezTo>
                <a:cubicBezTo>
                  <a:pt x="16" y="8"/>
                  <a:pt x="14" y="9"/>
                  <a:pt x="12" y="11"/>
                </a:cubicBezTo>
                <a:cubicBezTo>
                  <a:pt x="10" y="13"/>
                  <a:pt x="8" y="15"/>
                  <a:pt x="7" y="18"/>
                </a:cubicBezTo>
                <a:cubicBezTo>
                  <a:pt x="6" y="21"/>
                  <a:pt x="6" y="24"/>
                  <a:pt x="7" y="26"/>
                </a:cubicBezTo>
                <a:cubicBezTo>
                  <a:pt x="8" y="29"/>
                  <a:pt x="9" y="32"/>
                  <a:pt x="12" y="34"/>
                </a:cubicBezTo>
                <a:cubicBezTo>
                  <a:pt x="38" y="61"/>
                  <a:pt x="38" y="61"/>
                  <a:pt x="38" y="61"/>
                </a:cubicBezTo>
                <a:cubicBezTo>
                  <a:pt x="65" y="34"/>
                  <a:pt x="65" y="34"/>
                  <a:pt x="65" y="34"/>
                </a:cubicBezTo>
                <a:cubicBezTo>
                  <a:pt x="65" y="34"/>
                  <a:pt x="65" y="34"/>
                  <a:pt x="65" y="34"/>
                </a:cubicBezTo>
                <a:cubicBezTo>
                  <a:pt x="67" y="32"/>
                  <a:pt x="69" y="29"/>
                  <a:pt x="70" y="26"/>
                </a:cubicBezTo>
                <a:cubicBezTo>
                  <a:pt x="70" y="24"/>
                  <a:pt x="70" y="21"/>
                  <a:pt x="69" y="18"/>
                </a:cubicBezTo>
                <a:cubicBezTo>
                  <a:pt x="68" y="15"/>
                  <a:pt x="67" y="13"/>
                  <a:pt x="65" y="11"/>
                </a:cubicBezTo>
                <a:cubicBezTo>
                  <a:pt x="63" y="9"/>
                  <a:pt x="60" y="8"/>
                  <a:pt x="58" y="7"/>
                </a:cubicBezTo>
                <a:cubicBezTo>
                  <a:pt x="55" y="6"/>
                  <a:pt x="52" y="6"/>
                  <a:pt x="49" y="7"/>
                </a:cubicBezTo>
                <a:cubicBezTo>
                  <a:pt x="46" y="7"/>
                  <a:pt x="44" y="9"/>
                  <a:pt x="42" y="11"/>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 name="Freeform 6"/>
          <p:cNvSpPr/>
          <p:nvPr/>
        </p:nvSpPr>
        <p:spPr bwMode="auto">
          <a:xfrm>
            <a:off x="1857677" y="3973043"/>
            <a:ext cx="2146107" cy="535735"/>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chemeClr val="accent1"/>
          </a:solidFill>
          <a:ln>
            <a:noFill/>
          </a:ln>
        </p:spPr>
        <p:txBody>
          <a:bodyPr vert="horz" wrap="square" lIns="121845" tIns="60923" rIns="121845" bIns="60923" numCol="1" anchor="ctr" anchorCtr="0" compatLnSpc="1"/>
          <a:lstStyle/>
          <a:p>
            <a:pPr algn="ctr" defTabSz="1217930"/>
            <a:r>
              <a:rPr lang="en-US" altLang="zh-CN" sz="1330" kern="0" dirty="0">
                <a:solidFill>
                  <a:schemeClr val="bg1"/>
                </a:solidFill>
              </a:rPr>
              <a:t>PROCESS 01</a:t>
            </a:r>
            <a:endParaRPr lang="zh-CN" altLang="en-US" sz="1330" kern="0" dirty="0">
              <a:solidFill>
                <a:schemeClr val="bg1"/>
              </a:solidFill>
            </a:endParaRPr>
          </a:p>
        </p:txBody>
      </p:sp>
      <p:sp>
        <p:nvSpPr>
          <p:cNvPr id="10" name="Freeform 10"/>
          <p:cNvSpPr/>
          <p:nvPr/>
        </p:nvSpPr>
        <p:spPr bwMode="auto">
          <a:xfrm>
            <a:off x="6313147" y="3973043"/>
            <a:ext cx="2146107" cy="535735"/>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chemeClr val="accent3"/>
          </a:solidFill>
          <a:ln>
            <a:noFill/>
          </a:ln>
        </p:spPr>
        <p:txBody>
          <a:bodyPr vert="horz" wrap="square" lIns="121845" tIns="60923" rIns="121845" bIns="60923" numCol="1" anchor="ctr" anchorCtr="0" compatLnSpc="1"/>
          <a:lstStyle/>
          <a:p>
            <a:pPr algn="ctr" defTabSz="1217930"/>
            <a:r>
              <a:rPr lang="en-US" altLang="zh-CN" sz="1330" kern="0" dirty="0">
                <a:solidFill>
                  <a:schemeClr val="bg1"/>
                </a:solidFill>
              </a:rPr>
              <a:t>PROCESS 03</a:t>
            </a:r>
            <a:endParaRPr lang="zh-CN" altLang="en-US" sz="1330" kern="0" dirty="0">
              <a:solidFill>
                <a:schemeClr val="bg1"/>
              </a:solidFill>
            </a:endParaRPr>
          </a:p>
        </p:txBody>
      </p:sp>
      <p:sp>
        <p:nvSpPr>
          <p:cNvPr id="20" name="Rectangle 24"/>
          <p:cNvSpPr>
            <a:spLocks noChangeArrowheads="1"/>
          </p:cNvSpPr>
          <p:nvPr/>
        </p:nvSpPr>
        <p:spPr bwMode="auto">
          <a:xfrm>
            <a:off x="1966701" y="2462527"/>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1" name="矩形 20"/>
          <p:cNvSpPr/>
          <p:nvPr/>
        </p:nvSpPr>
        <p:spPr>
          <a:xfrm>
            <a:off x="1966700" y="2739001"/>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22" name="Rectangle 24"/>
          <p:cNvSpPr>
            <a:spLocks noChangeArrowheads="1"/>
          </p:cNvSpPr>
          <p:nvPr/>
        </p:nvSpPr>
        <p:spPr bwMode="auto">
          <a:xfrm>
            <a:off x="6442804" y="2462527"/>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3" name="矩形 22"/>
          <p:cNvSpPr/>
          <p:nvPr/>
        </p:nvSpPr>
        <p:spPr>
          <a:xfrm>
            <a:off x="6442803" y="2739001"/>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24" name="Rectangle 24"/>
          <p:cNvSpPr>
            <a:spLocks noChangeArrowheads="1"/>
          </p:cNvSpPr>
          <p:nvPr/>
        </p:nvSpPr>
        <p:spPr bwMode="auto">
          <a:xfrm>
            <a:off x="4208984" y="501788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5" name="矩形 24"/>
          <p:cNvSpPr/>
          <p:nvPr/>
        </p:nvSpPr>
        <p:spPr>
          <a:xfrm>
            <a:off x="4208983" y="5294357"/>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26" name="Rectangle 24"/>
          <p:cNvSpPr>
            <a:spLocks noChangeArrowheads="1"/>
          </p:cNvSpPr>
          <p:nvPr/>
        </p:nvSpPr>
        <p:spPr bwMode="auto">
          <a:xfrm>
            <a:off x="8685085" y="501788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7" name="矩形 26"/>
          <p:cNvSpPr/>
          <p:nvPr/>
        </p:nvSpPr>
        <p:spPr>
          <a:xfrm>
            <a:off x="8685084" y="5294357"/>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8" name="Freeform 8"/>
          <p:cNvSpPr/>
          <p:nvPr/>
        </p:nvSpPr>
        <p:spPr bwMode="auto">
          <a:xfrm>
            <a:off x="4086204" y="3973043"/>
            <a:ext cx="2144523" cy="535735"/>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8" y="0"/>
                  <a:pt x="592" y="0"/>
                </a:cubicBezTo>
                <a:close/>
              </a:path>
            </a:pathLst>
          </a:custGeom>
          <a:solidFill>
            <a:schemeClr val="accent2"/>
          </a:solidFill>
          <a:ln>
            <a:noFill/>
          </a:ln>
        </p:spPr>
        <p:txBody>
          <a:bodyPr vert="horz" wrap="square" lIns="121845" tIns="60923" rIns="121845" bIns="60923" numCol="1" anchor="ctr" anchorCtr="0" compatLnSpc="1"/>
          <a:lstStyle/>
          <a:p>
            <a:pPr algn="ctr" defTabSz="1217930"/>
            <a:r>
              <a:rPr lang="en-US" altLang="zh-CN" sz="1330" kern="0" dirty="0">
                <a:solidFill>
                  <a:schemeClr val="bg1"/>
                </a:solidFill>
              </a:rPr>
              <a:t>PROCESS 02</a:t>
            </a:r>
            <a:endParaRPr lang="zh-CN" altLang="en-US" sz="1330" kern="0" dirty="0">
              <a:solidFill>
                <a:schemeClr val="bg1"/>
              </a:solidFill>
            </a:endParaRPr>
          </a:p>
        </p:txBody>
      </p:sp>
      <p:sp>
        <p:nvSpPr>
          <p:cNvPr id="12" name="Freeform 12"/>
          <p:cNvSpPr/>
          <p:nvPr/>
        </p:nvSpPr>
        <p:spPr bwMode="auto">
          <a:xfrm>
            <a:off x="8541673" y="3973043"/>
            <a:ext cx="2144523" cy="535735"/>
          </a:xfrm>
          <a:custGeom>
            <a:avLst/>
            <a:gdLst>
              <a:gd name="T0" fmla="*/ 592 w 676"/>
              <a:gd name="T1" fmla="*/ 0 h 168"/>
              <a:gd name="T2" fmla="*/ 0 w 676"/>
              <a:gd name="T3" fmla="*/ 0 h 168"/>
              <a:gd name="T4" fmla="*/ 0 w 676"/>
              <a:gd name="T5" fmla="*/ 84 h 168"/>
              <a:gd name="T6" fmla="*/ 84 w 676"/>
              <a:gd name="T7" fmla="*/ 168 h 168"/>
              <a:gd name="T8" fmla="*/ 676 w 676"/>
              <a:gd name="T9" fmla="*/ 168 h 168"/>
              <a:gd name="T10" fmla="*/ 676 w 676"/>
              <a:gd name="T11" fmla="*/ 84 h 168"/>
              <a:gd name="T12" fmla="*/ 592 w 676"/>
              <a:gd name="T13" fmla="*/ 0 h 168"/>
            </a:gdLst>
            <a:ahLst/>
            <a:cxnLst>
              <a:cxn ang="0">
                <a:pos x="T0" y="T1"/>
              </a:cxn>
              <a:cxn ang="0">
                <a:pos x="T2" y="T3"/>
              </a:cxn>
              <a:cxn ang="0">
                <a:pos x="T4" y="T5"/>
              </a:cxn>
              <a:cxn ang="0">
                <a:pos x="T6" y="T7"/>
              </a:cxn>
              <a:cxn ang="0">
                <a:pos x="T8" y="T9"/>
              </a:cxn>
              <a:cxn ang="0">
                <a:pos x="T10" y="T11"/>
              </a:cxn>
              <a:cxn ang="0">
                <a:pos x="T12" y="T13"/>
              </a:cxn>
            </a:cxnLst>
            <a:rect l="0" t="0" r="r" b="b"/>
            <a:pathLst>
              <a:path w="676" h="168">
                <a:moveTo>
                  <a:pt x="592" y="0"/>
                </a:moveTo>
                <a:cubicBezTo>
                  <a:pt x="0" y="0"/>
                  <a:pt x="0" y="0"/>
                  <a:pt x="0" y="0"/>
                </a:cubicBezTo>
                <a:cubicBezTo>
                  <a:pt x="0" y="84"/>
                  <a:pt x="0" y="84"/>
                  <a:pt x="0" y="84"/>
                </a:cubicBezTo>
                <a:cubicBezTo>
                  <a:pt x="0" y="131"/>
                  <a:pt x="38" y="168"/>
                  <a:pt x="84" y="168"/>
                </a:cubicBezTo>
                <a:cubicBezTo>
                  <a:pt x="676" y="168"/>
                  <a:pt x="676" y="168"/>
                  <a:pt x="676" y="168"/>
                </a:cubicBezTo>
                <a:cubicBezTo>
                  <a:pt x="676" y="84"/>
                  <a:pt x="676" y="84"/>
                  <a:pt x="676" y="84"/>
                </a:cubicBezTo>
                <a:cubicBezTo>
                  <a:pt x="676" y="38"/>
                  <a:pt x="639" y="0"/>
                  <a:pt x="592" y="0"/>
                </a:cubicBezTo>
                <a:close/>
              </a:path>
            </a:pathLst>
          </a:custGeom>
          <a:solidFill>
            <a:schemeClr val="accent4"/>
          </a:solidFill>
          <a:ln>
            <a:noFill/>
          </a:ln>
        </p:spPr>
        <p:txBody>
          <a:bodyPr vert="horz" wrap="square" lIns="121845" tIns="60923" rIns="121845" bIns="60923" numCol="1" anchor="ctr" anchorCtr="0" compatLnSpc="1"/>
          <a:lstStyle/>
          <a:p>
            <a:pPr algn="ctr" defTabSz="1217930"/>
            <a:r>
              <a:rPr lang="en-US" altLang="zh-CN" sz="1330" kern="0" dirty="0">
                <a:solidFill>
                  <a:schemeClr val="bg1"/>
                </a:solidFill>
              </a:rPr>
              <a:t>PROCESS 04</a:t>
            </a:r>
            <a:endParaRPr lang="zh-CN" altLang="en-US" sz="1330" kern="0" dirty="0">
              <a:solidFill>
                <a:schemeClr val="bg1"/>
              </a:solidFill>
            </a:endParaRPr>
          </a:p>
        </p:txBody>
      </p:sp>
      <p:sp>
        <p:nvSpPr>
          <p:cNvPr id="28"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30"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5424337" y="3677897"/>
            <a:ext cx="1343323"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a:t>
            </a:r>
            <a:endParaRPr lang="zh-CN" altLang="en-US" sz="1065" kern="0" dirty="0">
              <a:solidFill>
                <a:schemeClr val="bg1">
                  <a:lumMod val="50000"/>
                </a:schemeClr>
              </a:solidFill>
            </a:endParaRPr>
          </a:p>
        </p:txBody>
      </p:sp>
      <p:sp>
        <p:nvSpPr>
          <p:cNvPr id="32" name="矩形 31"/>
          <p:cNvSpPr/>
          <p:nvPr/>
        </p:nvSpPr>
        <p:spPr>
          <a:xfrm>
            <a:off x="5616240" y="3395156"/>
            <a:ext cx="959517" cy="24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330" b="1" kern="0" dirty="0">
                <a:solidFill>
                  <a:schemeClr val="accent1"/>
                </a:solidFill>
              </a:rPr>
              <a:t>KEY WORD</a:t>
            </a:r>
            <a:endParaRPr lang="zh-CN" altLang="en-US" sz="1330" b="1" kern="0" dirty="0">
              <a:solidFill>
                <a:schemeClr val="accent1"/>
              </a:solidFill>
            </a:endParaRPr>
          </a:p>
        </p:txBody>
      </p:sp>
      <p:grpSp>
        <p:nvGrpSpPr>
          <p:cNvPr id="2052" name="组合 2051"/>
          <p:cNvGrpSpPr/>
          <p:nvPr/>
        </p:nvGrpSpPr>
        <p:grpSpPr>
          <a:xfrm>
            <a:off x="6150013" y="2447129"/>
            <a:ext cx="1405328" cy="1402152"/>
            <a:chOff x="4612535" y="1777908"/>
            <a:chExt cx="1054647" cy="1052264"/>
          </a:xfrm>
        </p:grpSpPr>
        <p:sp>
          <p:nvSpPr>
            <p:cNvPr id="17" name="Freeform 18"/>
            <p:cNvSpPr/>
            <p:nvPr/>
          </p:nvSpPr>
          <p:spPr bwMode="auto">
            <a:xfrm>
              <a:off x="4612535" y="2034122"/>
              <a:ext cx="796050" cy="796050"/>
            </a:xfrm>
            <a:custGeom>
              <a:avLst/>
              <a:gdLst>
                <a:gd name="T0" fmla="*/ 341 w 341"/>
                <a:gd name="T1" fmla="*/ 339 h 341"/>
                <a:gd name="T2" fmla="*/ 285 w 341"/>
                <a:gd name="T3" fmla="*/ 172 h 341"/>
                <a:gd name="T4" fmla="*/ 284 w 341"/>
                <a:gd name="T5" fmla="*/ 171 h 341"/>
                <a:gd name="T6" fmla="*/ 283 w 341"/>
                <a:gd name="T7" fmla="*/ 171 h 341"/>
                <a:gd name="T8" fmla="*/ 269 w 341"/>
                <a:gd name="T9" fmla="*/ 172 h 341"/>
                <a:gd name="T10" fmla="*/ 166 w 341"/>
                <a:gd name="T11" fmla="*/ 68 h 341"/>
                <a:gd name="T12" fmla="*/ 166 w 341"/>
                <a:gd name="T13" fmla="*/ 56 h 341"/>
                <a:gd name="T14" fmla="*/ 166 w 341"/>
                <a:gd name="T15" fmla="*/ 54 h 341"/>
                <a:gd name="T16" fmla="*/ 165 w 341"/>
                <a:gd name="T17" fmla="*/ 54 h 341"/>
                <a:gd name="T18" fmla="*/ 2 w 341"/>
                <a:gd name="T19" fmla="*/ 1 h 341"/>
                <a:gd name="T20" fmla="*/ 0 w 341"/>
                <a:gd name="T21" fmla="*/ 0 h 341"/>
                <a:gd name="T22" fmla="*/ 0 w 341"/>
                <a:gd name="T23" fmla="*/ 81 h 341"/>
                <a:gd name="T24" fmla="*/ 2 w 341"/>
                <a:gd name="T25" fmla="*/ 81 h 341"/>
                <a:gd name="T26" fmla="*/ 260 w 341"/>
                <a:gd name="T27" fmla="*/ 340 h 341"/>
                <a:gd name="T28" fmla="*/ 261 w 341"/>
                <a:gd name="T29" fmla="*/ 341 h 341"/>
                <a:gd name="T30" fmla="*/ 341 w 341"/>
                <a:gd name="T31" fmla="*/ 341 h 341"/>
                <a:gd name="T32" fmla="*/ 341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39"/>
                  </a:moveTo>
                  <a:cubicBezTo>
                    <a:pt x="336" y="280"/>
                    <a:pt x="317" y="222"/>
                    <a:pt x="285" y="172"/>
                  </a:cubicBezTo>
                  <a:cubicBezTo>
                    <a:pt x="284" y="171"/>
                    <a:pt x="284" y="171"/>
                    <a:pt x="284" y="171"/>
                  </a:cubicBezTo>
                  <a:cubicBezTo>
                    <a:pt x="283" y="171"/>
                    <a:pt x="283" y="171"/>
                    <a:pt x="283" y="171"/>
                  </a:cubicBezTo>
                  <a:cubicBezTo>
                    <a:pt x="278" y="171"/>
                    <a:pt x="274" y="172"/>
                    <a:pt x="269" y="172"/>
                  </a:cubicBezTo>
                  <a:cubicBezTo>
                    <a:pt x="212" y="172"/>
                    <a:pt x="166" y="125"/>
                    <a:pt x="166" y="68"/>
                  </a:cubicBezTo>
                  <a:cubicBezTo>
                    <a:pt x="166" y="64"/>
                    <a:pt x="166" y="60"/>
                    <a:pt x="166" y="56"/>
                  </a:cubicBezTo>
                  <a:cubicBezTo>
                    <a:pt x="166" y="54"/>
                    <a:pt x="166" y="54"/>
                    <a:pt x="166" y="54"/>
                  </a:cubicBezTo>
                  <a:cubicBezTo>
                    <a:pt x="165" y="54"/>
                    <a:pt x="165" y="54"/>
                    <a:pt x="165" y="54"/>
                  </a:cubicBezTo>
                  <a:cubicBezTo>
                    <a:pt x="116" y="24"/>
                    <a:pt x="60" y="5"/>
                    <a:pt x="2" y="1"/>
                  </a:cubicBezTo>
                  <a:cubicBezTo>
                    <a:pt x="0" y="0"/>
                    <a:pt x="0" y="0"/>
                    <a:pt x="0" y="0"/>
                  </a:cubicBezTo>
                  <a:cubicBezTo>
                    <a:pt x="0" y="81"/>
                    <a:pt x="0" y="81"/>
                    <a:pt x="0" y="81"/>
                  </a:cubicBezTo>
                  <a:cubicBezTo>
                    <a:pt x="2" y="81"/>
                    <a:pt x="2" y="81"/>
                    <a:pt x="2" y="81"/>
                  </a:cubicBezTo>
                  <a:cubicBezTo>
                    <a:pt x="138" y="94"/>
                    <a:pt x="247" y="203"/>
                    <a:pt x="260" y="340"/>
                  </a:cubicBezTo>
                  <a:cubicBezTo>
                    <a:pt x="261" y="341"/>
                    <a:pt x="261" y="341"/>
                    <a:pt x="261" y="341"/>
                  </a:cubicBezTo>
                  <a:cubicBezTo>
                    <a:pt x="341" y="341"/>
                    <a:pt x="341" y="341"/>
                    <a:pt x="341" y="341"/>
                  </a:cubicBezTo>
                  <a:lnTo>
                    <a:pt x="341" y="339"/>
                  </a:lnTo>
                  <a:close/>
                </a:path>
              </a:pathLst>
            </a:custGeom>
            <a:solidFill>
              <a:schemeClr val="accent2"/>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8" name="Freeform 19"/>
            <p:cNvSpPr>
              <a:spLocks noEditPoints="1"/>
            </p:cNvSpPr>
            <p:nvPr/>
          </p:nvSpPr>
          <p:spPr bwMode="auto">
            <a:xfrm>
              <a:off x="4612535" y="1777908"/>
              <a:ext cx="1054647" cy="1052264"/>
            </a:xfrm>
            <a:custGeom>
              <a:avLst/>
              <a:gdLst>
                <a:gd name="T0" fmla="*/ 452 w 452"/>
                <a:gd name="T1" fmla="*/ 449 h 451"/>
                <a:gd name="T2" fmla="*/ 372 w 452"/>
                <a:gd name="T3" fmla="*/ 212 h 451"/>
                <a:gd name="T4" fmla="*/ 377 w 452"/>
                <a:gd name="T5" fmla="*/ 178 h 451"/>
                <a:gd name="T6" fmla="*/ 269 w 452"/>
                <a:gd name="T7" fmla="*/ 70 h 451"/>
                <a:gd name="T8" fmla="*/ 234 w 452"/>
                <a:gd name="T9" fmla="*/ 76 h 451"/>
                <a:gd name="T10" fmla="*/ 2 w 452"/>
                <a:gd name="T11" fmla="*/ 0 h 451"/>
                <a:gd name="T12" fmla="*/ 0 w 452"/>
                <a:gd name="T13" fmla="*/ 0 h 451"/>
                <a:gd name="T14" fmla="*/ 0 w 452"/>
                <a:gd name="T15" fmla="*/ 191 h 451"/>
                <a:gd name="T16" fmla="*/ 2 w 452"/>
                <a:gd name="T17" fmla="*/ 191 h 451"/>
                <a:gd name="T18" fmla="*/ 260 w 452"/>
                <a:gd name="T19" fmla="*/ 450 h 451"/>
                <a:gd name="T20" fmla="*/ 261 w 452"/>
                <a:gd name="T21" fmla="*/ 451 h 451"/>
                <a:gd name="T22" fmla="*/ 452 w 452"/>
                <a:gd name="T23" fmla="*/ 451 h 451"/>
                <a:gd name="T24" fmla="*/ 452 w 452"/>
                <a:gd name="T25" fmla="*/ 449 h 451"/>
                <a:gd name="T26" fmla="*/ 264 w 452"/>
                <a:gd name="T27" fmla="*/ 447 h 451"/>
                <a:gd name="T28" fmla="*/ 4 w 452"/>
                <a:gd name="T29" fmla="*/ 187 h 451"/>
                <a:gd name="T30" fmla="*/ 4 w 452"/>
                <a:gd name="T31" fmla="*/ 4 h 451"/>
                <a:gd name="T32" fmla="*/ 232 w 452"/>
                <a:gd name="T33" fmla="*/ 80 h 451"/>
                <a:gd name="T34" fmla="*/ 233 w 452"/>
                <a:gd name="T35" fmla="*/ 81 h 451"/>
                <a:gd name="T36" fmla="*/ 234 w 452"/>
                <a:gd name="T37" fmla="*/ 80 h 451"/>
                <a:gd name="T38" fmla="*/ 269 w 452"/>
                <a:gd name="T39" fmla="*/ 74 h 451"/>
                <a:gd name="T40" fmla="*/ 373 w 452"/>
                <a:gd name="T41" fmla="*/ 178 h 451"/>
                <a:gd name="T42" fmla="*/ 368 w 452"/>
                <a:gd name="T43" fmla="*/ 212 h 451"/>
                <a:gd name="T44" fmla="*/ 367 w 452"/>
                <a:gd name="T45" fmla="*/ 213 h 451"/>
                <a:gd name="T46" fmla="*/ 368 w 452"/>
                <a:gd name="T47" fmla="*/ 214 h 451"/>
                <a:gd name="T48" fmla="*/ 447 w 452"/>
                <a:gd name="T49" fmla="*/ 447 h 451"/>
                <a:gd name="T50" fmla="*/ 26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452" y="449"/>
                  </a:moveTo>
                  <a:cubicBezTo>
                    <a:pt x="446" y="365"/>
                    <a:pt x="419" y="283"/>
                    <a:pt x="372" y="212"/>
                  </a:cubicBezTo>
                  <a:cubicBezTo>
                    <a:pt x="375" y="201"/>
                    <a:pt x="377" y="190"/>
                    <a:pt x="377" y="178"/>
                  </a:cubicBezTo>
                  <a:cubicBezTo>
                    <a:pt x="377" y="118"/>
                    <a:pt x="329" y="70"/>
                    <a:pt x="269" y="70"/>
                  </a:cubicBezTo>
                  <a:cubicBezTo>
                    <a:pt x="257" y="70"/>
                    <a:pt x="245" y="72"/>
                    <a:pt x="234" y="76"/>
                  </a:cubicBezTo>
                  <a:cubicBezTo>
                    <a:pt x="165" y="31"/>
                    <a:pt x="84" y="5"/>
                    <a:pt x="2" y="0"/>
                  </a:cubicBezTo>
                  <a:cubicBezTo>
                    <a:pt x="0" y="0"/>
                    <a:pt x="0" y="0"/>
                    <a:pt x="0" y="0"/>
                  </a:cubicBezTo>
                  <a:cubicBezTo>
                    <a:pt x="0" y="191"/>
                    <a:pt x="0" y="191"/>
                    <a:pt x="0" y="191"/>
                  </a:cubicBezTo>
                  <a:cubicBezTo>
                    <a:pt x="2" y="191"/>
                    <a:pt x="2" y="191"/>
                    <a:pt x="2" y="191"/>
                  </a:cubicBezTo>
                  <a:cubicBezTo>
                    <a:pt x="138" y="204"/>
                    <a:pt x="247" y="313"/>
                    <a:pt x="260" y="450"/>
                  </a:cubicBezTo>
                  <a:cubicBezTo>
                    <a:pt x="261" y="451"/>
                    <a:pt x="261" y="451"/>
                    <a:pt x="261" y="451"/>
                  </a:cubicBezTo>
                  <a:cubicBezTo>
                    <a:pt x="452" y="451"/>
                    <a:pt x="452" y="451"/>
                    <a:pt x="452" y="451"/>
                  </a:cubicBezTo>
                  <a:lnTo>
                    <a:pt x="452" y="449"/>
                  </a:lnTo>
                  <a:close/>
                  <a:moveTo>
                    <a:pt x="264" y="447"/>
                  </a:moveTo>
                  <a:cubicBezTo>
                    <a:pt x="250" y="311"/>
                    <a:pt x="141" y="202"/>
                    <a:pt x="4" y="187"/>
                  </a:cubicBezTo>
                  <a:cubicBezTo>
                    <a:pt x="4" y="4"/>
                    <a:pt x="4" y="4"/>
                    <a:pt x="4" y="4"/>
                  </a:cubicBezTo>
                  <a:cubicBezTo>
                    <a:pt x="85" y="9"/>
                    <a:pt x="164" y="35"/>
                    <a:pt x="232" y="80"/>
                  </a:cubicBezTo>
                  <a:cubicBezTo>
                    <a:pt x="233" y="81"/>
                    <a:pt x="233" y="81"/>
                    <a:pt x="233" y="81"/>
                  </a:cubicBezTo>
                  <a:cubicBezTo>
                    <a:pt x="234" y="80"/>
                    <a:pt x="234" y="80"/>
                    <a:pt x="234" y="80"/>
                  </a:cubicBezTo>
                  <a:cubicBezTo>
                    <a:pt x="246" y="76"/>
                    <a:pt x="257" y="74"/>
                    <a:pt x="269" y="74"/>
                  </a:cubicBezTo>
                  <a:cubicBezTo>
                    <a:pt x="327" y="74"/>
                    <a:pt x="373" y="121"/>
                    <a:pt x="373" y="178"/>
                  </a:cubicBezTo>
                  <a:cubicBezTo>
                    <a:pt x="373" y="189"/>
                    <a:pt x="371" y="201"/>
                    <a:pt x="368" y="212"/>
                  </a:cubicBezTo>
                  <a:cubicBezTo>
                    <a:pt x="367" y="213"/>
                    <a:pt x="367" y="213"/>
                    <a:pt x="367" y="213"/>
                  </a:cubicBezTo>
                  <a:cubicBezTo>
                    <a:pt x="368" y="214"/>
                    <a:pt x="368" y="214"/>
                    <a:pt x="368" y="214"/>
                  </a:cubicBezTo>
                  <a:cubicBezTo>
                    <a:pt x="414" y="283"/>
                    <a:pt x="442" y="364"/>
                    <a:pt x="447" y="447"/>
                  </a:cubicBezTo>
                  <a:lnTo>
                    <a:pt x="264" y="447"/>
                  </a:ln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grpSp>
        <p:nvGrpSpPr>
          <p:cNvPr id="2051" name="组合 2050"/>
          <p:cNvGrpSpPr/>
          <p:nvPr/>
        </p:nvGrpSpPr>
        <p:grpSpPr>
          <a:xfrm>
            <a:off x="4597008" y="2447129"/>
            <a:ext cx="1405328" cy="1402152"/>
            <a:chOff x="3447061" y="1777908"/>
            <a:chExt cx="1054647" cy="1052264"/>
          </a:xfrm>
        </p:grpSpPr>
        <p:sp>
          <p:nvSpPr>
            <p:cNvPr id="19" name="Freeform 20"/>
            <p:cNvSpPr/>
            <p:nvPr/>
          </p:nvSpPr>
          <p:spPr bwMode="auto">
            <a:xfrm>
              <a:off x="3705658" y="2034122"/>
              <a:ext cx="796050" cy="796050"/>
            </a:xfrm>
            <a:custGeom>
              <a:avLst/>
              <a:gdLst>
                <a:gd name="T0" fmla="*/ 0 w 341"/>
                <a:gd name="T1" fmla="*/ 339 h 341"/>
                <a:gd name="T2" fmla="*/ 56 w 341"/>
                <a:gd name="T3" fmla="*/ 172 h 341"/>
                <a:gd name="T4" fmla="*/ 56 w 341"/>
                <a:gd name="T5" fmla="*/ 171 h 341"/>
                <a:gd name="T6" fmla="*/ 58 w 341"/>
                <a:gd name="T7" fmla="*/ 171 h 341"/>
                <a:gd name="T8" fmla="*/ 71 w 341"/>
                <a:gd name="T9" fmla="*/ 172 h 341"/>
                <a:gd name="T10" fmla="*/ 175 w 341"/>
                <a:gd name="T11" fmla="*/ 68 h 341"/>
                <a:gd name="T12" fmla="*/ 174 w 341"/>
                <a:gd name="T13" fmla="*/ 56 h 341"/>
                <a:gd name="T14" fmla="*/ 174 w 341"/>
                <a:gd name="T15" fmla="*/ 54 h 341"/>
                <a:gd name="T16" fmla="*/ 175 w 341"/>
                <a:gd name="T17" fmla="*/ 54 h 341"/>
                <a:gd name="T18" fmla="*/ 339 w 341"/>
                <a:gd name="T19" fmla="*/ 1 h 341"/>
                <a:gd name="T20" fmla="*/ 341 w 341"/>
                <a:gd name="T21" fmla="*/ 0 h 341"/>
                <a:gd name="T22" fmla="*/ 341 w 341"/>
                <a:gd name="T23" fmla="*/ 81 h 341"/>
                <a:gd name="T24" fmla="*/ 339 w 341"/>
                <a:gd name="T25" fmla="*/ 81 h 341"/>
                <a:gd name="T26" fmla="*/ 80 w 341"/>
                <a:gd name="T27" fmla="*/ 340 h 341"/>
                <a:gd name="T28" fmla="*/ 80 w 341"/>
                <a:gd name="T29" fmla="*/ 341 h 341"/>
                <a:gd name="T30" fmla="*/ 0 w 341"/>
                <a:gd name="T31" fmla="*/ 341 h 341"/>
                <a:gd name="T32" fmla="*/ 0 w 341"/>
                <a:gd name="T33" fmla="*/ 339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39"/>
                  </a:moveTo>
                  <a:cubicBezTo>
                    <a:pt x="5" y="280"/>
                    <a:pt x="24" y="222"/>
                    <a:pt x="56" y="172"/>
                  </a:cubicBezTo>
                  <a:cubicBezTo>
                    <a:pt x="56" y="171"/>
                    <a:pt x="56" y="171"/>
                    <a:pt x="56" y="171"/>
                  </a:cubicBezTo>
                  <a:cubicBezTo>
                    <a:pt x="58" y="171"/>
                    <a:pt x="58" y="171"/>
                    <a:pt x="58" y="171"/>
                  </a:cubicBezTo>
                  <a:cubicBezTo>
                    <a:pt x="62" y="171"/>
                    <a:pt x="67" y="172"/>
                    <a:pt x="71" y="172"/>
                  </a:cubicBezTo>
                  <a:cubicBezTo>
                    <a:pt x="128" y="172"/>
                    <a:pt x="175" y="125"/>
                    <a:pt x="175" y="68"/>
                  </a:cubicBezTo>
                  <a:cubicBezTo>
                    <a:pt x="175" y="64"/>
                    <a:pt x="175" y="60"/>
                    <a:pt x="174" y="56"/>
                  </a:cubicBezTo>
                  <a:cubicBezTo>
                    <a:pt x="174" y="54"/>
                    <a:pt x="174" y="54"/>
                    <a:pt x="174" y="54"/>
                  </a:cubicBezTo>
                  <a:cubicBezTo>
                    <a:pt x="175" y="54"/>
                    <a:pt x="175" y="54"/>
                    <a:pt x="175" y="54"/>
                  </a:cubicBezTo>
                  <a:cubicBezTo>
                    <a:pt x="225" y="24"/>
                    <a:pt x="281" y="5"/>
                    <a:pt x="339" y="1"/>
                  </a:cubicBezTo>
                  <a:cubicBezTo>
                    <a:pt x="341" y="0"/>
                    <a:pt x="341" y="0"/>
                    <a:pt x="341" y="0"/>
                  </a:cubicBezTo>
                  <a:cubicBezTo>
                    <a:pt x="341" y="81"/>
                    <a:pt x="341" y="81"/>
                    <a:pt x="341" y="81"/>
                  </a:cubicBezTo>
                  <a:cubicBezTo>
                    <a:pt x="339" y="81"/>
                    <a:pt x="339" y="81"/>
                    <a:pt x="339" y="81"/>
                  </a:cubicBezTo>
                  <a:cubicBezTo>
                    <a:pt x="203" y="94"/>
                    <a:pt x="94" y="203"/>
                    <a:pt x="80" y="340"/>
                  </a:cubicBezTo>
                  <a:cubicBezTo>
                    <a:pt x="80" y="341"/>
                    <a:pt x="80" y="341"/>
                    <a:pt x="80" y="341"/>
                  </a:cubicBezTo>
                  <a:cubicBezTo>
                    <a:pt x="0" y="341"/>
                    <a:pt x="0" y="341"/>
                    <a:pt x="0" y="341"/>
                  </a:cubicBezTo>
                  <a:lnTo>
                    <a:pt x="0" y="339"/>
                  </a:lnTo>
                  <a:close/>
                </a:path>
              </a:pathLst>
            </a:custGeom>
            <a:solidFill>
              <a:schemeClr val="accent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0" name="Freeform 21"/>
            <p:cNvSpPr>
              <a:spLocks noEditPoints="1"/>
            </p:cNvSpPr>
            <p:nvPr/>
          </p:nvSpPr>
          <p:spPr bwMode="auto">
            <a:xfrm>
              <a:off x="3447061" y="1777908"/>
              <a:ext cx="1054647" cy="1052264"/>
            </a:xfrm>
            <a:custGeom>
              <a:avLst/>
              <a:gdLst>
                <a:gd name="T0" fmla="*/ 0 w 452"/>
                <a:gd name="T1" fmla="*/ 451 h 451"/>
                <a:gd name="T2" fmla="*/ 191 w 452"/>
                <a:gd name="T3" fmla="*/ 451 h 451"/>
                <a:gd name="T4" fmla="*/ 191 w 452"/>
                <a:gd name="T5" fmla="*/ 450 h 451"/>
                <a:gd name="T6" fmla="*/ 450 w 452"/>
                <a:gd name="T7" fmla="*/ 191 h 451"/>
                <a:gd name="T8" fmla="*/ 452 w 452"/>
                <a:gd name="T9" fmla="*/ 191 h 451"/>
                <a:gd name="T10" fmla="*/ 452 w 452"/>
                <a:gd name="T11" fmla="*/ 0 h 451"/>
                <a:gd name="T12" fmla="*/ 450 w 452"/>
                <a:gd name="T13" fmla="*/ 0 h 451"/>
                <a:gd name="T14" fmla="*/ 218 w 452"/>
                <a:gd name="T15" fmla="*/ 76 h 451"/>
                <a:gd name="T16" fmla="*/ 182 w 452"/>
                <a:gd name="T17" fmla="*/ 70 h 451"/>
                <a:gd name="T18" fmla="*/ 74 w 452"/>
                <a:gd name="T19" fmla="*/ 178 h 451"/>
                <a:gd name="T20" fmla="*/ 80 w 452"/>
                <a:gd name="T21" fmla="*/ 212 h 451"/>
                <a:gd name="T22" fmla="*/ 0 w 452"/>
                <a:gd name="T23" fmla="*/ 449 h 451"/>
                <a:gd name="T24" fmla="*/ 0 w 452"/>
                <a:gd name="T25" fmla="*/ 451 h 451"/>
                <a:gd name="T26" fmla="*/ 4 w 452"/>
                <a:gd name="T27" fmla="*/ 447 h 451"/>
                <a:gd name="T28" fmla="*/ 84 w 452"/>
                <a:gd name="T29" fmla="*/ 214 h 451"/>
                <a:gd name="T30" fmla="*/ 84 w 452"/>
                <a:gd name="T31" fmla="*/ 213 h 451"/>
                <a:gd name="T32" fmla="*/ 84 w 452"/>
                <a:gd name="T33" fmla="*/ 212 h 451"/>
                <a:gd name="T34" fmla="*/ 78 w 452"/>
                <a:gd name="T35" fmla="*/ 178 h 451"/>
                <a:gd name="T36" fmla="*/ 182 w 452"/>
                <a:gd name="T37" fmla="*/ 74 h 451"/>
                <a:gd name="T38" fmla="*/ 217 w 452"/>
                <a:gd name="T39" fmla="*/ 80 h 451"/>
                <a:gd name="T40" fmla="*/ 218 w 452"/>
                <a:gd name="T41" fmla="*/ 81 h 451"/>
                <a:gd name="T42" fmla="*/ 219 w 452"/>
                <a:gd name="T43" fmla="*/ 80 h 451"/>
                <a:gd name="T44" fmla="*/ 448 w 452"/>
                <a:gd name="T45" fmla="*/ 4 h 451"/>
                <a:gd name="T46" fmla="*/ 448 w 452"/>
                <a:gd name="T47" fmla="*/ 187 h 451"/>
                <a:gd name="T48" fmla="*/ 188 w 452"/>
                <a:gd name="T49" fmla="*/ 447 h 451"/>
                <a:gd name="T50" fmla="*/ 4 w 452"/>
                <a:gd name="T51" fmla="*/ 447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1">
                  <a:moveTo>
                    <a:pt x="0" y="451"/>
                  </a:moveTo>
                  <a:cubicBezTo>
                    <a:pt x="191" y="451"/>
                    <a:pt x="191" y="451"/>
                    <a:pt x="191" y="451"/>
                  </a:cubicBezTo>
                  <a:cubicBezTo>
                    <a:pt x="191" y="450"/>
                    <a:pt x="191" y="450"/>
                    <a:pt x="191" y="450"/>
                  </a:cubicBezTo>
                  <a:cubicBezTo>
                    <a:pt x="205" y="313"/>
                    <a:pt x="314" y="204"/>
                    <a:pt x="450" y="191"/>
                  </a:cubicBezTo>
                  <a:cubicBezTo>
                    <a:pt x="452" y="191"/>
                    <a:pt x="452" y="191"/>
                    <a:pt x="452" y="191"/>
                  </a:cubicBezTo>
                  <a:cubicBezTo>
                    <a:pt x="452" y="0"/>
                    <a:pt x="452" y="0"/>
                    <a:pt x="452" y="0"/>
                  </a:cubicBezTo>
                  <a:cubicBezTo>
                    <a:pt x="450" y="0"/>
                    <a:pt x="450" y="0"/>
                    <a:pt x="450" y="0"/>
                  </a:cubicBezTo>
                  <a:cubicBezTo>
                    <a:pt x="367" y="5"/>
                    <a:pt x="287" y="31"/>
                    <a:pt x="218" y="76"/>
                  </a:cubicBezTo>
                  <a:cubicBezTo>
                    <a:pt x="206" y="72"/>
                    <a:pt x="194" y="70"/>
                    <a:pt x="182" y="70"/>
                  </a:cubicBezTo>
                  <a:cubicBezTo>
                    <a:pt x="123" y="70"/>
                    <a:pt x="74" y="118"/>
                    <a:pt x="74" y="178"/>
                  </a:cubicBezTo>
                  <a:cubicBezTo>
                    <a:pt x="74" y="190"/>
                    <a:pt x="76" y="201"/>
                    <a:pt x="80" y="212"/>
                  </a:cubicBezTo>
                  <a:cubicBezTo>
                    <a:pt x="33" y="283"/>
                    <a:pt x="5" y="365"/>
                    <a:pt x="0" y="449"/>
                  </a:cubicBezTo>
                  <a:lnTo>
                    <a:pt x="0" y="451"/>
                  </a:lnTo>
                  <a:close/>
                  <a:moveTo>
                    <a:pt x="4" y="447"/>
                  </a:moveTo>
                  <a:cubicBezTo>
                    <a:pt x="10" y="364"/>
                    <a:pt x="37" y="283"/>
                    <a:pt x="84" y="214"/>
                  </a:cubicBezTo>
                  <a:cubicBezTo>
                    <a:pt x="84" y="213"/>
                    <a:pt x="84" y="213"/>
                    <a:pt x="84" y="213"/>
                  </a:cubicBezTo>
                  <a:cubicBezTo>
                    <a:pt x="84" y="212"/>
                    <a:pt x="84" y="212"/>
                    <a:pt x="84" y="212"/>
                  </a:cubicBezTo>
                  <a:cubicBezTo>
                    <a:pt x="80" y="201"/>
                    <a:pt x="78" y="189"/>
                    <a:pt x="78" y="178"/>
                  </a:cubicBezTo>
                  <a:cubicBezTo>
                    <a:pt x="78" y="121"/>
                    <a:pt x="125" y="74"/>
                    <a:pt x="182" y="74"/>
                  </a:cubicBezTo>
                  <a:cubicBezTo>
                    <a:pt x="194" y="74"/>
                    <a:pt x="206" y="76"/>
                    <a:pt x="217" y="80"/>
                  </a:cubicBezTo>
                  <a:cubicBezTo>
                    <a:pt x="218" y="81"/>
                    <a:pt x="218" y="81"/>
                    <a:pt x="218" y="81"/>
                  </a:cubicBezTo>
                  <a:cubicBezTo>
                    <a:pt x="219" y="80"/>
                    <a:pt x="219" y="80"/>
                    <a:pt x="219" y="80"/>
                  </a:cubicBezTo>
                  <a:cubicBezTo>
                    <a:pt x="287" y="35"/>
                    <a:pt x="366" y="9"/>
                    <a:pt x="448" y="4"/>
                  </a:cubicBezTo>
                  <a:cubicBezTo>
                    <a:pt x="448" y="187"/>
                    <a:pt x="448" y="187"/>
                    <a:pt x="448" y="187"/>
                  </a:cubicBezTo>
                  <a:cubicBezTo>
                    <a:pt x="311" y="202"/>
                    <a:pt x="202" y="311"/>
                    <a:pt x="188" y="447"/>
                  </a:cubicBezTo>
                  <a:lnTo>
                    <a:pt x="4" y="447"/>
                  </a:ln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grpSp>
        <p:nvGrpSpPr>
          <p:cNvPr id="2053" name="组合 2052"/>
          <p:cNvGrpSpPr/>
          <p:nvPr/>
        </p:nvGrpSpPr>
        <p:grpSpPr>
          <a:xfrm>
            <a:off x="6150013" y="3998549"/>
            <a:ext cx="1405328" cy="1403740"/>
            <a:chOff x="4612535" y="2942191"/>
            <a:chExt cx="1054647" cy="1053455"/>
          </a:xfrm>
        </p:grpSpPr>
        <p:sp>
          <p:nvSpPr>
            <p:cNvPr id="21" name="Freeform 22"/>
            <p:cNvSpPr/>
            <p:nvPr/>
          </p:nvSpPr>
          <p:spPr bwMode="auto">
            <a:xfrm>
              <a:off x="4612535" y="2942191"/>
              <a:ext cx="796050" cy="794859"/>
            </a:xfrm>
            <a:custGeom>
              <a:avLst/>
              <a:gdLst>
                <a:gd name="T0" fmla="*/ 341 w 341"/>
                <a:gd name="T1" fmla="*/ 3 h 341"/>
                <a:gd name="T2" fmla="*/ 285 w 341"/>
                <a:gd name="T3" fmla="*/ 170 h 341"/>
                <a:gd name="T4" fmla="*/ 284 w 341"/>
                <a:gd name="T5" fmla="*/ 171 h 341"/>
                <a:gd name="T6" fmla="*/ 283 w 341"/>
                <a:gd name="T7" fmla="*/ 171 h 341"/>
                <a:gd name="T8" fmla="*/ 269 w 341"/>
                <a:gd name="T9" fmla="*/ 170 h 341"/>
                <a:gd name="T10" fmla="*/ 166 w 341"/>
                <a:gd name="T11" fmla="*/ 274 h 341"/>
                <a:gd name="T12" fmla="*/ 166 w 341"/>
                <a:gd name="T13" fmla="*/ 286 h 341"/>
                <a:gd name="T14" fmla="*/ 166 w 341"/>
                <a:gd name="T15" fmla="*/ 287 h 341"/>
                <a:gd name="T16" fmla="*/ 165 w 341"/>
                <a:gd name="T17" fmla="*/ 288 h 341"/>
                <a:gd name="T18" fmla="*/ 2 w 341"/>
                <a:gd name="T19" fmla="*/ 341 h 341"/>
                <a:gd name="T20" fmla="*/ 0 w 341"/>
                <a:gd name="T21" fmla="*/ 341 h 341"/>
                <a:gd name="T22" fmla="*/ 0 w 341"/>
                <a:gd name="T23" fmla="*/ 261 h 341"/>
                <a:gd name="T24" fmla="*/ 2 w 341"/>
                <a:gd name="T25" fmla="*/ 261 h 341"/>
                <a:gd name="T26" fmla="*/ 260 w 341"/>
                <a:gd name="T27" fmla="*/ 2 h 341"/>
                <a:gd name="T28" fmla="*/ 261 w 341"/>
                <a:gd name="T29" fmla="*/ 0 h 341"/>
                <a:gd name="T30" fmla="*/ 341 w 341"/>
                <a:gd name="T31" fmla="*/ 0 h 341"/>
                <a:gd name="T32" fmla="*/ 341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341" y="3"/>
                  </a:moveTo>
                  <a:cubicBezTo>
                    <a:pt x="336" y="62"/>
                    <a:pt x="317" y="120"/>
                    <a:pt x="285" y="170"/>
                  </a:cubicBezTo>
                  <a:cubicBezTo>
                    <a:pt x="284" y="171"/>
                    <a:pt x="284" y="171"/>
                    <a:pt x="284" y="171"/>
                  </a:cubicBezTo>
                  <a:cubicBezTo>
                    <a:pt x="283" y="171"/>
                    <a:pt x="283" y="171"/>
                    <a:pt x="283" y="171"/>
                  </a:cubicBezTo>
                  <a:cubicBezTo>
                    <a:pt x="278" y="170"/>
                    <a:pt x="274" y="170"/>
                    <a:pt x="269" y="170"/>
                  </a:cubicBezTo>
                  <a:cubicBezTo>
                    <a:pt x="212" y="170"/>
                    <a:pt x="166" y="217"/>
                    <a:pt x="166" y="274"/>
                  </a:cubicBezTo>
                  <a:cubicBezTo>
                    <a:pt x="166" y="278"/>
                    <a:pt x="166" y="282"/>
                    <a:pt x="166" y="286"/>
                  </a:cubicBezTo>
                  <a:cubicBezTo>
                    <a:pt x="166" y="287"/>
                    <a:pt x="166" y="287"/>
                    <a:pt x="166" y="287"/>
                  </a:cubicBezTo>
                  <a:cubicBezTo>
                    <a:pt x="165" y="288"/>
                    <a:pt x="165" y="288"/>
                    <a:pt x="165" y="288"/>
                  </a:cubicBezTo>
                  <a:cubicBezTo>
                    <a:pt x="116" y="318"/>
                    <a:pt x="60" y="337"/>
                    <a:pt x="2" y="341"/>
                  </a:cubicBezTo>
                  <a:cubicBezTo>
                    <a:pt x="0" y="341"/>
                    <a:pt x="0" y="341"/>
                    <a:pt x="0" y="341"/>
                  </a:cubicBezTo>
                  <a:cubicBezTo>
                    <a:pt x="0" y="261"/>
                    <a:pt x="0" y="261"/>
                    <a:pt x="0" y="261"/>
                  </a:cubicBezTo>
                  <a:cubicBezTo>
                    <a:pt x="2" y="261"/>
                    <a:pt x="2" y="261"/>
                    <a:pt x="2" y="261"/>
                  </a:cubicBezTo>
                  <a:cubicBezTo>
                    <a:pt x="138" y="247"/>
                    <a:pt x="247" y="138"/>
                    <a:pt x="260" y="2"/>
                  </a:cubicBezTo>
                  <a:cubicBezTo>
                    <a:pt x="261" y="0"/>
                    <a:pt x="261" y="0"/>
                    <a:pt x="261" y="0"/>
                  </a:cubicBezTo>
                  <a:cubicBezTo>
                    <a:pt x="341" y="0"/>
                    <a:pt x="341" y="0"/>
                    <a:pt x="341" y="0"/>
                  </a:cubicBezTo>
                  <a:lnTo>
                    <a:pt x="341" y="3"/>
                  </a:lnTo>
                  <a:close/>
                </a:path>
              </a:pathLst>
            </a:custGeom>
            <a:solidFill>
              <a:schemeClr val="accent3"/>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2" name="Freeform 23"/>
            <p:cNvSpPr>
              <a:spLocks noEditPoints="1"/>
            </p:cNvSpPr>
            <p:nvPr/>
          </p:nvSpPr>
          <p:spPr bwMode="auto">
            <a:xfrm>
              <a:off x="4612535" y="2942191"/>
              <a:ext cx="1054647" cy="1053455"/>
            </a:xfrm>
            <a:custGeom>
              <a:avLst/>
              <a:gdLst>
                <a:gd name="T0" fmla="*/ 452 w 452"/>
                <a:gd name="T1" fmla="*/ 0 h 452"/>
                <a:gd name="T2" fmla="*/ 261 w 452"/>
                <a:gd name="T3" fmla="*/ 0 h 452"/>
                <a:gd name="T4" fmla="*/ 260 w 452"/>
                <a:gd name="T5" fmla="*/ 2 h 452"/>
                <a:gd name="T6" fmla="*/ 2 w 452"/>
                <a:gd name="T7" fmla="*/ 261 h 452"/>
                <a:gd name="T8" fmla="*/ 0 w 452"/>
                <a:gd name="T9" fmla="*/ 261 h 452"/>
                <a:gd name="T10" fmla="*/ 0 w 452"/>
                <a:gd name="T11" fmla="*/ 452 h 452"/>
                <a:gd name="T12" fmla="*/ 2 w 452"/>
                <a:gd name="T13" fmla="*/ 452 h 452"/>
                <a:gd name="T14" fmla="*/ 234 w 452"/>
                <a:gd name="T15" fmla="*/ 376 h 452"/>
                <a:gd name="T16" fmla="*/ 269 w 452"/>
                <a:gd name="T17" fmla="*/ 382 h 452"/>
                <a:gd name="T18" fmla="*/ 377 w 452"/>
                <a:gd name="T19" fmla="*/ 274 h 452"/>
                <a:gd name="T20" fmla="*/ 372 w 452"/>
                <a:gd name="T21" fmla="*/ 240 h 452"/>
                <a:gd name="T22" fmla="*/ 452 w 452"/>
                <a:gd name="T23" fmla="*/ 3 h 452"/>
                <a:gd name="T24" fmla="*/ 452 w 452"/>
                <a:gd name="T25" fmla="*/ 0 h 452"/>
                <a:gd name="T26" fmla="*/ 447 w 452"/>
                <a:gd name="T27" fmla="*/ 4 h 452"/>
                <a:gd name="T28" fmla="*/ 368 w 452"/>
                <a:gd name="T29" fmla="*/ 238 h 452"/>
                <a:gd name="T30" fmla="*/ 367 w 452"/>
                <a:gd name="T31" fmla="*/ 239 h 452"/>
                <a:gd name="T32" fmla="*/ 368 w 452"/>
                <a:gd name="T33" fmla="*/ 240 h 452"/>
                <a:gd name="T34" fmla="*/ 373 w 452"/>
                <a:gd name="T35" fmla="*/ 274 h 452"/>
                <a:gd name="T36" fmla="*/ 269 w 452"/>
                <a:gd name="T37" fmla="*/ 378 h 452"/>
                <a:gd name="T38" fmla="*/ 234 w 452"/>
                <a:gd name="T39" fmla="*/ 372 h 452"/>
                <a:gd name="T40" fmla="*/ 233 w 452"/>
                <a:gd name="T41" fmla="*/ 371 h 452"/>
                <a:gd name="T42" fmla="*/ 232 w 452"/>
                <a:gd name="T43" fmla="*/ 372 h 452"/>
                <a:gd name="T44" fmla="*/ 4 w 452"/>
                <a:gd name="T45" fmla="*/ 448 h 452"/>
                <a:gd name="T46" fmla="*/ 4 w 452"/>
                <a:gd name="T47" fmla="*/ 265 h 452"/>
                <a:gd name="T48" fmla="*/ 264 w 452"/>
                <a:gd name="T49" fmla="*/ 4 h 452"/>
                <a:gd name="T50" fmla="*/ 447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452" y="0"/>
                  </a:moveTo>
                  <a:cubicBezTo>
                    <a:pt x="261" y="0"/>
                    <a:pt x="261" y="0"/>
                    <a:pt x="261" y="0"/>
                  </a:cubicBezTo>
                  <a:cubicBezTo>
                    <a:pt x="260" y="2"/>
                    <a:pt x="260" y="2"/>
                    <a:pt x="260" y="2"/>
                  </a:cubicBezTo>
                  <a:cubicBezTo>
                    <a:pt x="247" y="138"/>
                    <a:pt x="138" y="247"/>
                    <a:pt x="2" y="261"/>
                  </a:cubicBezTo>
                  <a:cubicBezTo>
                    <a:pt x="0" y="261"/>
                    <a:pt x="0" y="261"/>
                    <a:pt x="0" y="261"/>
                  </a:cubicBezTo>
                  <a:cubicBezTo>
                    <a:pt x="0" y="452"/>
                    <a:pt x="0" y="452"/>
                    <a:pt x="0" y="452"/>
                  </a:cubicBezTo>
                  <a:cubicBezTo>
                    <a:pt x="2" y="452"/>
                    <a:pt x="2" y="452"/>
                    <a:pt x="2" y="452"/>
                  </a:cubicBezTo>
                  <a:cubicBezTo>
                    <a:pt x="84" y="447"/>
                    <a:pt x="165" y="421"/>
                    <a:pt x="234" y="376"/>
                  </a:cubicBezTo>
                  <a:cubicBezTo>
                    <a:pt x="245" y="380"/>
                    <a:pt x="257" y="382"/>
                    <a:pt x="269" y="382"/>
                  </a:cubicBezTo>
                  <a:cubicBezTo>
                    <a:pt x="329" y="382"/>
                    <a:pt x="377" y="333"/>
                    <a:pt x="377" y="274"/>
                  </a:cubicBezTo>
                  <a:cubicBezTo>
                    <a:pt x="377" y="262"/>
                    <a:pt x="375" y="251"/>
                    <a:pt x="372" y="240"/>
                  </a:cubicBezTo>
                  <a:cubicBezTo>
                    <a:pt x="419" y="169"/>
                    <a:pt x="446" y="87"/>
                    <a:pt x="452" y="3"/>
                  </a:cubicBezTo>
                  <a:lnTo>
                    <a:pt x="452" y="0"/>
                  </a:lnTo>
                  <a:close/>
                  <a:moveTo>
                    <a:pt x="447" y="4"/>
                  </a:moveTo>
                  <a:cubicBezTo>
                    <a:pt x="442" y="88"/>
                    <a:pt x="414" y="169"/>
                    <a:pt x="368" y="238"/>
                  </a:cubicBezTo>
                  <a:cubicBezTo>
                    <a:pt x="367" y="239"/>
                    <a:pt x="367" y="239"/>
                    <a:pt x="367" y="239"/>
                  </a:cubicBezTo>
                  <a:cubicBezTo>
                    <a:pt x="368" y="240"/>
                    <a:pt x="368" y="240"/>
                    <a:pt x="368" y="240"/>
                  </a:cubicBezTo>
                  <a:cubicBezTo>
                    <a:pt x="371" y="251"/>
                    <a:pt x="373" y="262"/>
                    <a:pt x="373" y="274"/>
                  </a:cubicBezTo>
                  <a:cubicBezTo>
                    <a:pt x="373" y="331"/>
                    <a:pt x="327" y="378"/>
                    <a:pt x="269" y="378"/>
                  </a:cubicBezTo>
                  <a:cubicBezTo>
                    <a:pt x="257" y="378"/>
                    <a:pt x="246" y="376"/>
                    <a:pt x="234" y="372"/>
                  </a:cubicBezTo>
                  <a:cubicBezTo>
                    <a:pt x="233" y="371"/>
                    <a:pt x="233" y="371"/>
                    <a:pt x="233" y="371"/>
                  </a:cubicBezTo>
                  <a:cubicBezTo>
                    <a:pt x="232" y="372"/>
                    <a:pt x="232" y="372"/>
                    <a:pt x="232" y="372"/>
                  </a:cubicBezTo>
                  <a:cubicBezTo>
                    <a:pt x="164" y="416"/>
                    <a:pt x="85" y="443"/>
                    <a:pt x="4" y="448"/>
                  </a:cubicBezTo>
                  <a:cubicBezTo>
                    <a:pt x="4" y="265"/>
                    <a:pt x="4" y="265"/>
                    <a:pt x="4" y="265"/>
                  </a:cubicBezTo>
                  <a:cubicBezTo>
                    <a:pt x="141" y="250"/>
                    <a:pt x="250" y="141"/>
                    <a:pt x="264" y="4"/>
                  </a:cubicBezTo>
                  <a:lnTo>
                    <a:pt x="447" y="4"/>
                  </a:ln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grpSp>
        <p:nvGrpSpPr>
          <p:cNvPr id="2054" name="组合 2053"/>
          <p:cNvGrpSpPr/>
          <p:nvPr/>
        </p:nvGrpSpPr>
        <p:grpSpPr>
          <a:xfrm>
            <a:off x="4597008" y="3998549"/>
            <a:ext cx="1405328" cy="1403740"/>
            <a:chOff x="3447061" y="2942191"/>
            <a:chExt cx="1054647" cy="1053455"/>
          </a:xfrm>
        </p:grpSpPr>
        <p:sp>
          <p:nvSpPr>
            <p:cNvPr id="23" name="Freeform 24"/>
            <p:cNvSpPr/>
            <p:nvPr/>
          </p:nvSpPr>
          <p:spPr bwMode="auto">
            <a:xfrm>
              <a:off x="3705658" y="2942191"/>
              <a:ext cx="796050" cy="794859"/>
            </a:xfrm>
            <a:custGeom>
              <a:avLst/>
              <a:gdLst>
                <a:gd name="T0" fmla="*/ 0 w 341"/>
                <a:gd name="T1" fmla="*/ 3 h 341"/>
                <a:gd name="T2" fmla="*/ 56 w 341"/>
                <a:gd name="T3" fmla="*/ 170 h 341"/>
                <a:gd name="T4" fmla="*/ 56 w 341"/>
                <a:gd name="T5" fmla="*/ 171 h 341"/>
                <a:gd name="T6" fmla="*/ 58 w 341"/>
                <a:gd name="T7" fmla="*/ 171 h 341"/>
                <a:gd name="T8" fmla="*/ 71 w 341"/>
                <a:gd name="T9" fmla="*/ 170 h 341"/>
                <a:gd name="T10" fmla="*/ 175 w 341"/>
                <a:gd name="T11" fmla="*/ 274 h 341"/>
                <a:gd name="T12" fmla="*/ 174 w 341"/>
                <a:gd name="T13" fmla="*/ 286 h 341"/>
                <a:gd name="T14" fmla="*/ 174 w 341"/>
                <a:gd name="T15" fmla="*/ 287 h 341"/>
                <a:gd name="T16" fmla="*/ 175 w 341"/>
                <a:gd name="T17" fmla="*/ 288 h 341"/>
                <a:gd name="T18" fmla="*/ 339 w 341"/>
                <a:gd name="T19" fmla="*/ 341 h 341"/>
                <a:gd name="T20" fmla="*/ 341 w 341"/>
                <a:gd name="T21" fmla="*/ 341 h 341"/>
                <a:gd name="T22" fmla="*/ 341 w 341"/>
                <a:gd name="T23" fmla="*/ 261 h 341"/>
                <a:gd name="T24" fmla="*/ 339 w 341"/>
                <a:gd name="T25" fmla="*/ 261 h 341"/>
                <a:gd name="T26" fmla="*/ 80 w 341"/>
                <a:gd name="T27" fmla="*/ 2 h 341"/>
                <a:gd name="T28" fmla="*/ 80 w 341"/>
                <a:gd name="T29" fmla="*/ 0 h 341"/>
                <a:gd name="T30" fmla="*/ 0 w 341"/>
                <a:gd name="T31" fmla="*/ 0 h 341"/>
                <a:gd name="T32" fmla="*/ 0 w 341"/>
                <a:gd name="T33" fmla="*/ 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1" h="341">
                  <a:moveTo>
                    <a:pt x="0" y="3"/>
                  </a:moveTo>
                  <a:cubicBezTo>
                    <a:pt x="5" y="62"/>
                    <a:pt x="24" y="120"/>
                    <a:pt x="56" y="170"/>
                  </a:cubicBezTo>
                  <a:cubicBezTo>
                    <a:pt x="56" y="171"/>
                    <a:pt x="56" y="171"/>
                    <a:pt x="56" y="171"/>
                  </a:cubicBezTo>
                  <a:cubicBezTo>
                    <a:pt x="58" y="171"/>
                    <a:pt x="58" y="171"/>
                    <a:pt x="58" y="171"/>
                  </a:cubicBezTo>
                  <a:cubicBezTo>
                    <a:pt x="62" y="170"/>
                    <a:pt x="67" y="170"/>
                    <a:pt x="71" y="170"/>
                  </a:cubicBezTo>
                  <a:cubicBezTo>
                    <a:pt x="128" y="170"/>
                    <a:pt x="175" y="217"/>
                    <a:pt x="175" y="274"/>
                  </a:cubicBezTo>
                  <a:cubicBezTo>
                    <a:pt x="175" y="278"/>
                    <a:pt x="175" y="282"/>
                    <a:pt x="174" y="286"/>
                  </a:cubicBezTo>
                  <a:cubicBezTo>
                    <a:pt x="174" y="287"/>
                    <a:pt x="174" y="287"/>
                    <a:pt x="174" y="287"/>
                  </a:cubicBezTo>
                  <a:cubicBezTo>
                    <a:pt x="175" y="288"/>
                    <a:pt x="175" y="288"/>
                    <a:pt x="175" y="288"/>
                  </a:cubicBezTo>
                  <a:cubicBezTo>
                    <a:pt x="225" y="318"/>
                    <a:pt x="281" y="337"/>
                    <a:pt x="339" y="341"/>
                  </a:cubicBezTo>
                  <a:cubicBezTo>
                    <a:pt x="341" y="341"/>
                    <a:pt x="341" y="341"/>
                    <a:pt x="341" y="341"/>
                  </a:cubicBezTo>
                  <a:cubicBezTo>
                    <a:pt x="341" y="261"/>
                    <a:pt x="341" y="261"/>
                    <a:pt x="341" y="261"/>
                  </a:cubicBezTo>
                  <a:cubicBezTo>
                    <a:pt x="339" y="261"/>
                    <a:pt x="339" y="261"/>
                    <a:pt x="339" y="261"/>
                  </a:cubicBezTo>
                  <a:cubicBezTo>
                    <a:pt x="203" y="247"/>
                    <a:pt x="94" y="138"/>
                    <a:pt x="80" y="2"/>
                  </a:cubicBezTo>
                  <a:cubicBezTo>
                    <a:pt x="80" y="0"/>
                    <a:pt x="80" y="0"/>
                    <a:pt x="80" y="0"/>
                  </a:cubicBezTo>
                  <a:cubicBezTo>
                    <a:pt x="0" y="0"/>
                    <a:pt x="0" y="0"/>
                    <a:pt x="0" y="0"/>
                  </a:cubicBezTo>
                  <a:lnTo>
                    <a:pt x="0" y="3"/>
                  </a:lnTo>
                  <a:close/>
                </a:path>
              </a:pathLst>
            </a:custGeom>
            <a:solidFill>
              <a:schemeClr val="accent4"/>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4" name="Freeform 25"/>
            <p:cNvSpPr>
              <a:spLocks noEditPoints="1"/>
            </p:cNvSpPr>
            <p:nvPr/>
          </p:nvSpPr>
          <p:spPr bwMode="auto">
            <a:xfrm>
              <a:off x="3447061" y="2942191"/>
              <a:ext cx="1054647" cy="1053455"/>
            </a:xfrm>
            <a:custGeom>
              <a:avLst/>
              <a:gdLst>
                <a:gd name="T0" fmla="*/ 0 w 452"/>
                <a:gd name="T1" fmla="*/ 3 h 452"/>
                <a:gd name="T2" fmla="*/ 80 w 452"/>
                <a:gd name="T3" fmla="*/ 240 h 452"/>
                <a:gd name="T4" fmla="*/ 74 w 452"/>
                <a:gd name="T5" fmla="*/ 274 h 452"/>
                <a:gd name="T6" fmla="*/ 182 w 452"/>
                <a:gd name="T7" fmla="*/ 382 h 452"/>
                <a:gd name="T8" fmla="*/ 218 w 452"/>
                <a:gd name="T9" fmla="*/ 376 h 452"/>
                <a:gd name="T10" fmla="*/ 450 w 452"/>
                <a:gd name="T11" fmla="*/ 452 h 452"/>
                <a:gd name="T12" fmla="*/ 452 w 452"/>
                <a:gd name="T13" fmla="*/ 452 h 452"/>
                <a:gd name="T14" fmla="*/ 452 w 452"/>
                <a:gd name="T15" fmla="*/ 261 h 452"/>
                <a:gd name="T16" fmla="*/ 450 w 452"/>
                <a:gd name="T17" fmla="*/ 261 h 452"/>
                <a:gd name="T18" fmla="*/ 191 w 452"/>
                <a:gd name="T19" fmla="*/ 2 h 452"/>
                <a:gd name="T20" fmla="*/ 191 w 452"/>
                <a:gd name="T21" fmla="*/ 0 h 452"/>
                <a:gd name="T22" fmla="*/ 0 w 452"/>
                <a:gd name="T23" fmla="*/ 0 h 452"/>
                <a:gd name="T24" fmla="*/ 0 w 452"/>
                <a:gd name="T25" fmla="*/ 3 h 452"/>
                <a:gd name="T26" fmla="*/ 188 w 452"/>
                <a:gd name="T27" fmla="*/ 4 h 452"/>
                <a:gd name="T28" fmla="*/ 448 w 452"/>
                <a:gd name="T29" fmla="*/ 265 h 452"/>
                <a:gd name="T30" fmla="*/ 448 w 452"/>
                <a:gd name="T31" fmla="*/ 448 h 452"/>
                <a:gd name="T32" fmla="*/ 219 w 452"/>
                <a:gd name="T33" fmla="*/ 372 h 452"/>
                <a:gd name="T34" fmla="*/ 218 w 452"/>
                <a:gd name="T35" fmla="*/ 371 h 452"/>
                <a:gd name="T36" fmla="*/ 217 w 452"/>
                <a:gd name="T37" fmla="*/ 372 h 452"/>
                <a:gd name="T38" fmla="*/ 182 w 452"/>
                <a:gd name="T39" fmla="*/ 378 h 452"/>
                <a:gd name="T40" fmla="*/ 78 w 452"/>
                <a:gd name="T41" fmla="*/ 274 h 452"/>
                <a:gd name="T42" fmla="*/ 84 w 452"/>
                <a:gd name="T43" fmla="*/ 240 h 452"/>
                <a:gd name="T44" fmla="*/ 84 w 452"/>
                <a:gd name="T45" fmla="*/ 239 h 452"/>
                <a:gd name="T46" fmla="*/ 84 w 452"/>
                <a:gd name="T47" fmla="*/ 238 h 452"/>
                <a:gd name="T48" fmla="*/ 4 w 452"/>
                <a:gd name="T49" fmla="*/ 4 h 452"/>
                <a:gd name="T50" fmla="*/ 188 w 452"/>
                <a:gd name="T51" fmla="*/ 4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2" h="452">
                  <a:moveTo>
                    <a:pt x="0" y="3"/>
                  </a:moveTo>
                  <a:cubicBezTo>
                    <a:pt x="5" y="87"/>
                    <a:pt x="33" y="169"/>
                    <a:pt x="80" y="240"/>
                  </a:cubicBezTo>
                  <a:cubicBezTo>
                    <a:pt x="76" y="251"/>
                    <a:pt x="74" y="262"/>
                    <a:pt x="74" y="274"/>
                  </a:cubicBezTo>
                  <a:cubicBezTo>
                    <a:pt x="74" y="333"/>
                    <a:pt x="123" y="382"/>
                    <a:pt x="182" y="382"/>
                  </a:cubicBezTo>
                  <a:cubicBezTo>
                    <a:pt x="194" y="382"/>
                    <a:pt x="206" y="380"/>
                    <a:pt x="218" y="376"/>
                  </a:cubicBezTo>
                  <a:cubicBezTo>
                    <a:pt x="287" y="421"/>
                    <a:pt x="367" y="447"/>
                    <a:pt x="450" y="452"/>
                  </a:cubicBezTo>
                  <a:cubicBezTo>
                    <a:pt x="452" y="452"/>
                    <a:pt x="452" y="452"/>
                    <a:pt x="452" y="452"/>
                  </a:cubicBezTo>
                  <a:cubicBezTo>
                    <a:pt x="452" y="261"/>
                    <a:pt x="452" y="261"/>
                    <a:pt x="452" y="261"/>
                  </a:cubicBezTo>
                  <a:cubicBezTo>
                    <a:pt x="450" y="261"/>
                    <a:pt x="450" y="261"/>
                    <a:pt x="450" y="261"/>
                  </a:cubicBezTo>
                  <a:cubicBezTo>
                    <a:pt x="314" y="247"/>
                    <a:pt x="205" y="138"/>
                    <a:pt x="191" y="2"/>
                  </a:cubicBezTo>
                  <a:cubicBezTo>
                    <a:pt x="191" y="0"/>
                    <a:pt x="191" y="0"/>
                    <a:pt x="191" y="0"/>
                  </a:cubicBezTo>
                  <a:cubicBezTo>
                    <a:pt x="0" y="0"/>
                    <a:pt x="0" y="0"/>
                    <a:pt x="0" y="0"/>
                  </a:cubicBezTo>
                  <a:lnTo>
                    <a:pt x="0" y="3"/>
                  </a:lnTo>
                  <a:close/>
                  <a:moveTo>
                    <a:pt x="188" y="4"/>
                  </a:moveTo>
                  <a:cubicBezTo>
                    <a:pt x="202" y="141"/>
                    <a:pt x="311" y="250"/>
                    <a:pt x="448" y="265"/>
                  </a:cubicBezTo>
                  <a:cubicBezTo>
                    <a:pt x="448" y="448"/>
                    <a:pt x="448" y="448"/>
                    <a:pt x="448" y="448"/>
                  </a:cubicBezTo>
                  <a:cubicBezTo>
                    <a:pt x="366" y="443"/>
                    <a:pt x="287" y="416"/>
                    <a:pt x="219" y="372"/>
                  </a:cubicBezTo>
                  <a:cubicBezTo>
                    <a:pt x="218" y="371"/>
                    <a:pt x="218" y="371"/>
                    <a:pt x="218" y="371"/>
                  </a:cubicBezTo>
                  <a:cubicBezTo>
                    <a:pt x="217" y="372"/>
                    <a:pt x="217" y="372"/>
                    <a:pt x="217" y="372"/>
                  </a:cubicBezTo>
                  <a:cubicBezTo>
                    <a:pt x="206" y="376"/>
                    <a:pt x="194" y="378"/>
                    <a:pt x="182" y="378"/>
                  </a:cubicBezTo>
                  <a:cubicBezTo>
                    <a:pt x="125" y="378"/>
                    <a:pt x="78" y="331"/>
                    <a:pt x="78" y="274"/>
                  </a:cubicBezTo>
                  <a:cubicBezTo>
                    <a:pt x="78" y="262"/>
                    <a:pt x="80" y="251"/>
                    <a:pt x="84" y="240"/>
                  </a:cubicBezTo>
                  <a:cubicBezTo>
                    <a:pt x="84" y="239"/>
                    <a:pt x="84" y="239"/>
                    <a:pt x="84" y="239"/>
                  </a:cubicBezTo>
                  <a:cubicBezTo>
                    <a:pt x="84" y="238"/>
                    <a:pt x="84" y="238"/>
                    <a:pt x="84" y="238"/>
                  </a:cubicBezTo>
                  <a:cubicBezTo>
                    <a:pt x="37" y="169"/>
                    <a:pt x="10" y="88"/>
                    <a:pt x="4" y="4"/>
                  </a:cubicBezTo>
                  <a:lnTo>
                    <a:pt x="188" y="4"/>
                  </a:ln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sp>
        <p:nvSpPr>
          <p:cNvPr id="25" name="Freeform 26"/>
          <p:cNvSpPr>
            <a:spLocks noEditPoints="1"/>
          </p:cNvSpPr>
          <p:nvPr/>
        </p:nvSpPr>
        <p:spPr bwMode="auto">
          <a:xfrm>
            <a:off x="6869353" y="4730588"/>
            <a:ext cx="257247" cy="258835"/>
          </a:xfrm>
          <a:custGeom>
            <a:avLst/>
            <a:gdLst>
              <a:gd name="T0" fmla="*/ 52 w 83"/>
              <a:gd name="T1" fmla="*/ 0 h 83"/>
              <a:gd name="T2" fmla="*/ 53 w 83"/>
              <a:gd name="T3" fmla="*/ 0 h 83"/>
              <a:gd name="T4" fmla="*/ 60 w 83"/>
              <a:gd name="T5" fmla="*/ 3 h 83"/>
              <a:gd name="T6" fmla="*/ 56 w 83"/>
              <a:gd name="T7" fmla="*/ 6 h 83"/>
              <a:gd name="T8" fmla="*/ 81 w 83"/>
              <a:gd name="T9" fmla="*/ 75 h 83"/>
              <a:gd name="T10" fmla="*/ 7 w 83"/>
              <a:gd name="T11" fmla="*/ 83 h 83"/>
              <a:gd name="T12" fmla="*/ 2 w 83"/>
              <a:gd name="T13" fmla="*/ 75 h 83"/>
              <a:gd name="T14" fmla="*/ 27 w 83"/>
              <a:gd name="T15" fmla="*/ 6 h 83"/>
              <a:gd name="T16" fmla="*/ 23 w 83"/>
              <a:gd name="T17" fmla="*/ 3 h 83"/>
              <a:gd name="T18" fmla="*/ 30 w 83"/>
              <a:gd name="T19" fmla="*/ 0 h 83"/>
              <a:gd name="T20" fmla="*/ 30 w 83"/>
              <a:gd name="T21" fmla="*/ 0 h 83"/>
              <a:gd name="T22" fmla="*/ 21 w 83"/>
              <a:gd name="T23" fmla="*/ 67 h 83"/>
              <a:gd name="T24" fmla="*/ 19 w 83"/>
              <a:gd name="T25" fmla="*/ 69 h 83"/>
              <a:gd name="T26" fmla="*/ 23 w 83"/>
              <a:gd name="T27" fmla="*/ 69 h 83"/>
              <a:gd name="T28" fmla="*/ 31 w 83"/>
              <a:gd name="T29" fmla="*/ 62 h 83"/>
              <a:gd name="T30" fmla="*/ 29 w 83"/>
              <a:gd name="T31" fmla="*/ 64 h 83"/>
              <a:gd name="T32" fmla="*/ 33 w 83"/>
              <a:gd name="T33" fmla="*/ 64 h 83"/>
              <a:gd name="T34" fmla="*/ 29 w 83"/>
              <a:gd name="T35" fmla="*/ 49 h 83"/>
              <a:gd name="T36" fmla="*/ 27 w 83"/>
              <a:gd name="T37" fmla="*/ 51 h 83"/>
              <a:gd name="T38" fmla="*/ 30 w 83"/>
              <a:gd name="T39" fmla="*/ 51 h 83"/>
              <a:gd name="T40" fmla="*/ 29 w 83"/>
              <a:gd name="T41" fmla="*/ 68 h 83"/>
              <a:gd name="T42" fmla="*/ 26 w 83"/>
              <a:gd name="T43" fmla="*/ 72 h 83"/>
              <a:gd name="T44" fmla="*/ 32 w 83"/>
              <a:gd name="T45" fmla="*/ 72 h 83"/>
              <a:gd name="T46" fmla="*/ 25 w 83"/>
              <a:gd name="T47" fmla="*/ 56 h 83"/>
              <a:gd name="T48" fmla="*/ 22 w 83"/>
              <a:gd name="T49" fmla="*/ 59 h 83"/>
              <a:gd name="T50" fmla="*/ 28 w 83"/>
              <a:gd name="T51" fmla="*/ 59 h 83"/>
              <a:gd name="T52" fmla="*/ 29 w 83"/>
              <a:gd name="T53" fmla="*/ 41 h 83"/>
              <a:gd name="T54" fmla="*/ 54 w 83"/>
              <a:gd name="T55" fmla="*/ 41 h 83"/>
              <a:gd name="T56" fmla="*/ 50 w 83"/>
              <a:gd name="T57" fmla="*/ 33 h 83"/>
              <a:gd name="T58" fmla="*/ 33 w 83"/>
              <a:gd name="T59" fmla="*/ 6 h 83"/>
              <a:gd name="T60" fmla="*/ 33 w 83"/>
              <a:gd name="T61" fmla="*/ 33 h 83"/>
              <a:gd name="T62" fmla="*/ 29 w 83"/>
              <a:gd name="T63" fmla="*/ 41 h 83"/>
              <a:gd name="T64" fmla="*/ 57 w 83"/>
              <a:gd name="T65" fmla="*/ 45 h 83"/>
              <a:gd name="T66" fmla="*/ 8 w 83"/>
              <a:gd name="T67" fmla="*/ 77 h 83"/>
              <a:gd name="T68" fmla="*/ 57 w 83"/>
              <a:gd name="T69" fmla="*/ 45 h 83"/>
              <a:gd name="T70" fmla="*/ 38 w 83"/>
              <a:gd name="T71" fmla="*/ 71 h 83"/>
              <a:gd name="T72" fmla="*/ 47 w 83"/>
              <a:gd name="T73" fmla="*/ 69 h 83"/>
              <a:gd name="T74" fmla="*/ 38 w 83"/>
              <a:gd name="T75" fmla="*/ 67 h 83"/>
              <a:gd name="T76" fmla="*/ 38 w 83"/>
              <a:gd name="T77" fmla="*/ 71 h 83"/>
              <a:gd name="T78" fmla="*/ 40 w 83"/>
              <a:gd name="T79" fmla="*/ 61 h 83"/>
              <a:gd name="T80" fmla="*/ 45 w 83"/>
              <a:gd name="T81" fmla="*/ 59 h 83"/>
              <a:gd name="T82" fmla="*/ 40 w 83"/>
              <a:gd name="T83" fmla="*/ 57 h 83"/>
              <a:gd name="T84" fmla="*/ 40 w 83"/>
              <a:gd name="T85" fmla="*/ 61 h 83"/>
              <a:gd name="T86" fmla="*/ 40 w 83"/>
              <a:gd name="T87" fmla="*/ 40 h 83"/>
              <a:gd name="T88" fmla="*/ 45 w 83"/>
              <a:gd name="T89" fmla="*/ 38 h 83"/>
              <a:gd name="T90" fmla="*/ 40 w 83"/>
              <a:gd name="T91" fmla="*/ 36 h 83"/>
              <a:gd name="T92" fmla="*/ 40 w 83"/>
              <a:gd name="T93" fmla="*/ 40 h 83"/>
              <a:gd name="T94" fmla="*/ 38 w 83"/>
              <a:gd name="T95" fmla="*/ 50 h 83"/>
              <a:gd name="T96" fmla="*/ 47 w 83"/>
              <a:gd name="T97" fmla="*/ 48 h 83"/>
              <a:gd name="T98" fmla="*/ 38 w 83"/>
              <a:gd name="T99" fmla="*/ 46 h 83"/>
              <a:gd name="T100" fmla="*/ 38 w 83"/>
              <a:gd name="T101" fmla="*/ 50 h 83"/>
              <a:gd name="T102" fmla="*/ 38 w 83"/>
              <a:gd name="T103" fmla="*/ 30 h 83"/>
              <a:gd name="T104" fmla="*/ 47 w 83"/>
              <a:gd name="T105" fmla="*/ 28 h 83"/>
              <a:gd name="T106" fmla="*/ 38 w 83"/>
              <a:gd name="T107" fmla="*/ 26 h 83"/>
              <a:gd name="T108" fmla="*/ 38 w 83"/>
              <a:gd name="T109" fmla="*/ 3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83">
                <a:moveTo>
                  <a:pt x="31" y="0"/>
                </a:moveTo>
                <a:cubicBezTo>
                  <a:pt x="52" y="0"/>
                  <a:pt x="52" y="0"/>
                  <a:pt x="52" y="0"/>
                </a:cubicBezTo>
                <a:cubicBezTo>
                  <a:pt x="53" y="0"/>
                  <a:pt x="53" y="0"/>
                  <a:pt x="53" y="0"/>
                </a:cubicBezTo>
                <a:cubicBezTo>
                  <a:pt x="53" y="0"/>
                  <a:pt x="53" y="0"/>
                  <a:pt x="53" y="0"/>
                </a:cubicBezTo>
                <a:cubicBezTo>
                  <a:pt x="57" y="0"/>
                  <a:pt x="57" y="0"/>
                  <a:pt x="57" y="0"/>
                </a:cubicBezTo>
                <a:cubicBezTo>
                  <a:pt x="59" y="0"/>
                  <a:pt x="60" y="1"/>
                  <a:pt x="60" y="3"/>
                </a:cubicBezTo>
                <a:cubicBezTo>
                  <a:pt x="60" y="5"/>
                  <a:pt x="59" y="6"/>
                  <a:pt x="57" y="6"/>
                </a:cubicBezTo>
                <a:cubicBezTo>
                  <a:pt x="56" y="6"/>
                  <a:pt x="56" y="6"/>
                  <a:pt x="56" y="6"/>
                </a:cubicBezTo>
                <a:cubicBezTo>
                  <a:pt x="56" y="32"/>
                  <a:pt x="56" y="32"/>
                  <a:pt x="56" y="32"/>
                </a:cubicBezTo>
                <a:cubicBezTo>
                  <a:pt x="81" y="75"/>
                  <a:pt x="81" y="75"/>
                  <a:pt x="81" y="75"/>
                </a:cubicBezTo>
                <a:cubicBezTo>
                  <a:pt x="83" y="79"/>
                  <a:pt x="80" y="83"/>
                  <a:pt x="76" y="83"/>
                </a:cubicBezTo>
                <a:cubicBezTo>
                  <a:pt x="7" y="83"/>
                  <a:pt x="7" y="83"/>
                  <a:pt x="7" y="83"/>
                </a:cubicBezTo>
                <a:cubicBezTo>
                  <a:pt x="3" y="83"/>
                  <a:pt x="0" y="79"/>
                  <a:pt x="2" y="75"/>
                </a:cubicBezTo>
                <a:cubicBezTo>
                  <a:pt x="2" y="75"/>
                  <a:pt x="2" y="75"/>
                  <a:pt x="2" y="75"/>
                </a:cubicBezTo>
                <a:cubicBezTo>
                  <a:pt x="27" y="32"/>
                  <a:pt x="27" y="32"/>
                  <a:pt x="27" y="32"/>
                </a:cubicBezTo>
                <a:cubicBezTo>
                  <a:pt x="27" y="6"/>
                  <a:pt x="27" y="6"/>
                  <a:pt x="27" y="6"/>
                </a:cubicBezTo>
                <a:cubicBezTo>
                  <a:pt x="26" y="6"/>
                  <a:pt x="26" y="6"/>
                  <a:pt x="26" y="6"/>
                </a:cubicBezTo>
                <a:cubicBezTo>
                  <a:pt x="24" y="6"/>
                  <a:pt x="23" y="5"/>
                  <a:pt x="23" y="3"/>
                </a:cubicBezTo>
                <a:cubicBezTo>
                  <a:pt x="23" y="1"/>
                  <a:pt x="24" y="0"/>
                  <a:pt x="26" y="0"/>
                </a:cubicBezTo>
                <a:cubicBezTo>
                  <a:pt x="30" y="0"/>
                  <a:pt x="30" y="0"/>
                  <a:pt x="30" y="0"/>
                </a:cubicBezTo>
                <a:cubicBezTo>
                  <a:pt x="30" y="0"/>
                  <a:pt x="30" y="0"/>
                  <a:pt x="30" y="0"/>
                </a:cubicBezTo>
                <a:cubicBezTo>
                  <a:pt x="30" y="0"/>
                  <a:pt x="30" y="0"/>
                  <a:pt x="30" y="0"/>
                </a:cubicBezTo>
                <a:cubicBezTo>
                  <a:pt x="31" y="0"/>
                  <a:pt x="31" y="0"/>
                  <a:pt x="31" y="0"/>
                </a:cubicBezTo>
                <a:close/>
                <a:moveTo>
                  <a:pt x="21" y="67"/>
                </a:moveTo>
                <a:cubicBezTo>
                  <a:pt x="21" y="67"/>
                  <a:pt x="21" y="67"/>
                  <a:pt x="21" y="67"/>
                </a:cubicBezTo>
                <a:cubicBezTo>
                  <a:pt x="20" y="67"/>
                  <a:pt x="19" y="68"/>
                  <a:pt x="19" y="69"/>
                </a:cubicBezTo>
                <a:cubicBezTo>
                  <a:pt x="19" y="70"/>
                  <a:pt x="20" y="71"/>
                  <a:pt x="21" y="71"/>
                </a:cubicBezTo>
                <a:cubicBezTo>
                  <a:pt x="22" y="71"/>
                  <a:pt x="23" y="70"/>
                  <a:pt x="23" y="69"/>
                </a:cubicBezTo>
                <a:cubicBezTo>
                  <a:pt x="23" y="68"/>
                  <a:pt x="22" y="67"/>
                  <a:pt x="21" y="67"/>
                </a:cubicBezTo>
                <a:close/>
                <a:moveTo>
                  <a:pt x="31" y="62"/>
                </a:moveTo>
                <a:cubicBezTo>
                  <a:pt x="31" y="62"/>
                  <a:pt x="31" y="62"/>
                  <a:pt x="31" y="62"/>
                </a:cubicBezTo>
                <a:cubicBezTo>
                  <a:pt x="30" y="62"/>
                  <a:pt x="29" y="63"/>
                  <a:pt x="29" y="64"/>
                </a:cubicBezTo>
                <a:cubicBezTo>
                  <a:pt x="29" y="65"/>
                  <a:pt x="30" y="66"/>
                  <a:pt x="31" y="66"/>
                </a:cubicBezTo>
                <a:cubicBezTo>
                  <a:pt x="33" y="66"/>
                  <a:pt x="33" y="65"/>
                  <a:pt x="33" y="64"/>
                </a:cubicBezTo>
                <a:cubicBezTo>
                  <a:pt x="33" y="63"/>
                  <a:pt x="33" y="62"/>
                  <a:pt x="31" y="62"/>
                </a:cubicBezTo>
                <a:close/>
                <a:moveTo>
                  <a:pt x="29" y="49"/>
                </a:moveTo>
                <a:cubicBezTo>
                  <a:pt x="29" y="49"/>
                  <a:pt x="29" y="49"/>
                  <a:pt x="29" y="49"/>
                </a:cubicBezTo>
                <a:cubicBezTo>
                  <a:pt x="27" y="49"/>
                  <a:pt x="27" y="50"/>
                  <a:pt x="27" y="51"/>
                </a:cubicBezTo>
                <a:cubicBezTo>
                  <a:pt x="27" y="52"/>
                  <a:pt x="27" y="53"/>
                  <a:pt x="29" y="53"/>
                </a:cubicBezTo>
                <a:cubicBezTo>
                  <a:pt x="30" y="53"/>
                  <a:pt x="30" y="52"/>
                  <a:pt x="30" y="51"/>
                </a:cubicBezTo>
                <a:cubicBezTo>
                  <a:pt x="30" y="50"/>
                  <a:pt x="30" y="49"/>
                  <a:pt x="29" y="49"/>
                </a:cubicBezTo>
                <a:close/>
                <a:moveTo>
                  <a:pt x="29" y="68"/>
                </a:moveTo>
                <a:cubicBezTo>
                  <a:pt x="29" y="68"/>
                  <a:pt x="29" y="68"/>
                  <a:pt x="29" y="68"/>
                </a:cubicBezTo>
                <a:cubicBezTo>
                  <a:pt x="27" y="68"/>
                  <a:pt x="26" y="70"/>
                  <a:pt x="26" y="72"/>
                </a:cubicBezTo>
                <a:cubicBezTo>
                  <a:pt x="26" y="73"/>
                  <a:pt x="27" y="75"/>
                  <a:pt x="29" y="75"/>
                </a:cubicBezTo>
                <a:cubicBezTo>
                  <a:pt x="31" y="75"/>
                  <a:pt x="32" y="73"/>
                  <a:pt x="32" y="72"/>
                </a:cubicBezTo>
                <a:cubicBezTo>
                  <a:pt x="32" y="70"/>
                  <a:pt x="31" y="68"/>
                  <a:pt x="29" y="68"/>
                </a:cubicBezTo>
                <a:close/>
                <a:moveTo>
                  <a:pt x="25" y="56"/>
                </a:moveTo>
                <a:cubicBezTo>
                  <a:pt x="25" y="56"/>
                  <a:pt x="25" y="56"/>
                  <a:pt x="25" y="56"/>
                </a:cubicBezTo>
                <a:cubicBezTo>
                  <a:pt x="23" y="56"/>
                  <a:pt x="22" y="57"/>
                  <a:pt x="22" y="59"/>
                </a:cubicBezTo>
                <a:cubicBezTo>
                  <a:pt x="22" y="61"/>
                  <a:pt x="23" y="62"/>
                  <a:pt x="25" y="62"/>
                </a:cubicBezTo>
                <a:cubicBezTo>
                  <a:pt x="27" y="62"/>
                  <a:pt x="28" y="61"/>
                  <a:pt x="28" y="59"/>
                </a:cubicBezTo>
                <a:cubicBezTo>
                  <a:pt x="28" y="57"/>
                  <a:pt x="27" y="56"/>
                  <a:pt x="25" y="56"/>
                </a:cubicBezTo>
                <a:close/>
                <a:moveTo>
                  <a:pt x="29" y="41"/>
                </a:moveTo>
                <a:cubicBezTo>
                  <a:pt x="29" y="41"/>
                  <a:pt x="29" y="41"/>
                  <a:pt x="29" y="41"/>
                </a:cubicBezTo>
                <a:cubicBezTo>
                  <a:pt x="54" y="41"/>
                  <a:pt x="54" y="41"/>
                  <a:pt x="54" y="41"/>
                </a:cubicBezTo>
                <a:cubicBezTo>
                  <a:pt x="51" y="34"/>
                  <a:pt x="51" y="34"/>
                  <a:pt x="51" y="34"/>
                </a:cubicBezTo>
                <a:cubicBezTo>
                  <a:pt x="50" y="34"/>
                  <a:pt x="50" y="33"/>
                  <a:pt x="50" y="33"/>
                </a:cubicBezTo>
                <a:cubicBezTo>
                  <a:pt x="50" y="6"/>
                  <a:pt x="50" y="6"/>
                  <a:pt x="50" y="6"/>
                </a:cubicBezTo>
                <a:cubicBezTo>
                  <a:pt x="33" y="6"/>
                  <a:pt x="33" y="6"/>
                  <a:pt x="33" y="6"/>
                </a:cubicBezTo>
                <a:cubicBezTo>
                  <a:pt x="33" y="33"/>
                  <a:pt x="33" y="33"/>
                  <a:pt x="33" y="33"/>
                </a:cubicBezTo>
                <a:cubicBezTo>
                  <a:pt x="33" y="33"/>
                  <a:pt x="33" y="33"/>
                  <a:pt x="33" y="33"/>
                </a:cubicBezTo>
                <a:cubicBezTo>
                  <a:pt x="33" y="33"/>
                  <a:pt x="33" y="34"/>
                  <a:pt x="33" y="34"/>
                </a:cubicBezTo>
                <a:cubicBezTo>
                  <a:pt x="29" y="41"/>
                  <a:pt x="29" y="41"/>
                  <a:pt x="29" y="41"/>
                </a:cubicBezTo>
                <a:close/>
                <a:moveTo>
                  <a:pt x="57" y="45"/>
                </a:moveTo>
                <a:cubicBezTo>
                  <a:pt x="57" y="45"/>
                  <a:pt x="57" y="45"/>
                  <a:pt x="57" y="45"/>
                </a:cubicBezTo>
                <a:cubicBezTo>
                  <a:pt x="27" y="45"/>
                  <a:pt x="27" y="45"/>
                  <a:pt x="27" y="45"/>
                </a:cubicBezTo>
                <a:cubicBezTo>
                  <a:pt x="8" y="77"/>
                  <a:pt x="8" y="77"/>
                  <a:pt x="8" y="77"/>
                </a:cubicBezTo>
                <a:cubicBezTo>
                  <a:pt x="75" y="77"/>
                  <a:pt x="75" y="77"/>
                  <a:pt x="75" y="77"/>
                </a:cubicBezTo>
                <a:cubicBezTo>
                  <a:pt x="57" y="45"/>
                  <a:pt x="57" y="45"/>
                  <a:pt x="57" y="45"/>
                </a:cubicBezTo>
                <a:close/>
                <a:moveTo>
                  <a:pt x="38" y="71"/>
                </a:moveTo>
                <a:cubicBezTo>
                  <a:pt x="38" y="71"/>
                  <a:pt x="38" y="71"/>
                  <a:pt x="38" y="71"/>
                </a:cubicBezTo>
                <a:cubicBezTo>
                  <a:pt x="45" y="71"/>
                  <a:pt x="45" y="71"/>
                  <a:pt x="45" y="71"/>
                </a:cubicBezTo>
                <a:cubicBezTo>
                  <a:pt x="46" y="71"/>
                  <a:pt x="47" y="70"/>
                  <a:pt x="47" y="69"/>
                </a:cubicBezTo>
                <a:cubicBezTo>
                  <a:pt x="47" y="68"/>
                  <a:pt x="46" y="67"/>
                  <a:pt x="45" y="67"/>
                </a:cubicBezTo>
                <a:cubicBezTo>
                  <a:pt x="38" y="67"/>
                  <a:pt x="38" y="67"/>
                  <a:pt x="38" y="67"/>
                </a:cubicBezTo>
                <a:cubicBezTo>
                  <a:pt x="37" y="67"/>
                  <a:pt x="36" y="68"/>
                  <a:pt x="36" y="69"/>
                </a:cubicBezTo>
                <a:cubicBezTo>
                  <a:pt x="36" y="70"/>
                  <a:pt x="37" y="71"/>
                  <a:pt x="38" y="71"/>
                </a:cubicBezTo>
                <a:close/>
                <a:moveTo>
                  <a:pt x="40" y="61"/>
                </a:moveTo>
                <a:cubicBezTo>
                  <a:pt x="40" y="61"/>
                  <a:pt x="40" y="61"/>
                  <a:pt x="40" y="61"/>
                </a:cubicBezTo>
                <a:cubicBezTo>
                  <a:pt x="43" y="61"/>
                  <a:pt x="43" y="61"/>
                  <a:pt x="43" y="61"/>
                </a:cubicBezTo>
                <a:cubicBezTo>
                  <a:pt x="44" y="61"/>
                  <a:pt x="45" y="60"/>
                  <a:pt x="45" y="59"/>
                </a:cubicBezTo>
                <a:cubicBezTo>
                  <a:pt x="45" y="57"/>
                  <a:pt x="44" y="57"/>
                  <a:pt x="43" y="57"/>
                </a:cubicBezTo>
                <a:cubicBezTo>
                  <a:pt x="40" y="57"/>
                  <a:pt x="40" y="57"/>
                  <a:pt x="40" y="57"/>
                </a:cubicBezTo>
                <a:cubicBezTo>
                  <a:pt x="39" y="57"/>
                  <a:pt x="38" y="57"/>
                  <a:pt x="38" y="59"/>
                </a:cubicBezTo>
                <a:cubicBezTo>
                  <a:pt x="38" y="60"/>
                  <a:pt x="39" y="61"/>
                  <a:pt x="40" y="61"/>
                </a:cubicBezTo>
                <a:close/>
                <a:moveTo>
                  <a:pt x="40" y="40"/>
                </a:moveTo>
                <a:cubicBezTo>
                  <a:pt x="40" y="40"/>
                  <a:pt x="40" y="40"/>
                  <a:pt x="40" y="40"/>
                </a:cubicBezTo>
                <a:cubicBezTo>
                  <a:pt x="43" y="40"/>
                  <a:pt x="43" y="40"/>
                  <a:pt x="43" y="40"/>
                </a:cubicBezTo>
                <a:cubicBezTo>
                  <a:pt x="44" y="40"/>
                  <a:pt x="45" y="39"/>
                  <a:pt x="45" y="38"/>
                </a:cubicBezTo>
                <a:cubicBezTo>
                  <a:pt x="45" y="37"/>
                  <a:pt x="44" y="36"/>
                  <a:pt x="43" y="36"/>
                </a:cubicBezTo>
                <a:cubicBezTo>
                  <a:pt x="40" y="36"/>
                  <a:pt x="40" y="36"/>
                  <a:pt x="40" y="36"/>
                </a:cubicBezTo>
                <a:cubicBezTo>
                  <a:pt x="39" y="36"/>
                  <a:pt x="38" y="37"/>
                  <a:pt x="38" y="38"/>
                </a:cubicBezTo>
                <a:cubicBezTo>
                  <a:pt x="38" y="39"/>
                  <a:pt x="39" y="40"/>
                  <a:pt x="40" y="40"/>
                </a:cubicBezTo>
                <a:close/>
                <a:moveTo>
                  <a:pt x="38" y="50"/>
                </a:moveTo>
                <a:cubicBezTo>
                  <a:pt x="38" y="50"/>
                  <a:pt x="38" y="50"/>
                  <a:pt x="38" y="50"/>
                </a:cubicBezTo>
                <a:cubicBezTo>
                  <a:pt x="45" y="50"/>
                  <a:pt x="45" y="50"/>
                  <a:pt x="45" y="50"/>
                </a:cubicBezTo>
                <a:cubicBezTo>
                  <a:pt x="46" y="50"/>
                  <a:pt x="47" y="49"/>
                  <a:pt x="47" y="48"/>
                </a:cubicBezTo>
                <a:cubicBezTo>
                  <a:pt x="47" y="47"/>
                  <a:pt x="46" y="46"/>
                  <a:pt x="45" y="46"/>
                </a:cubicBezTo>
                <a:cubicBezTo>
                  <a:pt x="38" y="46"/>
                  <a:pt x="38" y="46"/>
                  <a:pt x="38" y="46"/>
                </a:cubicBezTo>
                <a:cubicBezTo>
                  <a:pt x="37" y="46"/>
                  <a:pt x="36" y="47"/>
                  <a:pt x="36" y="48"/>
                </a:cubicBezTo>
                <a:cubicBezTo>
                  <a:pt x="36" y="49"/>
                  <a:pt x="37" y="50"/>
                  <a:pt x="38" y="50"/>
                </a:cubicBezTo>
                <a:close/>
                <a:moveTo>
                  <a:pt x="38" y="30"/>
                </a:moveTo>
                <a:cubicBezTo>
                  <a:pt x="38" y="30"/>
                  <a:pt x="38" y="30"/>
                  <a:pt x="38" y="30"/>
                </a:cubicBezTo>
                <a:cubicBezTo>
                  <a:pt x="45" y="30"/>
                  <a:pt x="45" y="30"/>
                  <a:pt x="45" y="30"/>
                </a:cubicBezTo>
                <a:cubicBezTo>
                  <a:pt x="46" y="30"/>
                  <a:pt x="47" y="29"/>
                  <a:pt x="47" y="28"/>
                </a:cubicBezTo>
                <a:cubicBezTo>
                  <a:pt x="47" y="27"/>
                  <a:pt x="46" y="26"/>
                  <a:pt x="45" y="26"/>
                </a:cubicBezTo>
                <a:cubicBezTo>
                  <a:pt x="38" y="26"/>
                  <a:pt x="38" y="26"/>
                  <a:pt x="38" y="26"/>
                </a:cubicBezTo>
                <a:cubicBezTo>
                  <a:pt x="37" y="26"/>
                  <a:pt x="36" y="27"/>
                  <a:pt x="36" y="28"/>
                </a:cubicBezTo>
                <a:cubicBezTo>
                  <a:pt x="36" y="29"/>
                  <a:pt x="37" y="30"/>
                  <a:pt x="38" y="30"/>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6" name="Freeform 27"/>
          <p:cNvSpPr>
            <a:spLocks noEditPoints="1"/>
          </p:cNvSpPr>
          <p:nvPr/>
        </p:nvSpPr>
        <p:spPr bwMode="auto">
          <a:xfrm>
            <a:off x="5022576" y="2885402"/>
            <a:ext cx="262011" cy="220724"/>
          </a:xfrm>
          <a:custGeom>
            <a:avLst/>
            <a:gdLst>
              <a:gd name="T0" fmla="*/ 79 w 84"/>
              <a:gd name="T1" fmla="*/ 7 h 71"/>
              <a:gd name="T2" fmla="*/ 79 w 84"/>
              <a:gd name="T3" fmla="*/ 22 h 71"/>
              <a:gd name="T4" fmla="*/ 81 w 84"/>
              <a:gd name="T5" fmla="*/ 22 h 71"/>
              <a:gd name="T6" fmla="*/ 84 w 84"/>
              <a:gd name="T7" fmla="*/ 25 h 71"/>
              <a:gd name="T8" fmla="*/ 81 w 84"/>
              <a:gd name="T9" fmla="*/ 28 h 71"/>
              <a:gd name="T10" fmla="*/ 73 w 84"/>
              <a:gd name="T11" fmla="*/ 28 h 71"/>
              <a:gd name="T12" fmla="*/ 73 w 84"/>
              <a:gd name="T13" fmla="*/ 43 h 71"/>
              <a:gd name="T14" fmla="*/ 81 w 84"/>
              <a:gd name="T15" fmla="*/ 43 h 71"/>
              <a:gd name="T16" fmla="*/ 84 w 84"/>
              <a:gd name="T17" fmla="*/ 47 h 71"/>
              <a:gd name="T18" fmla="*/ 81 w 84"/>
              <a:gd name="T19" fmla="*/ 50 h 71"/>
              <a:gd name="T20" fmla="*/ 79 w 84"/>
              <a:gd name="T21" fmla="*/ 50 h 71"/>
              <a:gd name="T22" fmla="*/ 79 w 84"/>
              <a:gd name="T23" fmla="*/ 65 h 71"/>
              <a:gd name="T24" fmla="*/ 81 w 84"/>
              <a:gd name="T25" fmla="*/ 65 h 71"/>
              <a:gd name="T26" fmla="*/ 84 w 84"/>
              <a:gd name="T27" fmla="*/ 68 h 71"/>
              <a:gd name="T28" fmla="*/ 81 w 84"/>
              <a:gd name="T29" fmla="*/ 71 h 71"/>
              <a:gd name="T30" fmla="*/ 23 w 84"/>
              <a:gd name="T31" fmla="*/ 71 h 71"/>
              <a:gd name="T32" fmla="*/ 12 w 84"/>
              <a:gd name="T33" fmla="*/ 50 h 71"/>
              <a:gd name="T34" fmla="*/ 4 w 84"/>
              <a:gd name="T35" fmla="*/ 50 h 71"/>
              <a:gd name="T36" fmla="*/ 0 w 84"/>
              <a:gd name="T37" fmla="*/ 47 h 71"/>
              <a:gd name="T38" fmla="*/ 4 w 84"/>
              <a:gd name="T39" fmla="*/ 43 h 71"/>
              <a:gd name="T40" fmla="*/ 6 w 84"/>
              <a:gd name="T41" fmla="*/ 43 h 71"/>
              <a:gd name="T42" fmla="*/ 6 w 84"/>
              <a:gd name="T43" fmla="*/ 28 h 71"/>
              <a:gd name="T44" fmla="*/ 4 w 84"/>
              <a:gd name="T45" fmla="*/ 28 h 71"/>
              <a:gd name="T46" fmla="*/ 0 w 84"/>
              <a:gd name="T47" fmla="*/ 25 h 71"/>
              <a:gd name="T48" fmla="*/ 4 w 84"/>
              <a:gd name="T49" fmla="*/ 22 h 71"/>
              <a:gd name="T50" fmla="*/ 12 w 84"/>
              <a:gd name="T51" fmla="*/ 22 h 71"/>
              <a:gd name="T52" fmla="*/ 23 w 84"/>
              <a:gd name="T53" fmla="*/ 0 h 71"/>
              <a:gd name="T54" fmla="*/ 81 w 84"/>
              <a:gd name="T55" fmla="*/ 0 h 71"/>
              <a:gd name="T56" fmla="*/ 84 w 84"/>
              <a:gd name="T57" fmla="*/ 4 h 71"/>
              <a:gd name="T58" fmla="*/ 81 w 84"/>
              <a:gd name="T59" fmla="*/ 7 h 71"/>
              <a:gd name="T60" fmla="*/ 79 w 84"/>
              <a:gd name="T61" fmla="*/ 7 h 71"/>
              <a:gd name="T62" fmla="*/ 62 w 84"/>
              <a:gd name="T63" fmla="*/ 28 h 71"/>
              <a:gd name="T64" fmla="*/ 62 w 84"/>
              <a:gd name="T65" fmla="*/ 28 h 71"/>
              <a:gd name="T66" fmla="*/ 62 w 84"/>
              <a:gd name="T67" fmla="*/ 28 h 71"/>
              <a:gd name="T68" fmla="*/ 10 w 84"/>
              <a:gd name="T69" fmla="*/ 28 h 71"/>
              <a:gd name="T70" fmla="*/ 10 w 84"/>
              <a:gd name="T71" fmla="*/ 43 h 71"/>
              <a:gd name="T72" fmla="*/ 62 w 84"/>
              <a:gd name="T73" fmla="*/ 43 h 71"/>
              <a:gd name="T74" fmla="*/ 62 w 84"/>
              <a:gd name="T75" fmla="*/ 43 h 71"/>
              <a:gd name="T76" fmla="*/ 66 w 84"/>
              <a:gd name="T77" fmla="*/ 41 h 71"/>
              <a:gd name="T78" fmla="*/ 66 w 84"/>
              <a:gd name="T79" fmla="*/ 31 h 71"/>
              <a:gd name="T80" fmla="*/ 62 w 84"/>
              <a:gd name="T81" fmla="*/ 28 h 71"/>
              <a:gd name="T82" fmla="*/ 75 w 84"/>
              <a:gd name="T83" fmla="*/ 50 h 71"/>
              <a:gd name="T84" fmla="*/ 75 w 84"/>
              <a:gd name="T85" fmla="*/ 50 h 71"/>
              <a:gd name="T86" fmla="*/ 23 w 84"/>
              <a:gd name="T87" fmla="*/ 50 h 71"/>
              <a:gd name="T88" fmla="*/ 18 w 84"/>
              <a:gd name="T89" fmla="*/ 52 h 71"/>
              <a:gd name="T90" fmla="*/ 23 w 84"/>
              <a:gd name="T91" fmla="*/ 65 h 71"/>
              <a:gd name="T92" fmla="*/ 75 w 84"/>
              <a:gd name="T93" fmla="*/ 65 h 71"/>
              <a:gd name="T94" fmla="*/ 75 w 84"/>
              <a:gd name="T95" fmla="*/ 50 h 71"/>
              <a:gd name="T96" fmla="*/ 75 w 84"/>
              <a:gd name="T97" fmla="*/ 22 h 71"/>
              <a:gd name="T98" fmla="*/ 75 w 84"/>
              <a:gd name="T99" fmla="*/ 22 h 71"/>
              <a:gd name="T100" fmla="*/ 75 w 84"/>
              <a:gd name="T101" fmla="*/ 7 h 71"/>
              <a:gd name="T102" fmla="*/ 23 w 84"/>
              <a:gd name="T103" fmla="*/ 7 h 71"/>
              <a:gd name="T104" fmla="*/ 18 w 84"/>
              <a:gd name="T105" fmla="*/ 20 h 71"/>
              <a:gd name="T106" fmla="*/ 23 w 84"/>
              <a:gd name="T107" fmla="*/ 22 h 71"/>
              <a:gd name="T108" fmla="*/ 23 w 84"/>
              <a:gd name="T109" fmla="*/ 22 h 71"/>
              <a:gd name="T110" fmla="*/ 75 w 84"/>
              <a:gd name="T111"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4" h="71">
                <a:moveTo>
                  <a:pt x="79" y="7"/>
                </a:moveTo>
                <a:cubicBezTo>
                  <a:pt x="79" y="22"/>
                  <a:pt x="79" y="22"/>
                  <a:pt x="79" y="22"/>
                </a:cubicBezTo>
                <a:cubicBezTo>
                  <a:pt x="81" y="22"/>
                  <a:pt x="81" y="22"/>
                  <a:pt x="81" y="22"/>
                </a:cubicBezTo>
                <a:cubicBezTo>
                  <a:pt x="83" y="22"/>
                  <a:pt x="84" y="23"/>
                  <a:pt x="84" y="25"/>
                </a:cubicBezTo>
                <a:cubicBezTo>
                  <a:pt x="84" y="27"/>
                  <a:pt x="83" y="28"/>
                  <a:pt x="81" y="28"/>
                </a:cubicBezTo>
                <a:cubicBezTo>
                  <a:pt x="73" y="28"/>
                  <a:pt x="73" y="28"/>
                  <a:pt x="73" y="28"/>
                </a:cubicBezTo>
                <a:cubicBezTo>
                  <a:pt x="76" y="33"/>
                  <a:pt x="76" y="39"/>
                  <a:pt x="73" y="43"/>
                </a:cubicBezTo>
                <a:cubicBezTo>
                  <a:pt x="81" y="43"/>
                  <a:pt x="81" y="43"/>
                  <a:pt x="81" y="43"/>
                </a:cubicBezTo>
                <a:cubicBezTo>
                  <a:pt x="83" y="43"/>
                  <a:pt x="84" y="45"/>
                  <a:pt x="84" y="47"/>
                </a:cubicBezTo>
                <a:cubicBezTo>
                  <a:pt x="84" y="48"/>
                  <a:pt x="83" y="50"/>
                  <a:pt x="81" y="50"/>
                </a:cubicBezTo>
                <a:cubicBezTo>
                  <a:pt x="79" y="50"/>
                  <a:pt x="79" y="50"/>
                  <a:pt x="79" y="50"/>
                </a:cubicBezTo>
                <a:cubicBezTo>
                  <a:pt x="79" y="65"/>
                  <a:pt x="79" y="65"/>
                  <a:pt x="79" y="65"/>
                </a:cubicBezTo>
                <a:cubicBezTo>
                  <a:pt x="81" y="65"/>
                  <a:pt x="81" y="65"/>
                  <a:pt x="81" y="65"/>
                </a:cubicBezTo>
                <a:cubicBezTo>
                  <a:pt x="83" y="65"/>
                  <a:pt x="84" y="66"/>
                  <a:pt x="84" y="68"/>
                </a:cubicBezTo>
                <a:cubicBezTo>
                  <a:pt x="84" y="70"/>
                  <a:pt x="83" y="71"/>
                  <a:pt x="81" y="71"/>
                </a:cubicBezTo>
                <a:cubicBezTo>
                  <a:pt x="23" y="71"/>
                  <a:pt x="23" y="71"/>
                  <a:pt x="23" y="71"/>
                </a:cubicBezTo>
                <a:cubicBezTo>
                  <a:pt x="12" y="71"/>
                  <a:pt x="6" y="59"/>
                  <a:pt x="12" y="50"/>
                </a:cubicBezTo>
                <a:cubicBezTo>
                  <a:pt x="4" y="50"/>
                  <a:pt x="4" y="50"/>
                  <a:pt x="4" y="50"/>
                </a:cubicBezTo>
                <a:cubicBezTo>
                  <a:pt x="2" y="50"/>
                  <a:pt x="0" y="48"/>
                  <a:pt x="0" y="47"/>
                </a:cubicBezTo>
                <a:cubicBezTo>
                  <a:pt x="0" y="45"/>
                  <a:pt x="2" y="43"/>
                  <a:pt x="4" y="43"/>
                </a:cubicBezTo>
                <a:cubicBezTo>
                  <a:pt x="6" y="43"/>
                  <a:pt x="6" y="43"/>
                  <a:pt x="6" y="43"/>
                </a:cubicBezTo>
                <a:cubicBezTo>
                  <a:pt x="6" y="28"/>
                  <a:pt x="6" y="28"/>
                  <a:pt x="6" y="28"/>
                </a:cubicBezTo>
                <a:cubicBezTo>
                  <a:pt x="4" y="28"/>
                  <a:pt x="4" y="28"/>
                  <a:pt x="4" y="28"/>
                </a:cubicBezTo>
                <a:cubicBezTo>
                  <a:pt x="2" y="28"/>
                  <a:pt x="0" y="27"/>
                  <a:pt x="0" y="25"/>
                </a:cubicBezTo>
                <a:cubicBezTo>
                  <a:pt x="0" y="23"/>
                  <a:pt x="2" y="22"/>
                  <a:pt x="4" y="22"/>
                </a:cubicBezTo>
                <a:cubicBezTo>
                  <a:pt x="12" y="22"/>
                  <a:pt x="12" y="22"/>
                  <a:pt x="12" y="22"/>
                </a:cubicBezTo>
                <a:cubicBezTo>
                  <a:pt x="6" y="13"/>
                  <a:pt x="12" y="0"/>
                  <a:pt x="23" y="0"/>
                </a:cubicBezTo>
                <a:cubicBezTo>
                  <a:pt x="81" y="0"/>
                  <a:pt x="81" y="0"/>
                  <a:pt x="81" y="0"/>
                </a:cubicBezTo>
                <a:cubicBezTo>
                  <a:pt x="83" y="0"/>
                  <a:pt x="84" y="2"/>
                  <a:pt x="84" y="4"/>
                </a:cubicBezTo>
                <a:cubicBezTo>
                  <a:pt x="84" y="5"/>
                  <a:pt x="83" y="7"/>
                  <a:pt x="81" y="7"/>
                </a:cubicBezTo>
                <a:cubicBezTo>
                  <a:pt x="79" y="7"/>
                  <a:pt x="79" y="7"/>
                  <a:pt x="79" y="7"/>
                </a:cubicBezTo>
                <a:close/>
                <a:moveTo>
                  <a:pt x="62" y="28"/>
                </a:moveTo>
                <a:cubicBezTo>
                  <a:pt x="62" y="28"/>
                  <a:pt x="62" y="28"/>
                  <a:pt x="62" y="28"/>
                </a:cubicBezTo>
                <a:cubicBezTo>
                  <a:pt x="62" y="28"/>
                  <a:pt x="62" y="28"/>
                  <a:pt x="62" y="28"/>
                </a:cubicBezTo>
                <a:cubicBezTo>
                  <a:pt x="44" y="28"/>
                  <a:pt x="27" y="28"/>
                  <a:pt x="10" y="28"/>
                </a:cubicBezTo>
                <a:cubicBezTo>
                  <a:pt x="10" y="43"/>
                  <a:pt x="10" y="43"/>
                  <a:pt x="10" y="43"/>
                </a:cubicBezTo>
                <a:cubicBezTo>
                  <a:pt x="27" y="43"/>
                  <a:pt x="44" y="43"/>
                  <a:pt x="62" y="43"/>
                </a:cubicBezTo>
                <a:cubicBezTo>
                  <a:pt x="62" y="43"/>
                  <a:pt x="62" y="43"/>
                  <a:pt x="62" y="43"/>
                </a:cubicBezTo>
                <a:cubicBezTo>
                  <a:pt x="63" y="43"/>
                  <a:pt x="65" y="43"/>
                  <a:pt x="66" y="41"/>
                </a:cubicBezTo>
                <a:cubicBezTo>
                  <a:pt x="69" y="38"/>
                  <a:pt x="69" y="33"/>
                  <a:pt x="66" y="31"/>
                </a:cubicBezTo>
                <a:cubicBezTo>
                  <a:pt x="65" y="29"/>
                  <a:pt x="63" y="28"/>
                  <a:pt x="62" y="28"/>
                </a:cubicBezTo>
                <a:close/>
                <a:moveTo>
                  <a:pt x="75" y="50"/>
                </a:moveTo>
                <a:cubicBezTo>
                  <a:pt x="75" y="50"/>
                  <a:pt x="75" y="50"/>
                  <a:pt x="75" y="50"/>
                </a:cubicBezTo>
                <a:cubicBezTo>
                  <a:pt x="58" y="50"/>
                  <a:pt x="40" y="50"/>
                  <a:pt x="23" y="50"/>
                </a:cubicBezTo>
                <a:cubicBezTo>
                  <a:pt x="21" y="50"/>
                  <a:pt x="20" y="51"/>
                  <a:pt x="18" y="52"/>
                </a:cubicBezTo>
                <a:cubicBezTo>
                  <a:pt x="14" y="56"/>
                  <a:pt x="17" y="65"/>
                  <a:pt x="23" y="65"/>
                </a:cubicBezTo>
                <a:cubicBezTo>
                  <a:pt x="75" y="65"/>
                  <a:pt x="75" y="65"/>
                  <a:pt x="75" y="65"/>
                </a:cubicBezTo>
                <a:cubicBezTo>
                  <a:pt x="75" y="50"/>
                  <a:pt x="75" y="50"/>
                  <a:pt x="75" y="50"/>
                </a:cubicBezTo>
                <a:close/>
                <a:moveTo>
                  <a:pt x="75" y="22"/>
                </a:moveTo>
                <a:cubicBezTo>
                  <a:pt x="75" y="22"/>
                  <a:pt x="75" y="22"/>
                  <a:pt x="75" y="22"/>
                </a:cubicBezTo>
                <a:cubicBezTo>
                  <a:pt x="75" y="7"/>
                  <a:pt x="75" y="7"/>
                  <a:pt x="75" y="7"/>
                </a:cubicBezTo>
                <a:cubicBezTo>
                  <a:pt x="23" y="7"/>
                  <a:pt x="23" y="7"/>
                  <a:pt x="23" y="7"/>
                </a:cubicBezTo>
                <a:cubicBezTo>
                  <a:pt x="17" y="7"/>
                  <a:pt x="14" y="15"/>
                  <a:pt x="18" y="20"/>
                </a:cubicBezTo>
                <a:cubicBezTo>
                  <a:pt x="20" y="21"/>
                  <a:pt x="21" y="22"/>
                  <a:pt x="23" y="22"/>
                </a:cubicBezTo>
                <a:cubicBezTo>
                  <a:pt x="23" y="22"/>
                  <a:pt x="23" y="22"/>
                  <a:pt x="23" y="22"/>
                </a:cubicBezTo>
                <a:cubicBezTo>
                  <a:pt x="40" y="22"/>
                  <a:pt x="58" y="22"/>
                  <a:pt x="75" y="22"/>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7" name="Freeform 28"/>
          <p:cNvSpPr>
            <a:spLocks noEditPoints="1"/>
          </p:cNvSpPr>
          <p:nvPr/>
        </p:nvSpPr>
        <p:spPr bwMode="auto">
          <a:xfrm>
            <a:off x="5035279" y="4740117"/>
            <a:ext cx="239780" cy="239780"/>
          </a:xfrm>
          <a:custGeom>
            <a:avLst/>
            <a:gdLst>
              <a:gd name="T0" fmla="*/ 74 w 77"/>
              <a:gd name="T1" fmla="*/ 17 h 77"/>
              <a:gd name="T2" fmla="*/ 52 w 77"/>
              <a:gd name="T3" fmla="*/ 0 h 77"/>
              <a:gd name="T4" fmla="*/ 1 w 77"/>
              <a:gd name="T5" fmla="*/ 46 h 77"/>
              <a:gd name="T6" fmla="*/ 0 w 77"/>
              <a:gd name="T7" fmla="*/ 46 h 77"/>
              <a:gd name="T8" fmla="*/ 0 w 77"/>
              <a:gd name="T9" fmla="*/ 46 h 77"/>
              <a:gd name="T10" fmla="*/ 0 w 77"/>
              <a:gd name="T11" fmla="*/ 46 h 77"/>
              <a:gd name="T12" fmla="*/ 0 w 77"/>
              <a:gd name="T13" fmla="*/ 46 h 77"/>
              <a:gd name="T14" fmla="*/ 0 w 77"/>
              <a:gd name="T15" fmla="*/ 46 h 77"/>
              <a:gd name="T16" fmla="*/ 0 w 77"/>
              <a:gd name="T17" fmla="*/ 46 h 77"/>
              <a:gd name="T18" fmla="*/ 0 w 77"/>
              <a:gd name="T19" fmla="*/ 46 h 77"/>
              <a:gd name="T20" fmla="*/ 0 w 77"/>
              <a:gd name="T21" fmla="*/ 46 h 77"/>
              <a:gd name="T22" fmla="*/ 0 w 77"/>
              <a:gd name="T23" fmla="*/ 47 h 77"/>
              <a:gd name="T24" fmla="*/ 0 w 77"/>
              <a:gd name="T25" fmla="*/ 47 h 77"/>
              <a:gd name="T26" fmla="*/ 0 w 77"/>
              <a:gd name="T27" fmla="*/ 47 h 77"/>
              <a:gd name="T28" fmla="*/ 0 w 77"/>
              <a:gd name="T29" fmla="*/ 47 h 77"/>
              <a:gd name="T30" fmla="*/ 0 w 77"/>
              <a:gd name="T31" fmla="*/ 47 h 77"/>
              <a:gd name="T32" fmla="*/ 0 w 77"/>
              <a:gd name="T33" fmla="*/ 47 h 77"/>
              <a:gd name="T34" fmla="*/ 0 w 77"/>
              <a:gd name="T35" fmla="*/ 47 h 77"/>
              <a:gd name="T36" fmla="*/ 0 w 77"/>
              <a:gd name="T37" fmla="*/ 47 h 77"/>
              <a:gd name="T38" fmla="*/ 0 w 77"/>
              <a:gd name="T39" fmla="*/ 47 h 77"/>
              <a:gd name="T40" fmla="*/ 0 w 77"/>
              <a:gd name="T41" fmla="*/ 48 h 77"/>
              <a:gd name="T42" fmla="*/ 0 w 77"/>
              <a:gd name="T43" fmla="*/ 48 h 77"/>
              <a:gd name="T44" fmla="*/ 0 w 77"/>
              <a:gd name="T45" fmla="*/ 48 h 77"/>
              <a:gd name="T46" fmla="*/ 0 w 77"/>
              <a:gd name="T47" fmla="*/ 48 h 77"/>
              <a:gd name="T48" fmla="*/ 0 w 77"/>
              <a:gd name="T49" fmla="*/ 74 h 77"/>
              <a:gd name="T50" fmla="*/ 29 w 77"/>
              <a:gd name="T51" fmla="*/ 77 h 77"/>
              <a:gd name="T52" fmla="*/ 29 w 77"/>
              <a:gd name="T53" fmla="*/ 77 h 77"/>
              <a:gd name="T54" fmla="*/ 29 w 77"/>
              <a:gd name="T55" fmla="*/ 77 h 77"/>
              <a:gd name="T56" fmla="*/ 29 w 77"/>
              <a:gd name="T57" fmla="*/ 77 h 77"/>
              <a:gd name="T58" fmla="*/ 30 w 77"/>
              <a:gd name="T59" fmla="*/ 77 h 77"/>
              <a:gd name="T60" fmla="*/ 30 w 77"/>
              <a:gd name="T61" fmla="*/ 77 h 77"/>
              <a:gd name="T62" fmla="*/ 30 w 77"/>
              <a:gd name="T63" fmla="*/ 77 h 77"/>
              <a:gd name="T64" fmla="*/ 30 w 77"/>
              <a:gd name="T65" fmla="*/ 77 h 77"/>
              <a:gd name="T66" fmla="*/ 30 w 77"/>
              <a:gd name="T67" fmla="*/ 77 h 77"/>
              <a:gd name="T68" fmla="*/ 31 w 77"/>
              <a:gd name="T69" fmla="*/ 77 h 77"/>
              <a:gd name="T70" fmla="*/ 31 w 77"/>
              <a:gd name="T71" fmla="*/ 76 h 77"/>
              <a:gd name="T72" fmla="*/ 74 w 77"/>
              <a:gd name="T73" fmla="*/ 34 h 77"/>
              <a:gd name="T74" fmla="*/ 77 w 77"/>
              <a:gd name="T75" fmla="*/ 25 h 77"/>
              <a:gd name="T76" fmla="*/ 38 w 77"/>
              <a:gd name="T77" fmla="*/ 18 h 77"/>
              <a:gd name="T78" fmla="*/ 11 w 77"/>
              <a:gd name="T79" fmla="*/ 52 h 77"/>
              <a:gd name="T80" fmla="*/ 38 w 77"/>
              <a:gd name="T81" fmla="*/ 18 h 77"/>
              <a:gd name="T82" fmla="*/ 6 w 77"/>
              <a:gd name="T83" fmla="*/ 71 h 77"/>
              <a:gd name="T84" fmla="*/ 21 w 77"/>
              <a:gd name="T85" fmla="*/ 71 h 77"/>
              <a:gd name="T86" fmla="*/ 14 w 77"/>
              <a:gd name="T87" fmla="*/ 55 h 77"/>
              <a:gd name="T88" fmla="*/ 44 w 77"/>
              <a:gd name="T89" fmla="*/ 24 h 77"/>
              <a:gd name="T90" fmla="*/ 22 w 77"/>
              <a:gd name="T91" fmla="*/ 63 h 77"/>
              <a:gd name="T92" fmla="*/ 29 w 77"/>
              <a:gd name="T93" fmla="*/ 69 h 77"/>
              <a:gd name="T94" fmla="*/ 25 w 77"/>
              <a:gd name="T95" fmla="*/ 66 h 77"/>
              <a:gd name="T96" fmla="*/ 59 w 77"/>
              <a:gd name="T97" fmla="*/ 39 h 77"/>
              <a:gd name="T98" fmla="*/ 71 w 77"/>
              <a:gd name="T99" fmla="*/ 25 h 77"/>
              <a:gd name="T100" fmla="*/ 71 w 77"/>
              <a:gd name="T101" fmla="*/ 25 h 77"/>
              <a:gd name="T102" fmla="*/ 66 w 77"/>
              <a:gd name="T103" fmla="*/ 32 h 77"/>
              <a:gd name="T104" fmla="*/ 64 w 77"/>
              <a:gd name="T105" fmla="*/ 34 h 77"/>
              <a:gd name="T106" fmla="*/ 45 w 77"/>
              <a:gd name="T107" fmla="*/ 11 h 77"/>
              <a:gd name="T108" fmla="*/ 52 w 77"/>
              <a:gd name="T109" fmla="*/ 6 h 77"/>
              <a:gd name="T110" fmla="*/ 69 w 77"/>
              <a:gd name="T111" fmla="*/ 2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7" h="77">
                <a:moveTo>
                  <a:pt x="77" y="25"/>
                </a:moveTo>
                <a:cubicBezTo>
                  <a:pt x="77" y="22"/>
                  <a:pt x="76" y="19"/>
                  <a:pt x="74" y="17"/>
                </a:cubicBezTo>
                <a:cubicBezTo>
                  <a:pt x="60" y="3"/>
                  <a:pt x="60" y="3"/>
                  <a:pt x="60" y="3"/>
                </a:cubicBezTo>
                <a:cubicBezTo>
                  <a:pt x="58" y="1"/>
                  <a:pt x="55" y="0"/>
                  <a:pt x="52" y="0"/>
                </a:cubicBezTo>
                <a:cubicBezTo>
                  <a:pt x="49" y="0"/>
                  <a:pt x="45" y="1"/>
                  <a:pt x="43" y="3"/>
                </a:cubicBezTo>
                <a:cubicBezTo>
                  <a:pt x="29" y="17"/>
                  <a:pt x="15" y="32"/>
                  <a:pt x="1" y="46"/>
                </a:cubicBezTo>
                <a:cubicBezTo>
                  <a:pt x="1" y="46"/>
                  <a:pt x="1" y="46"/>
                  <a:pt x="1"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7"/>
                  <a:pt x="0" y="47"/>
                  <a:pt x="0" y="47"/>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48"/>
                  <a:pt x="0" y="48"/>
                  <a:pt x="0" y="48"/>
                </a:cubicBezTo>
                <a:cubicBezTo>
                  <a:pt x="0" y="74"/>
                  <a:pt x="0" y="74"/>
                  <a:pt x="0" y="74"/>
                </a:cubicBezTo>
                <a:cubicBezTo>
                  <a:pt x="0" y="76"/>
                  <a:pt x="1" y="77"/>
                  <a:pt x="3"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29" y="77"/>
                  <a:pt x="29" y="77"/>
                  <a:pt x="29"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0" y="77"/>
                  <a:pt x="30" y="77"/>
                  <a:pt x="30" y="77"/>
                </a:cubicBezTo>
                <a:cubicBezTo>
                  <a:pt x="31" y="77"/>
                  <a:pt x="31" y="77"/>
                  <a:pt x="31" y="77"/>
                </a:cubicBezTo>
                <a:cubicBezTo>
                  <a:pt x="31" y="77"/>
                  <a:pt x="31" y="77"/>
                  <a:pt x="31" y="77"/>
                </a:cubicBezTo>
                <a:cubicBezTo>
                  <a:pt x="31" y="76"/>
                  <a:pt x="31" y="76"/>
                  <a:pt x="31" y="76"/>
                </a:cubicBezTo>
                <a:cubicBezTo>
                  <a:pt x="31" y="76"/>
                  <a:pt x="31" y="76"/>
                  <a:pt x="31" y="76"/>
                </a:cubicBezTo>
                <a:cubicBezTo>
                  <a:pt x="31" y="76"/>
                  <a:pt x="31" y="76"/>
                  <a:pt x="31" y="76"/>
                </a:cubicBezTo>
                <a:cubicBezTo>
                  <a:pt x="45" y="62"/>
                  <a:pt x="59" y="48"/>
                  <a:pt x="74" y="34"/>
                </a:cubicBezTo>
                <a:cubicBezTo>
                  <a:pt x="76" y="31"/>
                  <a:pt x="77" y="28"/>
                  <a:pt x="77" y="25"/>
                </a:cubicBezTo>
                <a:cubicBezTo>
                  <a:pt x="77" y="25"/>
                  <a:pt x="77" y="25"/>
                  <a:pt x="77" y="25"/>
                </a:cubicBezTo>
                <a:close/>
                <a:moveTo>
                  <a:pt x="38" y="18"/>
                </a:moveTo>
                <a:cubicBezTo>
                  <a:pt x="38" y="18"/>
                  <a:pt x="38" y="18"/>
                  <a:pt x="38" y="18"/>
                </a:cubicBezTo>
                <a:cubicBezTo>
                  <a:pt x="42" y="22"/>
                  <a:pt x="42" y="22"/>
                  <a:pt x="42" y="22"/>
                </a:cubicBezTo>
                <a:cubicBezTo>
                  <a:pt x="11" y="52"/>
                  <a:pt x="11" y="52"/>
                  <a:pt x="11" y="52"/>
                </a:cubicBezTo>
                <a:cubicBezTo>
                  <a:pt x="7" y="48"/>
                  <a:pt x="7" y="48"/>
                  <a:pt x="7" y="48"/>
                </a:cubicBezTo>
                <a:cubicBezTo>
                  <a:pt x="38" y="18"/>
                  <a:pt x="38" y="18"/>
                  <a:pt x="38" y="18"/>
                </a:cubicBezTo>
                <a:close/>
                <a:moveTo>
                  <a:pt x="6" y="71"/>
                </a:moveTo>
                <a:cubicBezTo>
                  <a:pt x="6" y="71"/>
                  <a:pt x="6" y="71"/>
                  <a:pt x="6" y="71"/>
                </a:cubicBezTo>
                <a:cubicBezTo>
                  <a:pt x="6" y="56"/>
                  <a:pt x="6" y="56"/>
                  <a:pt x="6" y="56"/>
                </a:cubicBezTo>
                <a:cubicBezTo>
                  <a:pt x="21" y="71"/>
                  <a:pt x="21" y="71"/>
                  <a:pt x="21" y="71"/>
                </a:cubicBezTo>
                <a:cubicBezTo>
                  <a:pt x="6" y="71"/>
                  <a:pt x="6" y="71"/>
                  <a:pt x="6" y="71"/>
                </a:cubicBezTo>
                <a:close/>
                <a:moveTo>
                  <a:pt x="14" y="55"/>
                </a:moveTo>
                <a:cubicBezTo>
                  <a:pt x="14" y="55"/>
                  <a:pt x="14" y="55"/>
                  <a:pt x="14" y="55"/>
                </a:cubicBezTo>
                <a:cubicBezTo>
                  <a:pt x="44" y="24"/>
                  <a:pt x="44" y="24"/>
                  <a:pt x="44" y="24"/>
                </a:cubicBezTo>
                <a:cubicBezTo>
                  <a:pt x="52" y="32"/>
                  <a:pt x="52" y="32"/>
                  <a:pt x="52" y="32"/>
                </a:cubicBezTo>
                <a:cubicBezTo>
                  <a:pt x="22" y="63"/>
                  <a:pt x="22" y="63"/>
                  <a:pt x="22" y="63"/>
                </a:cubicBezTo>
                <a:cubicBezTo>
                  <a:pt x="14" y="55"/>
                  <a:pt x="14" y="55"/>
                  <a:pt x="14" y="55"/>
                </a:cubicBezTo>
                <a:close/>
                <a:moveTo>
                  <a:pt x="29" y="69"/>
                </a:moveTo>
                <a:cubicBezTo>
                  <a:pt x="29" y="69"/>
                  <a:pt x="29" y="69"/>
                  <a:pt x="29" y="69"/>
                </a:cubicBezTo>
                <a:cubicBezTo>
                  <a:pt x="25" y="66"/>
                  <a:pt x="25" y="66"/>
                  <a:pt x="25" y="66"/>
                </a:cubicBezTo>
                <a:cubicBezTo>
                  <a:pt x="55" y="35"/>
                  <a:pt x="55" y="35"/>
                  <a:pt x="55" y="35"/>
                </a:cubicBezTo>
                <a:cubicBezTo>
                  <a:pt x="59" y="39"/>
                  <a:pt x="59" y="39"/>
                  <a:pt x="59" y="39"/>
                </a:cubicBezTo>
                <a:cubicBezTo>
                  <a:pt x="29" y="69"/>
                  <a:pt x="29" y="69"/>
                  <a:pt x="29" y="69"/>
                </a:cubicBezTo>
                <a:close/>
                <a:moveTo>
                  <a:pt x="71" y="25"/>
                </a:moveTo>
                <a:cubicBezTo>
                  <a:pt x="71" y="25"/>
                  <a:pt x="71" y="25"/>
                  <a:pt x="71" y="25"/>
                </a:cubicBezTo>
                <a:cubicBezTo>
                  <a:pt x="71" y="25"/>
                  <a:pt x="71" y="25"/>
                  <a:pt x="71" y="25"/>
                </a:cubicBezTo>
                <a:cubicBezTo>
                  <a:pt x="71" y="27"/>
                  <a:pt x="70" y="28"/>
                  <a:pt x="69" y="29"/>
                </a:cubicBezTo>
                <a:cubicBezTo>
                  <a:pt x="66" y="32"/>
                  <a:pt x="66" y="32"/>
                  <a:pt x="66" y="32"/>
                </a:cubicBezTo>
                <a:cubicBezTo>
                  <a:pt x="64" y="34"/>
                  <a:pt x="64" y="34"/>
                  <a:pt x="64" y="34"/>
                </a:cubicBezTo>
                <a:cubicBezTo>
                  <a:pt x="64" y="34"/>
                  <a:pt x="64" y="34"/>
                  <a:pt x="64" y="34"/>
                </a:cubicBezTo>
                <a:cubicBezTo>
                  <a:pt x="42" y="13"/>
                  <a:pt x="42" y="13"/>
                  <a:pt x="42" y="13"/>
                </a:cubicBezTo>
                <a:cubicBezTo>
                  <a:pt x="45" y="11"/>
                  <a:pt x="45" y="11"/>
                  <a:pt x="45" y="11"/>
                </a:cubicBezTo>
                <a:cubicBezTo>
                  <a:pt x="48" y="8"/>
                  <a:pt x="48" y="8"/>
                  <a:pt x="48" y="8"/>
                </a:cubicBezTo>
                <a:cubicBezTo>
                  <a:pt x="49" y="7"/>
                  <a:pt x="50" y="6"/>
                  <a:pt x="52" y="6"/>
                </a:cubicBezTo>
                <a:cubicBezTo>
                  <a:pt x="53" y="6"/>
                  <a:pt x="54" y="7"/>
                  <a:pt x="55" y="8"/>
                </a:cubicBezTo>
                <a:cubicBezTo>
                  <a:pt x="69" y="21"/>
                  <a:pt x="69" y="21"/>
                  <a:pt x="69" y="21"/>
                </a:cubicBezTo>
                <a:cubicBezTo>
                  <a:pt x="70" y="22"/>
                  <a:pt x="71" y="24"/>
                  <a:pt x="71" y="25"/>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8" name="Freeform 29"/>
          <p:cNvSpPr>
            <a:spLocks noEditPoints="1"/>
          </p:cNvSpPr>
          <p:nvPr/>
        </p:nvSpPr>
        <p:spPr bwMode="auto">
          <a:xfrm>
            <a:off x="6866177" y="2859995"/>
            <a:ext cx="263599" cy="271539"/>
          </a:xfrm>
          <a:custGeom>
            <a:avLst/>
            <a:gdLst>
              <a:gd name="T0" fmla="*/ 80 w 85"/>
              <a:gd name="T1" fmla="*/ 48 h 87"/>
              <a:gd name="T2" fmla="*/ 76 w 85"/>
              <a:gd name="T3" fmla="*/ 45 h 87"/>
              <a:gd name="T4" fmla="*/ 77 w 85"/>
              <a:gd name="T5" fmla="*/ 43 h 87"/>
              <a:gd name="T6" fmla="*/ 36 w 85"/>
              <a:gd name="T7" fmla="*/ 16 h 87"/>
              <a:gd name="T8" fmla="*/ 39 w 85"/>
              <a:gd name="T9" fmla="*/ 12 h 87"/>
              <a:gd name="T10" fmla="*/ 26 w 85"/>
              <a:gd name="T11" fmla="*/ 1 h 87"/>
              <a:gd name="T12" fmla="*/ 21 w 85"/>
              <a:gd name="T13" fmla="*/ 2 h 87"/>
              <a:gd name="T14" fmla="*/ 1 w 85"/>
              <a:gd name="T15" fmla="*/ 37 h 87"/>
              <a:gd name="T16" fmla="*/ 14 w 85"/>
              <a:gd name="T17" fmla="*/ 48 h 87"/>
              <a:gd name="T18" fmla="*/ 18 w 85"/>
              <a:gd name="T19" fmla="*/ 47 h 87"/>
              <a:gd name="T20" fmla="*/ 23 w 85"/>
              <a:gd name="T21" fmla="*/ 45 h 87"/>
              <a:gd name="T22" fmla="*/ 22 w 85"/>
              <a:gd name="T23" fmla="*/ 49 h 87"/>
              <a:gd name="T24" fmla="*/ 39 w 85"/>
              <a:gd name="T25" fmla="*/ 69 h 87"/>
              <a:gd name="T26" fmla="*/ 22 w 85"/>
              <a:gd name="T27" fmla="*/ 81 h 87"/>
              <a:gd name="T28" fmla="*/ 22 w 85"/>
              <a:gd name="T29" fmla="*/ 87 h 87"/>
              <a:gd name="T30" fmla="*/ 67 w 85"/>
              <a:gd name="T31" fmla="*/ 84 h 87"/>
              <a:gd name="T32" fmla="*/ 46 w 85"/>
              <a:gd name="T33" fmla="*/ 81 h 87"/>
              <a:gd name="T34" fmla="*/ 51 w 85"/>
              <a:gd name="T35" fmla="*/ 67 h 87"/>
              <a:gd name="T36" fmla="*/ 60 w 85"/>
              <a:gd name="T37" fmla="*/ 66 h 87"/>
              <a:gd name="T38" fmla="*/ 64 w 85"/>
              <a:gd name="T39" fmla="*/ 65 h 87"/>
              <a:gd name="T40" fmla="*/ 70 w 85"/>
              <a:gd name="T41" fmla="*/ 65 h 87"/>
              <a:gd name="T42" fmla="*/ 73 w 85"/>
              <a:gd name="T43" fmla="*/ 67 h 87"/>
              <a:gd name="T44" fmla="*/ 80 w 85"/>
              <a:gd name="T45" fmla="*/ 60 h 87"/>
              <a:gd name="T46" fmla="*/ 84 w 85"/>
              <a:gd name="T47" fmla="*/ 54 h 87"/>
              <a:gd name="T48" fmla="*/ 84 w 85"/>
              <a:gd name="T49" fmla="*/ 54 h 87"/>
              <a:gd name="T50" fmla="*/ 17 w 85"/>
              <a:gd name="T51" fmla="*/ 37 h 87"/>
              <a:gd name="T52" fmla="*/ 16 w 85"/>
              <a:gd name="T53" fmla="*/ 37 h 87"/>
              <a:gd name="T54" fmla="*/ 14 w 85"/>
              <a:gd name="T55" fmla="*/ 41 h 87"/>
              <a:gd name="T56" fmla="*/ 25 w 85"/>
              <a:gd name="T57" fmla="*/ 8 h 87"/>
              <a:gd name="T58" fmla="*/ 30 w 85"/>
              <a:gd name="T59" fmla="*/ 14 h 87"/>
              <a:gd name="T60" fmla="*/ 29 w 85"/>
              <a:gd name="T61" fmla="*/ 15 h 87"/>
              <a:gd name="T62" fmla="*/ 48 w 85"/>
              <a:gd name="T63" fmla="*/ 62 h 87"/>
              <a:gd name="T64" fmla="*/ 43 w 85"/>
              <a:gd name="T65" fmla="*/ 63 h 87"/>
              <a:gd name="T66" fmla="*/ 33 w 85"/>
              <a:gd name="T67" fmla="*/ 59 h 87"/>
              <a:gd name="T68" fmla="*/ 29 w 85"/>
              <a:gd name="T69" fmla="*/ 48 h 87"/>
              <a:gd name="T70" fmla="*/ 48 w 85"/>
              <a:gd name="T71" fmla="*/ 62 h 87"/>
              <a:gd name="T72" fmla="*/ 62 w 85"/>
              <a:gd name="T73" fmla="*/ 56 h 87"/>
              <a:gd name="T74" fmla="*/ 60 w 85"/>
              <a:gd name="T75" fmla="*/ 59 h 87"/>
              <a:gd name="T76" fmla="*/ 57 w 85"/>
              <a:gd name="T77" fmla="*/ 57 h 87"/>
              <a:gd name="T78" fmla="*/ 28 w 85"/>
              <a:gd name="T79" fmla="*/ 40 h 87"/>
              <a:gd name="T80" fmla="*/ 28 w 85"/>
              <a:gd name="T81" fmla="*/ 40 h 87"/>
              <a:gd name="T82" fmla="*/ 28 w 85"/>
              <a:gd name="T83" fmla="*/ 40 h 87"/>
              <a:gd name="T84" fmla="*/ 31 w 85"/>
              <a:gd name="T85" fmla="*/ 20 h 87"/>
              <a:gd name="T86" fmla="*/ 69 w 85"/>
              <a:gd name="T87" fmla="*/ 44 h 87"/>
              <a:gd name="T88" fmla="*/ 68 w 85"/>
              <a:gd name="T89" fmla="*/ 45 h 87"/>
              <a:gd name="T90" fmla="*/ 62 w 85"/>
              <a:gd name="T91" fmla="*/ 56 h 87"/>
              <a:gd name="T92" fmla="*/ 75 w 85"/>
              <a:gd name="T93" fmla="*/ 57 h 87"/>
              <a:gd name="T94" fmla="*/ 73 w 85"/>
              <a:gd name="T95" fmla="*/ 60 h 87"/>
              <a:gd name="T96" fmla="*/ 70 w 85"/>
              <a:gd name="T97" fmla="*/ 50 h 87"/>
              <a:gd name="T98" fmla="*/ 75 w 85"/>
              <a:gd name="T99"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 h="87">
                <a:moveTo>
                  <a:pt x="83" y="49"/>
                </a:moveTo>
                <a:cubicBezTo>
                  <a:pt x="80" y="48"/>
                  <a:pt x="80" y="48"/>
                  <a:pt x="80" y="48"/>
                </a:cubicBezTo>
                <a:cubicBezTo>
                  <a:pt x="80" y="48"/>
                  <a:pt x="80" y="48"/>
                  <a:pt x="80" y="48"/>
                </a:cubicBezTo>
                <a:cubicBezTo>
                  <a:pt x="76" y="45"/>
                  <a:pt x="76" y="45"/>
                  <a:pt x="76" y="45"/>
                </a:cubicBezTo>
                <a:cubicBezTo>
                  <a:pt x="77" y="43"/>
                  <a:pt x="77" y="43"/>
                  <a:pt x="77" y="43"/>
                </a:cubicBezTo>
                <a:cubicBezTo>
                  <a:pt x="77" y="43"/>
                  <a:pt x="77" y="43"/>
                  <a:pt x="77" y="43"/>
                </a:cubicBezTo>
                <a:cubicBezTo>
                  <a:pt x="78" y="41"/>
                  <a:pt x="77" y="39"/>
                  <a:pt x="76" y="39"/>
                </a:cubicBezTo>
                <a:cubicBezTo>
                  <a:pt x="36" y="16"/>
                  <a:pt x="36" y="16"/>
                  <a:pt x="36" y="16"/>
                </a:cubicBezTo>
                <a:cubicBezTo>
                  <a:pt x="39" y="12"/>
                  <a:pt x="39" y="12"/>
                  <a:pt x="39" y="12"/>
                </a:cubicBezTo>
                <a:cubicBezTo>
                  <a:pt x="39" y="12"/>
                  <a:pt x="39" y="12"/>
                  <a:pt x="39" y="12"/>
                </a:cubicBezTo>
                <a:cubicBezTo>
                  <a:pt x="39" y="10"/>
                  <a:pt x="39" y="8"/>
                  <a:pt x="37" y="8"/>
                </a:cubicBezTo>
                <a:cubicBezTo>
                  <a:pt x="26" y="1"/>
                  <a:pt x="26" y="1"/>
                  <a:pt x="26" y="1"/>
                </a:cubicBezTo>
                <a:cubicBezTo>
                  <a:pt x="26" y="1"/>
                  <a:pt x="26" y="1"/>
                  <a:pt x="26" y="1"/>
                </a:cubicBezTo>
                <a:cubicBezTo>
                  <a:pt x="24" y="0"/>
                  <a:pt x="22" y="1"/>
                  <a:pt x="21" y="2"/>
                </a:cubicBezTo>
                <a:cubicBezTo>
                  <a:pt x="1" y="37"/>
                  <a:pt x="1" y="37"/>
                  <a:pt x="1" y="37"/>
                </a:cubicBezTo>
                <a:cubicBezTo>
                  <a:pt x="1" y="37"/>
                  <a:pt x="1" y="37"/>
                  <a:pt x="1" y="37"/>
                </a:cubicBezTo>
                <a:cubicBezTo>
                  <a:pt x="0" y="39"/>
                  <a:pt x="1" y="41"/>
                  <a:pt x="2" y="42"/>
                </a:cubicBezTo>
                <a:cubicBezTo>
                  <a:pt x="14" y="48"/>
                  <a:pt x="14" y="48"/>
                  <a:pt x="14" y="48"/>
                </a:cubicBezTo>
                <a:cubicBezTo>
                  <a:pt x="14" y="48"/>
                  <a:pt x="14" y="48"/>
                  <a:pt x="14" y="48"/>
                </a:cubicBezTo>
                <a:cubicBezTo>
                  <a:pt x="15" y="49"/>
                  <a:pt x="17" y="49"/>
                  <a:pt x="18" y="47"/>
                </a:cubicBezTo>
                <a:cubicBezTo>
                  <a:pt x="20" y="43"/>
                  <a:pt x="20" y="43"/>
                  <a:pt x="20" y="43"/>
                </a:cubicBezTo>
                <a:cubicBezTo>
                  <a:pt x="23" y="45"/>
                  <a:pt x="23" y="45"/>
                  <a:pt x="23" y="45"/>
                </a:cubicBezTo>
                <a:cubicBezTo>
                  <a:pt x="22" y="45"/>
                  <a:pt x="22" y="45"/>
                  <a:pt x="22" y="45"/>
                </a:cubicBezTo>
                <a:cubicBezTo>
                  <a:pt x="22" y="46"/>
                  <a:pt x="22" y="48"/>
                  <a:pt x="22" y="49"/>
                </a:cubicBezTo>
                <a:cubicBezTo>
                  <a:pt x="22" y="54"/>
                  <a:pt x="24" y="60"/>
                  <a:pt x="28" y="63"/>
                </a:cubicBezTo>
                <a:cubicBezTo>
                  <a:pt x="31" y="66"/>
                  <a:pt x="35" y="68"/>
                  <a:pt x="39" y="69"/>
                </a:cubicBezTo>
                <a:cubicBezTo>
                  <a:pt x="39" y="81"/>
                  <a:pt x="39" y="81"/>
                  <a:pt x="39" y="81"/>
                </a:cubicBezTo>
                <a:cubicBezTo>
                  <a:pt x="22" y="81"/>
                  <a:pt x="22" y="81"/>
                  <a:pt x="22" y="81"/>
                </a:cubicBezTo>
                <a:cubicBezTo>
                  <a:pt x="20" y="81"/>
                  <a:pt x="19" y="82"/>
                  <a:pt x="19" y="84"/>
                </a:cubicBezTo>
                <a:cubicBezTo>
                  <a:pt x="19" y="86"/>
                  <a:pt x="20" y="87"/>
                  <a:pt x="22" y="87"/>
                </a:cubicBezTo>
                <a:cubicBezTo>
                  <a:pt x="63" y="87"/>
                  <a:pt x="63" y="87"/>
                  <a:pt x="63" y="87"/>
                </a:cubicBezTo>
                <a:cubicBezTo>
                  <a:pt x="65" y="87"/>
                  <a:pt x="67" y="86"/>
                  <a:pt x="67" y="84"/>
                </a:cubicBezTo>
                <a:cubicBezTo>
                  <a:pt x="67" y="82"/>
                  <a:pt x="65" y="81"/>
                  <a:pt x="63" y="81"/>
                </a:cubicBezTo>
                <a:cubicBezTo>
                  <a:pt x="46" y="81"/>
                  <a:pt x="46" y="81"/>
                  <a:pt x="46" y="81"/>
                </a:cubicBezTo>
                <a:cubicBezTo>
                  <a:pt x="46" y="69"/>
                  <a:pt x="46" y="69"/>
                  <a:pt x="46" y="69"/>
                </a:cubicBezTo>
                <a:cubicBezTo>
                  <a:pt x="48" y="69"/>
                  <a:pt x="49" y="68"/>
                  <a:pt x="51" y="67"/>
                </a:cubicBezTo>
                <a:cubicBezTo>
                  <a:pt x="53" y="66"/>
                  <a:pt x="55" y="65"/>
                  <a:pt x="56" y="64"/>
                </a:cubicBezTo>
                <a:cubicBezTo>
                  <a:pt x="60" y="66"/>
                  <a:pt x="60" y="66"/>
                  <a:pt x="60" y="66"/>
                </a:cubicBezTo>
                <a:cubicBezTo>
                  <a:pt x="60" y="66"/>
                  <a:pt x="60" y="66"/>
                  <a:pt x="60" y="66"/>
                </a:cubicBezTo>
                <a:cubicBezTo>
                  <a:pt x="61" y="67"/>
                  <a:pt x="63" y="67"/>
                  <a:pt x="64" y="65"/>
                </a:cubicBezTo>
                <a:cubicBezTo>
                  <a:pt x="66" y="63"/>
                  <a:pt x="66" y="63"/>
                  <a:pt x="66" y="63"/>
                </a:cubicBezTo>
                <a:cubicBezTo>
                  <a:pt x="70" y="65"/>
                  <a:pt x="70" y="65"/>
                  <a:pt x="70" y="65"/>
                </a:cubicBezTo>
                <a:cubicBezTo>
                  <a:pt x="73" y="67"/>
                  <a:pt x="73" y="67"/>
                  <a:pt x="73" y="67"/>
                </a:cubicBezTo>
                <a:cubicBezTo>
                  <a:pt x="73" y="67"/>
                  <a:pt x="73" y="67"/>
                  <a:pt x="73" y="67"/>
                </a:cubicBezTo>
                <a:cubicBezTo>
                  <a:pt x="74" y="68"/>
                  <a:pt x="76" y="67"/>
                  <a:pt x="77" y="66"/>
                </a:cubicBezTo>
                <a:cubicBezTo>
                  <a:pt x="80" y="60"/>
                  <a:pt x="80" y="60"/>
                  <a:pt x="80" y="60"/>
                </a:cubicBezTo>
                <a:cubicBezTo>
                  <a:pt x="81" y="60"/>
                  <a:pt x="81" y="60"/>
                  <a:pt x="81" y="60"/>
                </a:cubicBezTo>
                <a:cubicBezTo>
                  <a:pt x="84" y="54"/>
                  <a:pt x="84" y="54"/>
                  <a:pt x="84" y="54"/>
                </a:cubicBezTo>
                <a:cubicBezTo>
                  <a:pt x="84" y="54"/>
                  <a:pt x="84" y="54"/>
                  <a:pt x="84" y="54"/>
                </a:cubicBezTo>
                <a:cubicBezTo>
                  <a:pt x="84" y="54"/>
                  <a:pt x="84" y="54"/>
                  <a:pt x="84" y="54"/>
                </a:cubicBezTo>
                <a:cubicBezTo>
                  <a:pt x="85" y="52"/>
                  <a:pt x="84" y="50"/>
                  <a:pt x="83" y="49"/>
                </a:cubicBezTo>
                <a:close/>
                <a:moveTo>
                  <a:pt x="17" y="37"/>
                </a:moveTo>
                <a:cubicBezTo>
                  <a:pt x="17" y="37"/>
                  <a:pt x="17" y="37"/>
                  <a:pt x="17" y="37"/>
                </a:cubicBezTo>
                <a:cubicBezTo>
                  <a:pt x="16" y="37"/>
                  <a:pt x="16" y="37"/>
                  <a:pt x="16" y="37"/>
                </a:cubicBezTo>
                <a:cubicBezTo>
                  <a:pt x="16" y="38"/>
                  <a:pt x="16" y="38"/>
                  <a:pt x="16" y="38"/>
                </a:cubicBezTo>
                <a:cubicBezTo>
                  <a:pt x="14" y="41"/>
                  <a:pt x="14" y="41"/>
                  <a:pt x="14" y="41"/>
                </a:cubicBezTo>
                <a:cubicBezTo>
                  <a:pt x="8" y="38"/>
                  <a:pt x="8" y="38"/>
                  <a:pt x="8" y="38"/>
                </a:cubicBezTo>
                <a:cubicBezTo>
                  <a:pt x="25" y="8"/>
                  <a:pt x="25" y="8"/>
                  <a:pt x="25" y="8"/>
                </a:cubicBezTo>
                <a:cubicBezTo>
                  <a:pt x="31" y="12"/>
                  <a:pt x="31" y="12"/>
                  <a:pt x="31" y="12"/>
                </a:cubicBezTo>
                <a:cubicBezTo>
                  <a:pt x="30" y="14"/>
                  <a:pt x="30" y="14"/>
                  <a:pt x="30" y="14"/>
                </a:cubicBezTo>
                <a:cubicBezTo>
                  <a:pt x="29" y="15"/>
                  <a:pt x="29" y="15"/>
                  <a:pt x="29" y="15"/>
                </a:cubicBezTo>
                <a:cubicBezTo>
                  <a:pt x="29" y="15"/>
                  <a:pt x="29" y="15"/>
                  <a:pt x="29" y="15"/>
                </a:cubicBezTo>
                <a:cubicBezTo>
                  <a:pt x="17" y="37"/>
                  <a:pt x="17" y="37"/>
                  <a:pt x="17" y="37"/>
                </a:cubicBezTo>
                <a:close/>
                <a:moveTo>
                  <a:pt x="48" y="62"/>
                </a:moveTo>
                <a:cubicBezTo>
                  <a:pt x="48" y="62"/>
                  <a:pt x="48" y="62"/>
                  <a:pt x="48" y="62"/>
                </a:cubicBezTo>
                <a:cubicBezTo>
                  <a:pt x="47" y="62"/>
                  <a:pt x="45" y="63"/>
                  <a:pt x="43" y="63"/>
                </a:cubicBezTo>
                <a:cubicBezTo>
                  <a:pt x="43" y="63"/>
                  <a:pt x="43" y="63"/>
                  <a:pt x="43" y="63"/>
                </a:cubicBezTo>
                <a:cubicBezTo>
                  <a:pt x="39" y="63"/>
                  <a:pt x="35" y="61"/>
                  <a:pt x="33" y="59"/>
                </a:cubicBezTo>
                <a:cubicBezTo>
                  <a:pt x="30" y="56"/>
                  <a:pt x="29" y="53"/>
                  <a:pt x="29" y="49"/>
                </a:cubicBezTo>
                <a:cubicBezTo>
                  <a:pt x="29" y="48"/>
                  <a:pt x="29" y="48"/>
                  <a:pt x="29" y="48"/>
                </a:cubicBezTo>
                <a:cubicBezTo>
                  <a:pt x="50" y="61"/>
                  <a:pt x="50" y="61"/>
                  <a:pt x="50" y="61"/>
                </a:cubicBezTo>
                <a:cubicBezTo>
                  <a:pt x="50" y="61"/>
                  <a:pt x="49" y="61"/>
                  <a:pt x="48" y="62"/>
                </a:cubicBezTo>
                <a:close/>
                <a:moveTo>
                  <a:pt x="62" y="56"/>
                </a:moveTo>
                <a:cubicBezTo>
                  <a:pt x="62" y="56"/>
                  <a:pt x="62" y="56"/>
                  <a:pt x="62" y="56"/>
                </a:cubicBezTo>
                <a:cubicBezTo>
                  <a:pt x="62" y="57"/>
                  <a:pt x="62" y="57"/>
                  <a:pt x="62" y="57"/>
                </a:cubicBezTo>
                <a:cubicBezTo>
                  <a:pt x="60" y="59"/>
                  <a:pt x="60" y="59"/>
                  <a:pt x="60" y="59"/>
                </a:cubicBezTo>
                <a:cubicBezTo>
                  <a:pt x="57" y="57"/>
                  <a:pt x="57" y="57"/>
                  <a:pt x="57" y="57"/>
                </a:cubicBezTo>
                <a:cubicBezTo>
                  <a:pt x="57" y="57"/>
                  <a:pt x="57" y="57"/>
                  <a:pt x="57" y="57"/>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8" y="40"/>
                  <a:pt x="28" y="40"/>
                  <a:pt x="28" y="40"/>
                </a:cubicBezTo>
                <a:cubicBezTo>
                  <a:pt x="21" y="37"/>
                  <a:pt x="21" y="37"/>
                  <a:pt x="21" y="37"/>
                </a:cubicBezTo>
                <a:cubicBezTo>
                  <a:pt x="31" y="20"/>
                  <a:pt x="31" y="20"/>
                  <a:pt x="31" y="20"/>
                </a:cubicBezTo>
                <a:cubicBezTo>
                  <a:pt x="70" y="43"/>
                  <a:pt x="70" y="43"/>
                  <a:pt x="70" y="43"/>
                </a:cubicBezTo>
                <a:cubicBezTo>
                  <a:pt x="69" y="44"/>
                  <a:pt x="69" y="44"/>
                  <a:pt x="69" y="44"/>
                </a:cubicBezTo>
                <a:cubicBezTo>
                  <a:pt x="69" y="44"/>
                  <a:pt x="69" y="44"/>
                  <a:pt x="69" y="44"/>
                </a:cubicBezTo>
                <a:cubicBezTo>
                  <a:pt x="68" y="45"/>
                  <a:pt x="68" y="45"/>
                  <a:pt x="68" y="45"/>
                </a:cubicBezTo>
                <a:cubicBezTo>
                  <a:pt x="68" y="45"/>
                  <a:pt x="68" y="45"/>
                  <a:pt x="68" y="45"/>
                </a:cubicBezTo>
                <a:cubicBezTo>
                  <a:pt x="62" y="56"/>
                  <a:pt x="62" y="56"/>
                  <a:pt x="62" y="56"/>
                </a:cubicBezTo>
                <a:close/>
                <a:moveTo>
                  <a:pt x="75" y="57"/>
                </a:moveTo>
                <a:cubicBezTo>
                  <a:pt x="75" y="57"/>
                  <a:pt x="75" y="57"/>
                  <a:pt x="75" y="57"/>
                </a:cubicBezTo>
                <a:cubicBezTo>
                  <a:pt x="75" y="57"/>
                  <a:pt x="75" y="57"/>
                  <a:pt x="75" y="57"/>
                </a:cubicBezTo>
                <a:cubicBezTo>
                  <a:pt x="73" y="60"/>
                  <a:pt x="73" y="60"/>
                  <a:pt x="73" y="60"/>
                </a:cubicBezTo>
                <a:cubicBezTo>
                  <a:pt x="67" y="56"/>
                  <a:pt x="67" y="56"/>
                  <a:pt x="67" y="56"/>
                </a:cubicBezTo>
                <a:cubicBezTo>
                  <a:pt x="70" y="50"/>
                  <a:pt x="70" y="50"/>
                  <a:pt x="70" y="50"/>
                </a:cubicBezTo>
                <a:cubicBezTo>
                  <a:pt x="77" y="53"/>
                  <a:pt x="77" y="53"/>
                  <a:pt x="77" y="53"/>
                </a:cubicBezTo>
                <a:cubicBezTo>
                  <a:pt x="75" y="57"/>
                  <a:pt x="75" y="57"/>
                  <a:pt x="75" y="57"/>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9" name="任意多边形 28"/>
          <p:cNvSpPr/>
          <p:nvPr/>
        </p:nvSpPr>
        <p:spPr>
          <a:xfrm>
            <a:off x="7210759" y="2548758"/>
            <a:ext cx="869128" cy="205797"/>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defTabSz="1217930">
              <a:defRPr/>
            </a:pPr>
            <a:endParaRPr lang="zh-CN" altLang="en-US" sz="2400" kern="0">
              <a:solidFill>
                <a:sysClr val="windowText" lastClr="000000"/>
              </a:solidFill>
            </a:endParaRPr>
          </a:p>
        </p:txBody>
      </p:sp>
      <p:sp>
        <p:nvSpPr>
          <p:cNvPr id="34" name="任意多边形 33"/>
          <p:cNvSpPr/>
          <p:nvPr/>
        </p:nvSpPr>
        <p:spPr>
          <a:xfrm flipV="1">
            <a:off x="7210759" y="5091157"/>
            <a:ext cx="869128" cy="204103"/>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defTabSz="1217930">
              <a:defRPr/>
            </a:pPr>
            <a:endParaRPr lang="zh-CN" altLang="en-US" sz="2400" kern="0">
              <a:solidFill>
                <a:sysClr val="windowText" lastClr="000000"/>
              </a:solidFill>
            </a:endParaRPr>
          </a:p>
        </p:txBody>
      </p:sp>
      <p:sp>
        <p:nvSpPr>
          <p:cNvPr id="35" name="任意多边形 34"/>
          <p:cNvSpPr/>
          <p:nvPr/>
        </p:nvSpPr>
        <p:spPr>
          <a:xfrm flipH="1">
            <a:off x="3984926" y="2548758"/>
            <a:ext cx="956665" cy="205797"/>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defTabSz="1217930">
              <a:defRPr/>
            </a:pPr>
            <a:endParaRPr lang="zh-CN" altLang="en-US" sz="2400" kern="0">
              <a:solidFill>
                <a:sysClr val="windowText" lastClr="000000"/>
              </a:solidFill>
            </a:endParaRPr>
          </a:p>
        </p:txBody>
      </p:sp>
      <p:sp>
        <p:nvSpPr>
          <p:cNvPr id="36" name="任意多边形 35"/>
          <p:cNvSpPr/>
          <p:nvPr/>
        </p:nvSpPr>
        <p:spPr>
          <a:xfrm flipH="1" flipV="1">
            <a:off x="3984926" y="5091157"/>
            <a:ext cx="956665" cy="204103"/>
          </a:xfrm>
          <a:custGeom>
            <a:avLst/>
            <a:gdLst>
              <a:gd name="connsiteX0" fmla="*/ 0 w 1059180"/>
              <a:gd name="connsiteY0" fmla="*/ 205740 h 205740"/>
              <a:gd name="connsiteX1" fmla="*/ 205740 w 1059180"/>
              <a:gd name="connsiteY1" fmla="*/ 0 h 205740"/>
              <a:gd name="connsiteX2" fmla="*/ 1059180 w 1059180"/>
              <a:gd name="connsiteY2" fmla="*/ 0 h 205740"/>
            </a:gdLst>
            <a:ahLst/>
            <a:cxnLst>
              <a:cxn ang="0">
                <a:pos x="connsiteX0" y="connsiteY0"/>
              </a:cxn>
              <a:cxn ang="0">
                <a:pos x="connsiteX1" y="connsiteY1"/>
              </a:cxn>
              <a:cxn ang="0">
                <a:pos x="connsiteX2" y="connsiteY2"/>
              </a:cxn>
            </a:cxnLst>
            <a:rect l="l" t="t" r="r" b="b"/>
            <a:pathLst>
              <a:path w="1059180" h="205740">
                <a:moveTo>
                  <a:pt x="0" y="205740"/>
                </a:moveTo>
                <a:lnTo>
                  <a:pt x="205740" y="0"/>
                </a:lnTo>
                <a:lnTo>
                  <a:pt x="1059180" y="0"/>
                </a:lnTo>
              </a:path>
            </a:pathLst>
          </a:cu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rtlCol="0" anchor="ctr"/>
          <a:lstStyle/>
          <a:p>
            <a:pPr algn="ctr" defTabSz="1217930">
              <a:defRPr/>
            </a:pPr>
            <a:endParaRPr lang="zh-CN" altLang="en-US" sz="2400" kern="0">
              <a:solidFill>
                <a:sysClr val="windowText" lastClr="000000"/>
              </a:solidFill>
            </a:endParaRPr>
          </a:p>
        </p:txBody>
      </p:sp>
      <p:sp>
        <p:nvSpPr>
          <p:cNvPr id="38" name="Rectangle 24"/>
          <p:cNvSpPr>
            <a:spLocks noChangeArrowheads="1"/>
          </p:cNvSpPr>
          <p:nvPr/>
        </p:nvSpPr>
        <p:spPr bwMode="auto">
          <a:xfrm>
            <a:off x="8151214" y="2461348"/>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39" name="矩形 38"/>
          <p:cNvSpPr/>
          <p:nvPr/>
        </p:nvSpPr>
        <p:spPr>
          <a:xfrm>
            <a:off x="8151213" y="2737824"/>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1" name="Rectangle 24"/>
          <p:cNvSpPr>
            <a:spLocks noChangeArrowheads="1"/>
          </p:cNvSpPr>
          <p:nvPr/>
        </p:nvSpPr>
        <p:spPr bwMode="auto">
          <a:xfrm>
            <a:off x="8180658" y="5192731"/>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42" name="矩形 41"/>
          <p:cNvSpPr/>
          <p:nvPr/>
        </p:nvSpPr>
        <p:spPr>
          <a:xfrm>
            <a:off x="8180657" y="5469205"/>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4" name="Rectangle 24"/>
          <p:cNvSpPr>
            <a:spLocks noChangeArrowheads="1"/>
          </p:cNvSpPr>
          <p:nvPr/>
        </p:nvSpPr>
        <p:spPr bwMode="auto">
          <a:xfrm>
            <a:off x="1954218" y="2461348"/>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45" name="矩形 44"/>
          <p:cNvSpPr/>
          <p:nvPr/>
        </p:nvSpPr>
        <p:spPr>
          <a:xfrm>
            <a:off x="1277140" y="2737824"/>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6" name="Rectangle 24"/>
          <p:cNvSpPr>
            <a:spLocks noChangeArrowheads="1"/>
          </p:cNvSpPr>
          <p:nvPr/>
        </p:nvSpPr>
        <p:spPr bwMode="auto">
          <a:xfrm>
            <a:off x="1983662" y="5192731"/>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47" name="矩形 46"/>
          <p:cNvSpPr/>
          <p:nvPr/>
        </p:nvSpPr>
        <p:spPr>
          <a:xfrm>
            <a:off x="1306583" y="5469205"/>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7"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43"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81148" y="2359213"/>
            <a:ext cx="2110931" cy="3646153"/>
          </a:xfrm>
          <a:prstGeom prst="rect">
            <a:avLst/>
          </a:prstGeom>
          <a:blipFill dpi="0" rotWithShape="1">
            <a:blip r:embed="rId3" cstate="print">
              <a:extLst>
                <a:ext uri="{28A0092B-C50C-407E-A947-70E740481C1C}">
                  <a14:useLocalDpi xmlns:a14="http://schemas.microsoft.com/office/drawing/2010/main" val="0"/>
                </a:ext>
              </a:extLst>
            </a:blip>
            <a:srcRect/>
            <a:stretch>
              <a:fillRect l="-99984" r="-99984"/>
            </a:stretch>
          </a:blip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5" name="矩形 4"/>
          <p:cNvSpPr/>
          <p:nvPr/>
        </p:nvSpPr>
        <p:spPr>
          <a:xfrm>
            <a:off x="5712195" y="2359213"/>
            <a:ext cx="2494736" cy="183788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8" name="Rectangle 24"/>
          <p:cNvSpPr>
            <a:spLocks noChangeArrowheads="1"/>
          </p:cNvSpPr>
          <p:nvPr/>
        </p:nvSpPr>
        <p:spPr bwMode="auto">
          <a:xfrm>
            <a:off x="3837423" y="4114722"/>
            <a:ext cx="1664061"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9" name="矩形 8"/>
          <p:cNvSpPr/>
          <p:nvPr/>
        </p:nvSpPr>
        <p:spPr>
          <a:xfrm>
            <a:off x="3837423" y="4381203"/>
            <a:ext cx="1664060"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0" name="Rectangle 24"/>
          <p:cNvSpPr>
            <a:spLocks noChangeArrowheads="1"/>
          </p:cNvSpPr>
          <p:nvPr/>
        </p:nvSpPr>
        <p:spPr bwMode="auto">
          <a:xfrm>
            <a:off x="3606260" y="2949138"/>
            <a:ext cx="1895225" cy="533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330" kern="0" dirty="0">
                <a:solidFill>
                  <a:schemeClr val="bg1">
                    <a:lumMod val="50000"/>
                  </a:schemeClr>
                </a:solidFill>
              </a:rPr>
              <a:t>WHAT MAKES US </a:t>
            </a:r>
            <a:r>
              <a:rPr lang="en-US" altLang="zh-CN" sz="2130" kern="0" dirty="0">
                <a:solidFill>
                  <a:schemeClr val="accent1"/>
                </a:solidFill>
              </a:rPr>
              <a:t>DIFFERENT?</a:t>
            </a:r>
            <a:endParaRPr lang="zh-CN" altLang="en-US" sz="2130" kern="0" dirty="0">
              <a:solidFill>
                <a:schemeClr val="accent1"/>
              </a:solidFill>
            </a:endParaRPr>
          </a:p>
        </p:txBody>
      </p:sp>
      <p:sp>
        <p:nvSpPr>
          <p:cNvPr id="11" name="Line 9"/>
          <p:cNvSpPr>
            <a:spLocks noChangeShapeType="1"/>
          </p:cNvSpPr>
          <p:nvPr/>
        </p:nvSpPr>
        <p:spPr bwMode="auto">
          <a:xfrm flipV="1">
            <a:off x="3641600" y="3620798"/>
            <a:ext cx="0" cy="194153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2" name="矩形 11"/>
          <p:cNvSpPr/>
          <p:nvPr/>
        </p:nvSpPr>
        <p:spPr>
          <a:xfrm>
            <a:off x="8299361" y="2359213"/>
            <a:ext cx="2690161" cy="1837884"/>
          </a:xfrm>
          <a:prstGeom prst="rect">
            <a:avLst/>
          </a:prstGeom>
          <a:solidFill>
            <a:schemeClr val="accent1"/>
          </a:solidFill>
          <a:ln>
            <a:noFill/>
          </a:ln>
        </p:spPr>
        <p:txBody>
          <a:bodyPr vert="horz" wrap="square" lIns="121845" tIns="60923" rIns="121845" bIns="60923" numCol="1" anchor="ctr" anchorCtr="0" compatLnSpc="1"/>
          <a:lstStyle/>
          <a:p>
            <a:pPr algn="ctr" defTabSz="1217930">
              <a:defRPr/>
            </a:pPr>
            <a:r>
              <a:rPr lang="en-US" altLang="zh-CN" sz="1330" kern="0" dirty="0">
                <a:solidFill>
                  <a:schemeClr val="bg1"/>
                </a:solidFill>
              </a:rPr>
              <a:t>We have many PowerPoint templates that has been specifically designed to help anyone that is stepping into the world of PowerPoint for the very first time. </a:t>
            </a:r>
          </a:p>
        </p:txBody>
      </p:sp>
      <p:sp>
        <p:nvSpPr>
          <p:cNvPr id="6" name="矩形 5"/>
          <p:cNvSpPr/>
          <p:nvPr/>
        </p:nvSpPr>
        <p:spPr>
          <a:xfrm>
            <a:off x="5712195" y="4277810"/>
            <a:ext cx="3742104" cy="1727556"/>
          </a:xfrm>
          <a:prstGeom prst="rect">
            <a:avLst/>
          </a:prstGeom>
          <a:blipFill dpi="0" rotWithShape="1">
            <a:blip r:embed="rId5" cstate="print">
              <a:extLst>
                <a:ext uri="{28A0092B-C50C-407E-A947-70E740481C1C}">
                  <a14:useLocalDpi xmlns:a14="http://schemas.microsoft.com/office/drawing/2010/main" val="0"/>
                </a:ext>
              </a:extLst>
            </a:blip>
            <a:srcRect/>
            <a:stretch>
              <a:fillRect l="6" t="-15254" r="6" b="-15254"/>
            </a:stretch>
          </a:blip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矩形 6"/>
          <p:cNvSpPr/>
          <p:nvPr/>
        </p:nvSpPr>
        <p:spPr>
          <a:xfrm>
            <a:off x="9550251" y="4277809"/>
            <a:ext cx="1439271" cy="105177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3" name="矩形 12"/>
          <p:cNvSpPr/>
          <p:nvPr/>
        </p:nvSpPr>
        <p:spPr>
          <a:xfrm>
            <a:off x="9550252" y="5426619"/>
            <a:ext cx="1439269" cy="578747"/>
          </a:xfrm>
          <a:prstGeom prst="rect">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4"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16"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p:cNvSpPr/>
          <p:nvPr/>
        </p:nvSpPr>
        <p:spPr bwMode="auto">
          <a:xfrm>
            <a:off x="2913962" y="3726170"/>
            <a:ext cx="1272833" cy="469372"/>
          </a:xfrm>
          <a:custGeom>
            <a:avLst/>
            <a:gdLst/>
            <a:ahLst/>
            <a:cxnLst/>
            <a:rect l="l" t="t" r="r" b="b"/>
            <a:pathLst>
              <a:path w="955215" h="352246">
                <a:moveTo>
                  <a:pt x="663851" y="0"/>
                </a:moveTo>
                <a:lnTo>
                  <a:pt x="955215" y="352246"/>
                </a:lnTo>
                <a:lnTo>
                  <a:pt x="0" y="352246"/>
                </a:lnTo>
                <a:lnTo>
                  <a:pt x="292650" y="1066"/>
                </a:lnTo>
                <a:cubicBezTo>
                  <a:pt x="342213" y="44099"/>
                  <a:pt x="406973" y="69351"/>
                  <a:pt x="477607" y="69351"/>
                </a:cubicBezTo>
                <a:cubicBezTo>
                  <a:pt x="548844" y="69351"/>
                  <a:pt x="614106" y="43666"/>
                  <a:pt x="663851" y="0"/>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 name="Oval 8"/>
          <p:cNvSpPr>
            <a:spLocks noChangeArrowheads="1"/>
          </p:cNvSpPr>
          <p:nvPr/>
        </p:nvSpPr>
        <p:spPr bwMode="auto">
          <a:xfrm>
            <a:off x="3220756" y="3095666"/>
            <a:ext cx="663973" cy="666671"/>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3" name="Freeform 13"/>
          <p:cNvSpPr/>
          <p:nvPr/>
        </p:nvSpPr>
        <p:spPr bwMode="auto">
          <a:xfrm>
            <a:off x="5456475" y="3726559"/>
            <a:ext cx="1271256" cy="468984"/>
          </a:xfrm>
          <a:custGeom>
            <a:avLst/>
            <a:gdLst/>
            <a:ahLst/>
            <a:cxnLst/>
            <a:rect l="l" t="t" r="r" b="b"/>
            <a:pathLst>
              <a:path w="954031" h="351955">
                <a:moveTo>
                  <a:pt x="291123" y="0"/>
                </a:moveTo>
                <a:cubicBezTo>
                  <a:pt x="340818" y="43494"/>
                  <a:pt x="405943" y="69060"/>
                  <a:pt x="477015" y="69060"/>
                </a:cubicBezTo>
                <a:cubicBezTo>
                  <a:pt x="547686" y="69060"/>
                  <a:pt x="612477" y="43781"/>
                  <a:pt x="662050" y="710"/>
                </a:cubicBezTo>
                <a:lnTo>
                  <a:pt x="954031" y="351955"/>
                </a:lnTo>
                <a:lnTo>
                  <a:pt x="0" y="351955"/>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4" name="Oval 14"/>
          <p:cNvSpPr>
            <a:spLocks noChangeArrowheads="1"/>
          </p:cNvSpPr>
          <p:nvPr/>
        </p:nvSpPr>
        <p:spPr bwMode="auto">
          <a:xfrm>
            <a:off x="5758539" y="3095666"/>
            <a:ext cx="663973" cy="666671"/>
          </a:xfrm>
          <a:prstGeom prst="ellipse">
            <a:avLst/>
          </a:pr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9" name="Freeform 19"/>
          <p:cNvSpPr/>
          <p:nvPr/>
        </p:nvSpPr>
        <p:spPr bwMode="auto">
          <a:xfrm>
            <a:off x="7997409" y="3727034"/>
            <a:ext cx="1269680" cy="468509"/>
          </a:xfrm>
          <a:custGeom>
            <a:avLst/>
            <a:gdLst/>
            <a:ahLst/>
            <a:cxnLst/>
            <a:rect l="l" t="t" r="r" b="b"/>
            <a:pathLst>
              <a:path w="952848" h="351599">
                <a:moveTo>
                  <a:pt x="661296" y="0"/>
                </a:moveTo>
                <a:lnTo>
                  <a:pt x="952848" y="351599"/>
                </a:lnTo>
                <a:lnTo>
                  <a:pt x="0" y="351599"/>
                </a:lnTo>
                <a:lnTo>
                  <a:pt x="290642" y="226"/>
                </a:lnTo>
                <a:cubicBezTo>
                  <a:pt x="340238" y="43373"/>
                  <a:pt x="405089" y="68704"/>
                  <a:pt x="475832" y="68704"/>
                </a:cubicBezTo>
                <a:cubicBezTo>
                  <a:pt x="546704" y="68704"/>
                  <a:pt x="611661" y="43282"/>
                  <a:pt x="661296" y="0"/>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0" name="Oval 20"/>
          <p:cNvSpPr>
            <a:spLocks noChangeArrowheads="1"/>
          </p:cNvSpPr>
          <p:nvPr/>
        </p:nvSpPr>
        <p:spPr bwMode="auto">
          <a:xfrm>
            <a:off x="8299474" y="3095666"/>
            <a:ext cx="663973" cy="666671"/>
          </a:xfrm>
          <a:prstGeom prst="ellipse">
            <a:avLst/>
          </a:prstGeom>
          <a:solidFill>
            <a:schemeClr val="accent6"/>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6" name="Rectangle 6"/>
          <p:cNvSpPr>
            <a:spLocks noChangeArrowheads="1"/>
          </p:cNvSpPr>
          <p:nvPr/>
        </p:nvSpPr>
        <p:spPr bwMode="auto">
          <a:xfrm>
            <a:off x="302418" y="4119834"/>
            <a:ext cx="11589545" cy="75708"/>
          </a:xfrm>
          <a:prstGeom prst="rect">
            <a:avLst/>
          </a:prstGeom>
          <a:solidFill>
            <a:schemeClr val="tx1">
              <a:lumMod val="25000"/>
              <a:lumOff val="75000"/>
              <a:alpha val="50000"/>
            </a:schemeClr>
          </a:solidFill>
          <a:ln>
            <a:noFill/>
          </a:ln>
        </p:spPr>
        <p:txBody>
          <a:bodyPr vert="horz" wrap="square" lIns="121845" tIns="60923" rIns="121845" bIns="60923" numCol="1" anchor="t" anchorCtr="0" compatLnSpc="1"/>
          <a:lstStyle/>
          <a:p>
            <a:pPr defTabSz="1217930">
              <a:defRPr/>
            </a:pPr>
            <a:endParaRPr lang="zh-CN" altLang="en-US" sz="2400" kern="0" dirty="0">
              <a:solidFill>
                <a:sysClr val="windowText" lastClr="000000"/>
              </a:solidFill>
            </a:endParaRPr>
          </a:p>
        </p:txBody>
      </p:sp>
      <p:sp>
        <p:nvSpPr>
          <p:cNvPr id="9" name="Freeform 9"/>
          <p:cNvSpPr/>
          <p:nvPr/>
        </p:nvSpPr>
        <p:spPr bwMode="auto">
          <a:xfrm>
            <a:off x="1645858" y="4119835"/>
            <a:ext cx="1268103" cy="468208"/>
          </a:xfrm>
          <a:custGeom>
            <a:avLst/>
            <a:gdLst/>
            <a:ahLst/>
            <a:cxnLst/>
            <a:rect l="l" t="t" r="r" b="b"/>
            <a:pathLst>
              <a:path w="951664" h="351373">
                <a:moveTo>
                  <a:pt x="0" y="0"/>
                </a:moveTo>
                <a:lnTo>
                  <a:pt x="951664" y="0"/>
                </a:lnTo>
                <a:lnTo>
                  <a:pt x="661022" y="351373"/>
                </a:lnTo>
                <a:cubicBezTo>
                  <a:pt x="611427" y="308226"/>
                  <a:pt x="546576" y="282895"/>
                  <a:pt x="475832" y="282895"/>
                </a:cubicBezTo>
                <a:cubicBezTo>
                  <a:pt x="405089" y="282895"/>
                  <a:pt x="340238" y="308226"/>
                  <a:pt x="290642" y="351373"/>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0" name="Oval 10"/>
          <p:cNvSpPr>
            <a:spLocks noChangeArrowheads="1"/>
          </p:cNvSpPr>
          <p:nvPr/>
        </p:nvSpPr>
        <p:spPr bwMode="auto">
          <a:xfrm>
            <a:off x="1947923" y="4553038"/>
            <a:ext cx="663973" cy="666671"/>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5" name="Freeform 15"/>
          <p:cNvSpPr/>
          <p:nvPr/>
        </p:nvSpPr>
        <p:spPr bwMode="auto">
          <a:xfrm>
            <a:off x="4186793" y="4119835"/>
            <a:ext cx="1269680" cy="468264"/>
          </a:xfrm>
          <a:custGeom>
            <a:avLst/>
            <a:gdLst/>
            <a:ahLst/>
            <a:cxnLst/>
            <a:rect l="l" t="t" r="r" b="b"/>
            <a:pathLst>
              <a:path w="952848" h="351415">
                <a:moveTo>
                  <a:pt x="0" y="0"/>
                </a:moveTo>
                <a:lnTo>
                  <a:pt x="952848" y="0"/>
                </a:lnTo>
                <a:lnTo>
                  <a:pt x="661449" y="351415"/>
                </a:lnTo>
                <a:cubicBezTo>
                  <a:pt x="611744" y="308242"/>
                  <a:pt x="546742" y="282895"/>
                  <a:pt x="475832" y="282895"/>
                </a:cubicBezTo>
                <a:cubicBezTo>
                  <a:pt x="405050" y="282895"/>
                  <a:pt x="340156" y="308150"/>
                  <a:pt x="290489" y="351188"/>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6" name="Oval 16"/>
          <p:cNvSpPr>
            <a:spLocks noChangeArrowheads="1"/>
          </p:cNvSpPr>
          <p:nvPr/>
        </p:nvSpPr>
        <p:spPr bwMode="auto">
          <a:xfrm>
            <a:off x="4488972" y="4553038"/>
            <a:ext cx="665323" cy="666671"/>
          </a:xfrm>
          <a:prstGeom prst="ellipse">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1" name="Freeform 21"/>
          <p:cNvSpPr/>
          <p:nvPr/>
        </p:nvSpPr>
        <p:spPr bwMode="auto">
          <a:xfrm>
            <a:off x="6727729" y="4119835"/>
            <a:ext cx="1269680" cy="468264"/>
          </a:xfrm>
          <a:custGeom>
            <a:avLst/>
            <a:gdLst/>
            <a:ahLst/>
            <a:cxnLst/>
            <a:rect l="l" t="t" r="r" b="b"/>
            <a:pathLst>
              <a:path w="952848" h="351415">
                <a:moveTo>
                  <a:pt x="0" y="0"/>
                </a:moveTo>
                <a:lnTo>
                  <a:pt x="952848" y="0"/>
                </a:lnTo>
                <a:lnTo>
                  <a:pt x="662359" y="351188"/>
                </a:lnTo>
                <a:cubicBezTo>
                  <a:pt x="612693" y="308150"/>
                  <a:pt x="547798" y="282895"/>
                  <a:pt x="477016" y="282895"/>
                </a:cubicBezTo>
                <a:cubicBezTo>
                  <a:pt x="406106" y="282895"/>
                  <a:pt x="341105" y="308242"/>
                  <a:pt x="291400" y="351415"/>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2" name="Oval 22"/>
          <p:cNvSpPr>
            <a:spLocks noChangeArrowheads="1"/>
          </p:cNvSpPr>
          <p:nvPr/>
        </p:nvSpPr>
        <p:spPr bwMode="auto">
          <a:xfrm>
            <a:off x="7029909" y="4553038"/>
            <a:ext cx="665323" cy="666671"/>
          </a:xfrm>
          <a:prstGeom prst="ellipse">
            <a:avLst/>
          </a:prstGeom>
          <a:solidFill>
            <a:schemeClr val="accent5"/>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5" name="Freeform 25"/>
          <p:cNvSpPr/>
          <p:nvPr/>
        </p:nvSpPr>
        <p:spPr bwMode="auto">
          <a:xfrm>
            <a:off x="9267091" y="4119835"/>
            <a:ext cx="1271256" cy="468984"/>
          </a:xfrm>
          <a:custGeom>
            <a:avLst/>
            <a:gdLst/>
            <a:ahLst/>
            <a:cxnLst/>
            <a:rect l="l" t="t" r="r" b="b"/>
            <a:pathLst>
              <a:path w="954031" h="351955">
                <a:moveTo>
                  <a:pt x="0" y="0"/>
                </a:moveTo>
                <a:lnTo>
                  <a:pt x="954031" y="0"/>
                </a:lnTo>
                <a:lnTo>
                  <a:pt x="662908" y="351955"/>
                </a:lnTo>
                <a:cubicBezTo>
                  <a:pt x="613213" y="308462"/>
                  <a:pt x="548088" y="282895"/>
                  <a:pt x="477015" y="282895"/>
                </a:cubicBezTo>
                <a:cubicBezTo>
                  <a:pt x="406345" y="282895"/>
                  <a:pt x="341554" y="308174"/>
                  <a:pt x="291981" y="351244"/>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6" name="Oval 26"/>
          <p:cNvSpPr>
            <a:spLocks noChangeArrowheads="1"/>
          </p:cNvSpPr>
          <p:nvPr/>
        </p:nvSpPr>
        <p:spPr bwMode="auto">
          <a:xfrm>
            <a:off x="9572308" y="4553038"/>
            <a:ext cx="663973" cy="666671"/>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2" name="Line 12"/>
          <p:cNvSpPr>
            <a:spLocks noChangeShapeType="1"/>
          </p:cNvSpPr>
          <p:nvPr/>
        </p:nvSpPr>
        <p:spPr bwMode="auto">
          <a:xfrm>
            <a:off x="3552743" y="4195540"/>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8" name="Line 18"/>
          <p:cNvSpPr>
            <a:spLocks noChangeShapeType="1"/>
          </p:cNvSpPr>
          <p:nvPr/>
        </p:nvSpPr>
        <p:spPr bwMode="auto">
          <a:xfrm>
            <a:off x="6090525" y="4195540"/>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4" name="Line 24"/>
          <p:cNvSpPr>
            <a:spLocks noChangeShapeType="1"/>
          </p:cNvSpPr>
          <p:nvPr/>
        </p:nvSpPr>
        <p:spPr bwMode="auto">
          <a:xfrm>
            <a:off x="8631460" y="4195540"/>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 name="Line 11"/>
          <p:cNvSpPr>
            <a:spLocks noChangeShapeType="1"/>
          </p:cNvSpPr>
          <p:nvPr/>
        </p:nvSpPr>
        <p:spPr bwMode="auto">
          <a:xfrm flipV="1">
            <a:off x="2279909" y="3549252"/>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7" name="Line 17"/>
          <p:cNvSpPr>
            <a:spLocks noChangeShapeType="1"/>
          </p:cNvSpPr>
          <p:nvPr/>
        </p:nvSpPr>
        <p:spPr bwMode="auto">
          <a:xfrm flipV="1">
            <a:off x="4820845" y="3549252"/>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3" name="Line 23"/>
          <p:cNvSpPr>
            <a:spLocks noChangeShapeType="1"/>
          </p:cNvSpPr>
          <p:nvPr/>
        </p:nvSpPr>
        <p:spPr bwMode="auto">
          <a:xfrm flipV="1">
            <a:off x="7363359" y="3549252"/>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7" name="Line 27"/>
          <p:cNvSpPr>
            <a:spLocks noChangeShapeType="1"/>
          </p:cNvSpPr>
          <p:nvPr/>
        </p:nvSpPr>
        <p:spPr bwMode="auto">
          <a:xfrm flipV="1">
            <a:off x="9904295" y="3549252"/>
            <a:ext cx="0" cy="570581"/>
          </a:xfrm>
          <a:prstGeom prst="line">
            <a:avLst/>
          </a:pr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38" name="Rectangle 25"/>
          <p:cNvSpPr>
            <a:spLocks noChangeArrowheads="1"/>
          </p:cNvSpPr>
          <p:nvPr/>
        </p:nvSpPr>
        <p:spPr bwMode="auto">
          <a:xfrm>
            <a:off x="1514149" y="2621105"/>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01</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39" name="Rectangle 25"/>
          <p:cNvSpPr>
            <a:spLocks noChangeArrowheads="1"/>
          </p:cNvSpPr>
          <p:nvPr/>
        </p:nvSpPr>
        <p:spPr bwMode="auto">
          <a:xfrm>
            <a:off x="4055085" y="2621105"/>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03</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40" name="Rectangle 25"/>
          <p:cNvSpPr>
            <a:spLocks noChangeArrowheads="1"/>
          </p:cNvSpPr>
          <p:nvPr/>
        </p:nvSpPr>
        <p:spPr bwMode="auto">
          <a:xfrm>
            <a:off x="6597598" y="2621105"/>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05</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41" name="Rectangle 25"/>
          <p:cNvSpPr>
            <a:spLocks noChangeArrowheads="1"/>
          </p:cNvSpPr>
          <p:nvPr/>
        </p:nvSpPr>
        <p:spPr bwMode="auto">
          <a:xfrm>
            <a:off x="9136957" y="2621105"/>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07</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42" name="Rectangle 25"/>
          <p:cNvSpPr>
            <a:spLocks noChangeArrowheads="1"/>
          </p:cNvSpPr>
          <p:nvPr/>
        </p:nvSpPr>
        <p:spPr bwMode="auto">
          <a:xfrm>
            <a:off x="2788508" y="4857634"/>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02</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43" name="Rectangle 25"/>
          <p:cNvSpPr>
            <a:spLocks noChangeArrowheads="1"/>
          </p:cNvSpPr>
          <p:nvPr/>
        </p:nvSpPr>
        <p:spPr bwMode="auto">
          <a:xfrm>
            <a:off x="5329444" y="4857634"/>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05</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44" name="Rectangle 25"/>
          <p:cNvSpPr>
            <a:spLocks noChangeArrowheads="1"/>
          </p:cNvSpPr>
          <p:nvPr/>
        </p:nvSpPr>
        <p:spPr bwMode="auto">
          <a:xfrm>
            <a:off x="7871957" y="4857634"/>
            <a:ext cx="1531521" cy="103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06</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a:t>
            </a:r>
          </a:p>
        </p:txBody>
      </p:sp>
      <p:sp>
        <p:nvSpPr>
          <p:cNvPr id="33" name="Freeform 18"/>
          <p:cNvSpPr>
            <a:spLocks noEditPoints="1"/>
          </p:cNvSpPr>
          <p:nvPr/>
        </p:nvSpPr>
        <p:spPr bwMode="auto">
          <a:xfrm>
            <a:off x="4678313" y="4802694"/>
            <a:ext cx="285064" cy="200196"/>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34" name="Freeform 19"/>
          <p:cNvSpPr>
            <a:spLocks noEditPoints="1"/>
          </p:cNvSpPr>
          <p:nvPr/>
        </p:nvSpPr>
        <p:spPr bwMode="auto">
          <a:xfrm>
            <a:off x="2155874" y="4778213"/>
            <a:ext cx="248071" cy="249159"/>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grpSp>
        <p:nvGrpSpPr>
          <p:cNvPr id="35" name="Group 22"/>
          <p:cNvGrpSpPr/>
          <p:nvPr/>
        </p:nvGrpSpPr>
        <p:grpSpPr bwMode="auto">
          <a:xfrm>
            <a:off x="7225978" y="4765972"/>
            <a:ext cx="274761" cy="273641"/>
            <a:chOff x="1792" y="2323"/>
            <a:chExt cx="246" cy="245"/>
          </a:xfrm>
          <a:solidFill>
            <a:schemeClr val="bg1"/>
          </a:solidFill>
        </p:grpSpPr>
        <p:sp>
          <p:nvSpPr>
            <p:cNvPr id="36"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37"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45"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grpSp>
      <p:sp>
        <p:nvSpPr>
          <p:cNvPr id="46" name="Freeform 13"/>
          <p:cNvSpPr>
            <a:spLocks noEditPoints="1"/>
          </p:cNvSpPr>
          <p:nvPr/>
        </p:nvSpPr>
        <p:spPr bwMode="auto">
          <a:xfrm>
            <a:off x="9780655" y="4773770"/>
            <a:ext cx="244124" cy="258045"/>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pPr defTabSz="1217930">
              <a:defRPr/>
            </a:pPr>
            <a:endParaRPr lang="zh-CN" altLang="en-US" sz="2400" kern="0">
              <a:solidFill>
                <a:schemeClr val="bg1">
                  <a:lumMod val="50000"/>
                </a:schemeClr>
              </a:solidFill>
            </a:endParaRPr>
          </a:p>
        </p:txBody>
      </p:sp>
      <p:sp>
        <p:nvSpPr>
          <p:cNvPr id="48" name="Freeform 14"/>
          <p:cNvSpPr>
            <a:spLocks noEditPoints="1"/>
          </p:cNvSpPr>
          <p:nvPr/>
        </p:nvSpPr>
        <p:spPr bwMode="auto">
          <a:xfrm>
            <a:off x="3401774" y="3267810"/>
            <a:ext cx="304988" cy="326676"/>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solidFill>
          <a:ln>
            <a:noFill/>
          </a:ln>
        </p:spPr>
        <p:txBody>
          <a:bodyPr/>
          <a:lstStyle/>
          <a:p>
            <a:pPr defTabSz="1217930">
              <a:defRPr/>
            </a:pPr>
            <a:endParaRPr lang="zh-CN" altLang="en-US" sz="2400" kern="0">
              <a:solidFill>
                <a:schemeClr val="bg1">
                  <a:lumMod val="50000"/>
                </a:schemeClr>
              </a:solidFill>
            </a:endParaRPr>
          </a:p>
        </p:txBody>
      </p:sp>
      <p:sp>
        <p:nvSpPr>
          <p:cNvPr id="53" name="Freeform 34"/>
          <p:cNvSpPr>
            <a:spLocks noEditPoints="1"/>
          </p:cNvSpPr>
          <p:nvPr/>
        </p:nvSpPr>
        <p:spPr bwMode="auto">
          <a:xfrm>
            <a:off x="8536460" y="3288089"/>
            <a:ext cx="202515" cy="286119"/>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54" name="Freeform 37"/>
          <p:cNvSpPr>
            <a:spLocks noEditPoints="1"/>
          </p:cNvSpPr>
          <p:nvPr/>
        </p:nvSpPr>
        <p:spPr bwMode="auto">
          <a:xfrm>
            <a:off x="5966874" y="3282515"/>
            <a:ext cx="258253" cy="297267"/>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47"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50"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14970"/>
          <a:stretch>
            <a:fillRect/>
          </a:stretch>
        </p:blipFill>
        <p:spPr>
          <a:xfrm>
            <a:off x="4381500" y="4211958"/>
            <a:ext cx="3429000" cy="2646042"/>
          </a:xfrm>
          <a:prstGeom prst="rect">
            <a:avLst/>
          </a:prstGeom>
        </p:spPr>
      </p:pic>
      <p:sp>
        <p:nvSpPr>
          <p:cNvPr id="4" name="矩形 3"/>
          <p:cNvSpPr/>
          <p:nvPr/>
        </p:nvSpPr>
        <p:spPr>
          <a:xfrm>
            <a:off x="5648324" y="1527923"/>
            <a:ext cx="1095375" cy="701184"/>
          </a:xfrm>
          <a:prstGeom prst="rect">
            <a:avLst/>
          </a:prstGeom>
          <a:no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dist">
              <a:buClr>
                <a:schemeClr val="accent1"/>
              </a:buClr>
            </a:pPr>
            <a:r>
              <a:rPr lang="en-US" altLang="zh-CN" sz="6000" dirty="0">
                <a:ln w="6350">
                  <a:noFill/>
                </a:ln>
                <a:solidFill>
                  <a:srgbClr val="89A6D6"/>
                </a:solidFill>
                <a:latin typeface="Impact" panose="020B0806030902050204" pitchFamily="34" charset="0"/>
                <a:ea typeface="微软雅黑 Light" panose="020B0502040204020203" pitchFamily="34" charset="-122"/>
              </a:rPr>
              <a:t>03</a:t>
            </a:r>
            <a:endParaRPr lang="zh-CN" altLang="en-US" sz="6000" dirty="0">
              <a:ln w="6350">
                <a:noFill/>
              </a:ln>
              <a:solidFill>
                <a:srgbClr val="89A6D6"/>
              </a:solidFill>
              <a:latin typeface="Impact" panose="020B0806030902050204" pitchFamily="34" charset="0"/>
              <a:ea typeface="微软雅黑 Light" panose="020B0502040204020203" pitchFamily="34" charset="-122"/>
            </a:endParaRPr>
          </a:p>
        </p:txBody>
      </p:sp>
      <p:sp>
        <p:nvSpPr>
          <p:cNvPr id="5" name="TextBox 44"/>
          <p:cNvSpPr txBox="1"/>
          <p:nvPr/>
        </p:nvSpPr>
        <p:spPr>
          <a:xfrm>
            <a:off x="4048127" y="2452322"/>
            <a:ext cx="4095748" cy="430887"/>
          </a:xfrm>
          <a:prstGeom prst="rect">
            <a:avLst/>
          </a:prstGeom>
          <a:noFill/>
        </p:spPr>
        <p:txBody>
          <a:bodyPr wrap="square" lIns="0" tIns="0" rIns="0" bIns="0" rtlCol="0" anchor="ctr" anchorCtr="0">
            <a:spAutoFit/>
          </a:bodyPr>
          <a:lstStyle>
            <a:defPPr>
              <a:defRPr lang="zh-CN"/>
            </a:defPPr>
            <a:lvl1pPr marL="285750" indent="-285750">
              <a:buClr>
                <a:schemeClr val="accent2"/>
              </a:buClr>
              <a:buFont typeface="Wingdings" panose="05000000000000000000" pitchFamily="2" charset="2"/>
              <a:buChar char="l"/>
              <a:defRPr sz="1400">
                <a:ln w="6350">
                  <a:noFill/>
                </a:ln>
                <a:solidFill>
                  <a:schemeClr val="bg1">
                    <a:lumMod val="50000"/>
                  </a:schemeClr>
                </a:solidFill>
                <a:latin typeface="微软雅黑" panose="020B0503020204020204" pitchFamily="34" charset="-122"/>
                <a:ea typeface="微软雅黑" panose="020B0503020204020204" pitchFamily="34" charset="-122"/>
              </a:defRPr>
            </a:lvl1pPr>
          </a:lstStyle>
          <a:p>
            <a:pPr marL="0" indent="0" algn="ctr">
              <a:buClr>
                <a:schemeClr val="accent1"/>
              </a:buClr>
              <a:buNone/>
            </a:pPr>
            <a:r>
              <a:rPr lang="zh-CN" altLang="en-US" sz="2800" b="1" dirty="0">
                <a:solidFill>
                  <a:srgbClr val="89A6D6"/>
                </a:solidFill>
              </a:rPr>
              <a:t>标题文本</a:t>
            </a:r>
          </a:p>
        </p:txBody>
      </p:sp>
      <p:sp>
        <p:nvSpPr>
          <p:cNvPr id="6" name="矩形 5"/>
          <p:cNvSpPr/>
          <p:nvPr/>
        </p:nvSpPr>
        <p:spPr>
          <a:xfrm>
            <a:off x="4724400" y="3427310"/>
            <a:ext cx="2743200" cy="1157496"/>
          </a:xfrm>
          <a:prstGeom prst="rect">
            <a:avLst/>
          </a:prstGeom>
        </p:spPr>
        <p:txBody>
          <a:bodyPr wrap="square">
            <a:spAutoFit/>
          </a:bodyPr>
          <a:lstStyle/>
          <a:p>
            <a:pPr lvl="0" algn="ctr" defTabSz="1217930">
              <a:lnSpc>
                <a:spcPct val="120000"/>
              </a:lnSpc>
              <a:spcBef>
                <a:spcPts val="400"/>
              </a:spcBef>
              <a:defRPr/>
            </a:pPr>
            <a:r>
              <a:rPr lang="en-US" altLang="zh-CN" sz="1065" kern="0" dirty="0">
                <a:solidFill>
                  <a:prstClr val="white">
                    <a:lumMod val="50000"/>
                  </a:prstClr>
                </a:solidFill>
              </a:rPr>
              <a:t>We have many PowerPoint templates that has been specifically designed to help anyone that is stepping into the world of PowerPoint for the very first time. </a:t>
            </a:r>
            <a:endParaRPr lang="zh-CN" altLang="en-US" sz="1065" kern="0" dirty="0">
              <a:solidFill>
                <a:prstClr val="white">
                  <a:lumMod val="50000"/>
                </a:prstClr>
              </a:solidFill>
            </a:endParaRPr>
          </a:p>
          <a:p>
            <a:pPr algn="ctr">
              <a:lnSpc>
                <a:spcPct val="150000"/>
              </a:lnSpc>
              <a:buClr>
                <a:schemeClr val="bg1"/>
              </a:buCl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4657629" y="2935120"/>
            <a:ext cx="2881506" cy="234260"/>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圆角矩形 25"/>
          <p:cNvSpPr/>
          <p:nvPr/>
        </p:nvSpPr>
        <p:spPr>
          <a:xfrm>
            <a:off x="5281612" y="2925153"/>
            <a:ext cx="1628776" cy="2616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100" dirty="0">
                <a:solidFill>
                  <a:schemeClr val="bg1"/>
                </a:solidFill>
                <a:latin typeface="微软雅黑 Light" panose="020B0502040204020203" pitchFamily="34" charset="-122"/>
                <a:ea typeface="微软雅黑 Light" panose="020B0502040204020203" pitchFamily="34" charset="-122"/>
              </a:rPr>
              <a:t>PART THREE</a:t>
            </a: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randomBa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90334" y="4316990"/>
            <a:ext cx="1726695" cy="1726695"/>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5" name="矩形 4"/>
          <p:cNvSpPr/>
          <p:nvPr/>
        </p:nvSpPr>
        <p:spPr>
          <a:xfrm>
            <a:off x="3217029" y="4316990"/>
            <a:ext cx="2878972" cy="1726695"/>
          </a:xfrm>
          <a:prstGeom prst="rect">
            <a:avLst/>
          </a:prstGeom>
          <a:solidFill>
            <a:schemeClr val="tx1">
              <a:lumMod val="10000"/>
              <a:lumOff val="90000"/>
              <a:alpha val="70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6" name="矩形 5"/>
          <p:cNvSpPr/>
          <p:nvPr/>
        </p:nvSpPr>
        <p:spPr>
          <a:xfrm>
            <a:off x="6096001" y="4316990"/>
            <a:ext cx="1726695" cy="1726695"/>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矩形 6"/>
          <p:cNvSpPr/>
          <p:nvPr/>
        </p:nvSpPr>
        <p:spPr>
          <a:xfrm>
            <a:off x="7822695" y="4316990"/>
            <a:ext cx="2878972" cy="1726695"/>
          </a:xfrm>
          <a:prstGeom prst="rect">
            <a:avLst/>
          </a:prstGeom>
          <a:solidFill>
            <a:schemeClr val="tx1">
              <a:lumMod val="10000"/>
              <a:lumOff val="90000"/>
              <a:alpha val="70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8" name="矩形 7"/>
          <p:cNvSpPr/>
          <p:nvPr/>
        </p:nvSpPr>
        <p:spPr>
          <a:xfrm>
            <a:off x="1490334" y="6043685"/>
            <a:ext cx="1726695" cy="95952"/>
          </a:xfrm>
          <a:prstGeom prst="rect">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9" name="矩形 8"/>
          <p:cNvSpPr/>
          <p:nvPr/>
        </p:nvSpPr>
        <p:spPr>
          <a:xfrm>
            <a:off x="3217029" y="6043685"/>
            <a:ext cx="2878972" cy="95952"/>
          </a:xfrm>
          <a:prstGeom prst="rect">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0" name="矩形 9"/>
          <p:cNvSpPr/>
          <p:nvPr/>
        </p:nvSpPr>
        <p:spPr>
          <a:xfrm>
            <a:off x="6096001" y="6043685"/>
            <a:ext cx="1726695" cy="95952"/>
          </a:xfrm>
          <a:prstGeom prst="rect">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1" name="矩形 10"/>
          <p:cNvSpPr/>
          <p:nvPr/>
        </p:nvSpPr>
        <p:spPr>
          <a:xfrm>
            <a:off x="7822695" y="6043685"/>
            <a:ext cx="2878972" cy="95952"/>
          </a:xfrm>
          <a:prstGeom prst="rect">
            <a:avLst/>
          </a:pr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2" name="Rectangle 24"/>
          <p:cNvSpPr>
            <a:spLocks noChangeArrowheads="1"/>
          </p:cNvSpPr>
          <p:nvPr/>
        </p:nvSpPr>
        <p:spPr bwMode="auto">
          <a:xfrm>
            <a:off x="3357762" y="4704946"/>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13" name="矩形 12"/>
          <p:cNvSpPr/>
          <p:nvPr/>
        </p:nvSpPr>
        <p:spPr>
          <a:xfrm>
            <a:off x="3357761" y="4981420"/>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4" name="Rectangle 24"/>
          <p:cNvSpPr>
            <a:spLocks noChangeArrowheads="1"/>
          </p:cNvSpPr>
          <p:nvPr/>
        </p:nvSpPr>
        <p:spPr bwMode="auto">
          <a:xfrm>
            <a:off x="7957401" y="4704946"/>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15" name="矩形 14"/>
          <p:cNvSpPr/>
          <p:nvPr/>
        </p:nvSpPr>
        <p:spPr>
          <a:xfrm>
            <a:off x="7957400" y="4981420"/>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6" name="矩形 15"/>
          <p:cNvSpPr/>
          <p:nvPr/>
        </p:nvSpPr>
        <p:spPr>
          <a:xfrm>
            <a:off x="1490332" y="2589434"/>
            <a:ext cx="4317813" cy="137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7" name="Rectangle 24"/>
          <p:cNvSpPr>
            <a:spLocks noChangeArrowheads="1"/>
          </p:cNvSpPr>
          <p:nvPr/>
        </p:nvSpPr>
        <p:spPr bwMode="auto">
          <a:xfrm>
            <a:off x="1490334" y="2301579"/>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18" name="矩形 17"/>
          <p:cNvSpPr/>
          <p:nvPr/>
        </p:nvSpPr>
        <p:spPr>
          <a:xfrm>
            <a:off x="6384430" y="2589434"/>
            <a:ext cx="4317813" cy="137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9" name="Rectangle 24"/>
          <p:cNvSpPr>
            <a:spLocks noChangeArrowheads="1"/>
          </p:cNvSpPr>
          <p:nvPr/>
        </p:nvSpPr>
        <p:spPr bwMode="auto">
          <a:xfrm>
            <a:off x="6384432" y="2301579"/>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0" name="Line 9"/>
          <p:cNvSpPr>
            <a:spLocks noChangeShapeType="1"/>
          </p:cNvSpPr>
          <p:nvPr/>
        </p:nvSpPr>
        <p:spPr bwMode="auto">
          <a:xfrm flipV="1">
            <a:off x="6096000" y="2187970"/>
            <a:ext cx="0" cy="194153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1"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23"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8"/>
          <p:cNvSpPr/>
          <p:nvPr/>
        </p:nvSpPr>
        <p:spPr bwMode="auto">
          <a:xfrm>
            <a:off x="890100" y="3818404"/>
            <a:ext cx="2373435" cy="918067"/>
          </a:xfrm>
          <a:custGeom>
            <a:avLst/>
            <a:gdLst>
              <a:gd name="T0" fmla="*/ 930 w 1122"/>
              <a:gd name="T1" fmla="*/ 434 h 434"/>
              <a:gd name="T2" fmla="*/ 0 w 1122"/>
              <a:gd name="T3" fmla="*/ 434 h 434"/>
              <a:gd name="T4" fmla="*/ 0 w 1122"/>
              <a:gd name="T5" fmla="*/ 0 h 434"/>
              <a:gd name="T6" fmla="*/ 930 w 1122"/>
              <a:gd name="T7" fmla="*/ 0 h 434"/>
              <a:gd name="T8" fmla="*/ 1122 w 1122"/>
              <a:gd name="T9" fmla="*/ 217 h 434"/>
              <a:gd name="T10" fmla="*/ 930 w 1122"/>
              <a:gd name="T11" fmla="*/ 434 h 434"/>
            </a:gdLst>
            <a:ahLst/>
            <a:cxnLst>
              <a:cxn ang="0">
                <a:pos x="T0" y="T1"/>
              </a:cxn>
              <a:cxn ang="0">
                <a:pos x="T2" y="T3"/>
              </a:cxn>
              <a:cxn ang="0">
                <a:pos x="T4" y="T5"/>
              </a:cxn>
              <a:cxn ang="0">
                <a:pos x="T6" y="T7"/>
              </a:cxn>
              <a:cxn ang="0">
                <a:pos x="T8" y="T9"/>
              </a:cxn>
              <a:cxn ang="0">
                <a:pos x="T10" y="T11"/>
              </a:cxn>
            </a:cxnLst>
            <a:rect l="0" t="0" r="r" b="b"/>
            <a:pathLst>
              <a:path w="1122" h="434">
                <a:moveTo>
                  <a:pt x="930" y="434"/>
                </a:moveTo>
                <a:lnTo>
                  <a:pt x="0" y="434"/>
                </a:lnTo>
                <a:lnTo>
                  <a:pt x="0" y="0"/>
                </a:lnTo>
                <a:lnTo>
                  <a:pt x="930" y="0"/>
                </a:lnTo>
                <a:lnTo>
                  <a:pt x="1122" y="217"/>
                </a:lnTo>
                <a:lnTo>
                  <a:pt x="930" y="434"/>
                </a:lnTo>
                <a:close/>
              </a:path>
            </a:pathLst>
          </a:cu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2" name="Freeform 9"/>
          <p:cNvSpPr/>
          <p:nvPr/>
        </p:nvSpPr>
        <p:spPr bwMode="auto">
          <a:xfrm>
            <a:off x="2994881" y="3818404"/>
            <a:ext cx="2276128" cy="918067"/>
          </a:xfrm>
          <a:custGeom>
            <a:avLst/>
            <a:gdLst>
              <a:gd name="T0" fmla="*/ 885 w 1076"/>
              <a:gd name="T1" fmla="*/ 0 h 434"/>
              <a:gd name="T2" fmla="*/ 0 w 1076"/>
              <a:gd name="T3" fmla="*/ 0 h 434"/>
              <a:gd name="T4" fmla="*/ 191 w 1076"/>
              <a:gd name="T5" fmla="*/ 217 h 434"/>
              <a:gd name="T6" fmla="*/ 0 w 1076"/>
              <a:gd name="T7" fmla="*/ 434 h 434"/>
              <a:gd name="T8" fmla="*/ 885 w 1076"/>
              <a:gd name="T9" fmla="*/ 434 h 434"/>
              <a:gd name="T10" fmla="*/ 1076 w 1076"/>
              <a:gd name="T11" fmla="*/ 217 h 434"/>
              <a:gd name="T12" fmla="*/ 885 w 107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6" h="434">
                <a:moveTo>
                  <a:pt x="885" y="0"/>
                </a:moveTo>
                <a:lnTo>
                  <a:pt x="0" y="0"/>
                </a:lnTo>
                <a:lnTo>
                  <a:pt x="191" y="217"/>
                </a:lnTo>
                <a:lnTo>
                  <a:pt x="0" y="434"/>
                </a:lnTo>
                <a:lnTo>
                  <a:pt x="885" y="434"/>
                </a:lnTo>
                <a:lnTo>
                  <a:pt x="1076" y="217"/>
                </a:lnTo>
                <a:lnTo>
                  <a:pt x="885" y="0"/>
                </a:lnTo>
                <a:close/>
              </a:path>
            </a:pathLst>
          </a:custGeom>
          <a:solidFill>
            <a:schemeClr val="accent2"/>
          </a:solidFill>
          <a:ln>
            <a:noFill/>
          </a:ln>
        </p:spPr>
        <p:txBody>
          <a:bodyPr vert="horz" wrap="square" lIns="121845" tIns="60923" rIns="121845" bIns="60923" numCol="1" anchor="ctr" anchorCtr="0" compatLnSpc="1"/>
          <a:lstStyle/>
          <a:p>
            <a:pPr algn="ctr" defTabSz="1217930"/>
            <a:endParaRPr lang="zh-CN" altLang="en-US" sz="1330" kern="0">
              <a:solidFill>
                <a:schemeClr val="bg1"/>
              </a:solidFill>
            </a:endParaRPr>
          </a:p>
        </p:txBody>
      </p:sp>
      <p:sp>
        <p:nvSpPr>
          <p:cNvPr id="23" name="Freeform 10"/>
          <p:cNvSpPr/>
          <p:nvPr/>
        </p:nvSpPr>
        <p:spPr bwMode="auto">
          <a:xfrm>
            <a:off x="5002360" y="3818404"/>
            <a:ext cx="2282473" cy="918067"/>
          </a:xfrm>
          <a:custGeom>
            <a:avLst/>
            <a:gdLst>
              <a:gd name="T0" fmla="*/ 887 w 1079"/>
              <a:gd name="T1" fmla="*/ 0 h 434"/>
              <a:gd name="T2" fmla="*/ 0 w 1079"/>
              <a:gd name="T3" fmla="*/ 0 h 434"/>
              <a:gd name="T4" fmla="*/ 192 w 1079"/>
              <a:gd name="T5" fmla="*/ 217 h 434"/>
              <a:gd name="T6" fmla="*/ 0 w 1079"/>
              <a:gd name="T7" fmla="*/ 434 h 434"/>
              <a:gd name="T8" fmla="*/ 887 w 1079"/>
              <a:gd name="T9" fmla="*/ 434 h 434"/>
              <a:gd name="T10" fmla="*/ 1079 w 1079"/>
              <a:gd name="T11" fmla="*/ 217 h 434"/>
              <a:gd name="T12" fmla="*/ 887 w 1079"/>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9" h="434">
                <a:moveTo>
                  <a:pt x="887" y="0"/>
                </a:moveTo>
                <a:lnTo>
                  <a:pt x="0" y="0"/>
                </a:lnTo>
                <a:lnTo>
                  <a:pt x="192" y="217"/>
                </a:lnTo>
                <a:lnTo>
                  <a:pt x="0" y="434"/>
                </a:lnTo>
                <a:lnTo>
                  <a:pt x="887" y="434"/>
                </a:lnTo>
                <a:lnTo>
                  <a:pt x="1079" y="217"/>
                </a:lnTo>
                <a:lnTo>
                  <a:pt x="887" y="0"/>
                </a:lnTo>
                <a:close/>
              </a:path>
            </a:pathLst>
          </a:cu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4" name="Freeform 11"/>
          <p:cNvSpPr/>
          <p:nvPr/>
        </p:nvSpPr>
        <p:spPr bwMode="auto">
          <a:xfrm>
            <a:off x="7016183" y="3818404"/>
            <a:ext cx="2276128" cy="918067"/>
          </a:xfrm>
          <a:custGeom>
            <a:avLst/>
            <a:gdLst>
              <a:gd name="T0" fmla="*/ 885 w 1076"/>
              <a:gd name="T1" fmla="*/ 0 h 434"/>
              <a:gd name="T2" fmla="*/ 0 w 1076"/>
              <a:gd name="T3" fmla="*/ 0 h 434"/>
              <a:gd name="T4" fmla="*/ 191 w 1076"/>
              <a:gd name="T5" fmla="*/ 217 h 434"/>
              <a:gd name="T6" fmla="*/ 0 w 1076"/>
              <a:gd name="T7" fmla="*/ 434 h 434"/>
              <a:gd name="T8" fmla="*/ 885 w 1076"/>
              <a:gd name="T9" fmla="*/ 434 h 434"/>
              <a:gd name="T10" fmla="*/ 1076 w 1076"/>
              <a:gd name="T11" fmla="*/ 217 h 434"/>
              <a:gd name="T12" fmla="*/ 885 w 1076"/>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6" h="434">
                <a:moveTo>
                  <a:pt x="885" y="0"/>
                </a:moveTo>
                <a:lnTo>
                  <a:pt x="0" y="0"/>
                </a:lnTo>
                <a:lnTo>
                  <a:pt x="191" y="217"/>
                </a:lnTo>
                <a:lnTo>
                  <a:pt x="0" y="434"/>
                </a:lnTo>
                <a:lnTo>
                  <a:pt x="885" y="434"/>
                </a:lnTo>
                <a:lnTo>
                  <a:pt x="1076" y="217"/>
                </a:lnTo>
                <a:lnTo>
                  <a:pt x="885" y="0"/>
                </a:lnTo>
                <a:close/>
              </a:path>
            </a:pathLst>
          </a:custGeom>
          <a:solidFill>
            <a:schemeClr val="accent4"/>
          </a:solidFill>
          <a:ln>
            <a:noFill/>
          </a:ln>
        </p:spPr>
        <p:txBody>
          <a:bodyPr vert="horz" wrap="square" lIns="121845" tIns="60923" rIns="121845" bIns="60923" numCol="1" anchor="ctr" anchorCtr="0" compatLnSpc="1"/>
          <a:lstStyle/>
          <a:p>
            <a:pPr algn="ctr" defTabSz="1217930"/>
            <a:endParaRPr lang="zh-CN" altLang="en-US" sz="1330" kern="0">
              <a:solidFill>
                <a:schemeClr val="bg1"/>
              </a:solidFill>
            </a:endParaRPr>
          </a:p>
        </p:txBody>
      </p:sp>
      <p:sp>
        <p:nvSpPr>
          <p:cNvPr id="25" name="Freeform 12"/>
          <p:cNvSpPr/>
          <p:nvPr/>
        </p:nvSpPr>
        <p:spPr bwMode="auto">
          <a:xfrm>
            <a:off x="9023659" y="3818404"/>
            <a:ext cx="2278244" cy="918067"/>
          </a:xfrm>
          <a:custGeom>
            <a:avLst/>
            <a:gdLst>
              <a:gd name="T0" fmla="*/ 885 w 1077"/>
              <a:gd name="T1" fmla="*/ 0 h 434"/>
              <a:gd name="T2" fmla="*/ 0 w 1077"/>
              <a:gd name="T3" fmla="*/ 0 h 434"/>
              <a:gd name="T4" fmla="*/ 192 w 1077"/>
              <a:gd name="T5" fmla="*/ 217 h 434"/>
              <a:gd name="T6" fmla="*/ 0 w 1077"/>
              <a:gd name="T7" fmla="*/ 434 h 434"/>
              <a:gd name="T8" fmla="*/ 885 w 1077"/>
              <a:gd name="T9" fmla="*/ 434 h 434"/>
              <a:gd name="T10" fmla="*/ 1077 w 1077"/>
              <a:gd name="T11" fmla="*/ 217 h 434"/>
              <a:gd name="T12" fmla="*/ 885 w 1077"/>
              <a:gd name="T13" fmla="*/ 0 h 434"/>
            </a:gdLst>
            <a:ahLst/>
            <a:cxnLst>
              <a:cxn ang="0">
                <a:pos x="T0" y="T1"/>
              </a:cxn>
              <a:cxn ang="0">
                <a:pos x="T2" y="T3"/>
              </a:cxn>
              <a:cxn ang="0">
                <a:pos x="T4" y="T5"/>
              </a:cxn>
              <a:cxn ang="0">
                <a:pos x="T6" y="T7"/>
              </a:cxn>
              <a:cxn ang="0">
                <a:pos x="T8" y="T9"/>
              </a:cxn>
              <a:cxn ang="0">
                <a:pos x="T10" y="T11"/>
              </a:cxn>
              <a:cxn ang="0">
                <a:pos x="T12" y="T13"/>
              </a:cxn>
            </a:cxnLst>
            <a:rect l="0" t="0" r="r" b="b"/>
            <a:pathLst>
              <a:path w="1077" h="434">
                <a:moveTo>
                  <a:pt x="885" y="0"/>
                </a:moveTo>
                <a:lnTo>
                  <a:pt x="0" y="0"/>
                </a:lnTo>
                <a:lnTo>
                  <a:pt x="192" y="217"/>
                </a:lnTo>
                <a:lnTo>
                  <a:pt x="0" y="434"/>
                </a:lnTo>
                <a:lnTo>
                  <a:pt x="885" y="434"/>
                </a:lnTo>
                <a:lnTo>
                  <a:pt x="1077" y="217"/>
                </a:lnTo>
                <a:lnTo>
                  <a:pt x="885" y="0"/>
                </a:lnTo>
                <a:close/>
              </a:path>
            </a:pathLst>
          </a:custGeom>
          <a:solidFill>
            <a:schemeClr val="accent5"/>
          </a:solidFill>
          <a:ln>
            <a:noFill/>
          </a:ln>
        </p:spPr>
        <p:txBody>
          <a:bodyPr vert="horz" wrap="square" lIns="121845" tIns="60923" rIns="121845" bIns="60923" numCol="1" anchor="ctr" anchorCtr="0" compatLnSpc="1"/>
          <a:lstStyle/>
          <a:p>
            <a:pPr algn="ctr" defTabSz="1217930"/>
            <a:endParaRPr lang="zh-CN" altLang="en-US" sz="1330" kern="0">
              <a:solidFill>
                <a:schemeClr val="bg1"/>
              </a:solidFill>
            </a:endParaRPr>
          </a:p>
        </p:txBody>
      </p:sp>
      <p:sp>
        <p:nvSpPr>
          <p:cNvPr id="26" name="Freeform 13"/>
          <p:cNvSpPr>
            <a:spLocks noEditPoints="1"/>
          </p:cNvSpPr>
          <p:nvPr/>
        </p:nvSpPr>
        <p:spPr bwMode="auto">
          <a:xfrm>
            <a:off x="8035075" y="4038511"/>
            <a:ext cx="449880" cy="386895"/>
          </a:xfrm>
          <a:custGeom>
            <a:avLst/>
            <a:gdLst>
              <a:gd name="T0" fmla="*/ 4 w 116"/>
              <a:gd name="T1" fmla="*/ 24 h 100"/>
              <a:gd name="T2" fmla="*/ 4 w 116"/>
              <a:gd name="T3" fmla="*/ 24 h 100"/>
              <a:gd name="T4" fmla="*/ 65 w 116"/>
              <a:gd name="T5" fmla="*/ 24 h 100"/>
              <a:gd name="T6" fmla="*/ 68 w 116"/>
              <a:gd name="T7" fmla="*/ 28 h 100"/>
              <a:gd name="T8" fmla="*/ 65 w 116"/>
              <a:gd name="T9" fmla="*/ 31 h 100"/>
              <a:gd name="T10" fmla="*/ 7 w 116"/>
              <a:gd name="T11" fmla="*/ 31 h 100"/>
              <a:gd name="T12" fmla="*/ 7 w 116"/>
              <a:gd name="T13" fmla="*/ 85 h 100"/>
              <a:gd name="T14" fmla="*/ 85 w 116"/>
              <a:gd name="T15" fmla="*/ 85 h 100"/>
              <a:gd name="T16" fmla="*/ 85 w 116"/>
              <a:gd name="T17" fmla="*/ 48 h 100"/>
              <a:gd name="T18" fmla="*/ 88 w 116"/>
              <a:gd name="T19" fmla="*/ 45 h 100"/>
              <a:gd name="T20" fmla="*/ 92 w 116"/>
              <a:gd name="T21" fmla="*/ 48 h 100"/>
              <a:gd name="T22" fmla="*/ 92 w 116"/>
              <a:gd name="T23" fmla="*/ 88 h 100"/>
              <a:gd name="T24" fmla="*/ 88 w 116"/>
              <a:gd name="T25" fmla="*/ 92 h 100"/>
              <a:gd name="T26" fmla="*/ 88 w 116"/>
              <a:gd name="T27" fmla="*/ 92 h 100"/>
              <a:gd name="T28" fmla="*/ 50 w 116"/>
              <a:gd name="T29" fmla="*/ 92 h 100"/>
              <a:gd name="T30" fmla="*/ 50 w 116"/>
              <a:gd name="T31" fmla="*/ 96 h 100"/>
              <a:gd name="T32" fmla="*/ 50 w 116"/>
              <a:gd name="T33" fmla="*/ 96 h 100"/>
              <a:gd name="T34" fmla="*/ 69 w 116"/>
              <a:gd name="T35" fmla="*/ 96 h 100"/>
              <a:gd name="T36" fmla="*/ 71 w 116"/>
              <a:gd name="T37" fmla="*/ 98 h 100"/>
              <a:gd name="T38" fmla="*/ 69 w 116"/>
              <a:gd name="T39" fmla="*/ 100 h 100"/>
              <a:gd name="T40" fmla="*/ 23 w 116"/>
              <a:gd name="T41" fmla="*/ 100 h 100"/>
              <a:gd name="T42" fmla="*/ 21 w 116"/>
              <a:gd name="T43" fmla="*/ 98 h 100"/>
              <a:gd name="T44" fmla="*/ 23 w 116"/>
              <a:gd name="T45" fmla="*/ 96 h 100"/>
              <a:gd name="T46" fmla="*/ 43 w 116"/>
              <a:gd name="T47" fmla="*/ 96 h 100"/>
              <a:gd name="T48" fmla="*/ 42 w 116"/>
              <a:gd name="T49" fmla="*/ 96 h 100"/>
              <a:gd name="T50" fmla="*/ 42 w 116"/>
              <a:gd name="T51" fmla="*/ 92 h 100"/>
              <a:gd name="T52" fmla="*/ 4 w 116"/>
              <a:gd name="T53" fmla="*/ 92 h 100"/>
              <a:gd name="T54" fmla="*/ 0 w 116"/>
              <a:gd name="T55" fmla="*/ 88 h 100"/>
              <a:gd name="T56" fmla="*/ 0 w 116"/>
              <a:gd name="T57" fmla="*/ 88 h 100"/>
              <a:gd name="T58" fmla="*/ 0 w 116"/>
              <a:gd name="T59" fmla="*/ 28 h 100"/>
              <a:gd name="T60" fmla="*/ 4 w 116"/>
              <a:gd name="T61" fmla="*/ 24 h 100"/>
              <a:gd name="T62" fmla="*/ 82 w 116"/>
              <a:gd name="T63" fmla="*/ 10 h 100"/>
              <a:gd name="T64" fmla="*/ 82 w 116"/>
              <a:gd name="T65" fmla="*/ 10 h 100"/>
              <a:gd name="T66" fmla="*/ 77 w 116"/>
              <a:gd name="T67" fmla="*/ 20 h 100"/>
              <a:gd name="T68" fmla="*/ 81 w 116"/>
              <a:gd name="T69" fmla="*/ 28 h 100"/>
              <a:gd name="T70" fmla="*/ 81 w 116"/>
              <a:gd name="T71" fmla="*/ 30 h 100"/>
              <a:gd name="T72" fmla="*/ 82 w 116"/>
              <a:gd name="T73" fmla="*/ 36 h 100"/>
              <a:gd name="T74" fmla="*/ 89 w 116"/>
              <a:gd name="T75" fmla="*/ 33 h 100"/>
              <a:gd name="T76" fmla="*/ 90 w 116"/>
              <a:gd name="T77" fmla="*/ 33 h 100"/>
              <a:gd name="T78" fmla="*/ 94 w 116"/>
              <a:gd name="T79" fmla="*/ 34 h 100"/>
              <a:gd name="T80" fmla="*/ 112 w 116"/>
              <a:gd name="T81" fmla="*/ 20 h 100"/>
              <a:gd name="T82" fmla="*/ 107 w 116"/>
              <a:gd name="T83" fmla="*/ 10 h 100"/>
              <a:gd name="T84" fmla="*/ 82 w 116"/>
              <a:gd name="T85" fmla="*/ 10 h 100"/>
              <a:gd name="T86" fmla="*/ 79 w 116"/>
              <a:gd name="T87" fmla="*/ 7 h 100"/>
              <a:gd name="T88" fmla="*/ 79 w 116"/>
              <a:gd name="T89" fmla="*/ 7 h 100"/>
              <a:gd name="T90" fmla="*/ 109 w 116"/>
              <a:gd name="T91" fmla="*/ 7 h 100"/>
              <a:gd name="T92" fmla="*/ 116 w 116"/>
              <a:gd name="T93" fmla="*/ 20 h 100"/>
              <a:gd name="T94" fmla="*/ 94 w 116"/>
              <a:gd name="T95" fmla="*/ 38 h 100"/>
              <a:gd name="T96" fmla="*/ 90 w 116"/>
              <a:gd name="T97" fmla="*/ 38 h 100"/>
              <a:gd name="T98" fmla="*/ 80 w 116"/>
              <a:gd name="T99" fmla="*/ 41 h 100"/>
              <a:gd name="T100" fmla="*/ 79 w 116"/>
              <a:gd name="T101" fmla="*/ 42 h 100"/>
              <a:gd name="T102" fmla="*/ 77 w 116"/>
              <a:gd name="T103" fmla="*/ 40 h 100"/>
              <a:gd name="T104" fmla="*/ 77 w 116"/>
              <a:gd name="T105" fmla="*/ 31 h 100"/>
              <a:gd name="T106" fmla="*/ 73 w 116"/>
              <a:gd name="T107" fmla="*/ 20 h 100"/>
              <a:gd name="T108" fmla="*/ 79 w 116"/>
              <a:gd name="T109" fmla="*/ 7 h 100"/>
              <a:gd name="T110" fmla="*/ 78 w 116"/>
              <a:gd name="T111" fmla="*/ 75 h 100"/>
              <a:gd name="T112" fmla="*/ 78 w 116"/>
              <a:gd name="T113" fmla="*/ 75 h 100"/>
              <a:gd name="T114" fmla="*/ 82 w 116"/>
              <a:gd name="T115" fmla="*/ 79 h 100"/>
              <a:gd name="T116" fmla="*/ 78 w 116"/>
              <a:gd name="T117" fmla="*/ 82 h 100"/>
              <a:gd name="T118" fmla="*/ 75 w 116"/>
              <a:gd name="T119" fmla="*/ 79 h 100"/>
              <a:gd name="T120" fmla="*/ 78 w 116"/>
              <a:gd name="T121" fmla="*/ 7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6" h="100">
                <a:moveTo>
                  <a:pt x="4" y="24"/>
                </a:moveTo>
                <a:cubicBezTo>
                  <a:pt x="4" y="24"/>
                  <a:pt x="4" y="24"/>
                  <a:pt x="4" y="24"/>
                </a:cubicBezTo>
                <a:cubicBezTo>
                  <a:pt x="65" y="24"/>
                  <a:pt x="65" y="24"/>
                  <a:pt x="65" y="24"/>
                </a:cubicBezTo>
                <a:cubicBezTo>
                  <a:pt x="67" y="24"/>
                  <a:pt x="68" y="26"/>
                  <a:pt x="68" y="28"/>
                </a:cubicBezTo>
                <a:cubicBezTo>
                  <a:pt x="68" y="30"/>
                  <a:pt x="67" y="31"/>
                  <a:pt x="65" y="31"/>
                </a:cubicBezTo>
                <a:cubicBezTo>
                  <a:pt x="7" y="31"/>
                  <a:pt x="7" y="31"/>
                  <a:pt x="7" y="31"/>
                </a:cubicBezTo>
                <a:cubicBezTo>
                  <a:pt x="7" y="49"/>
                  <a:pt x="7" y="67"/>
                  <a:pt x="7" y="85"/>
                </a:cubicBezTo>
                <a:cubicBezTo>
                  <a:pt x="33" y="85"/>
                  <a:pt x="59" y="85"/>
                  <a:pt x="85" y="85"/>
                </a:cubicBezTo>
                <a:cubicBezTo>
                  <a:pt x="85" y="48"/>
                  <a:pt x="85" y="48"/>
                  <a:pt x="85" y="48"/>
                </a:cubicBezTo>
                <a:cubicBezTo>
                  <a:pt x="85" y="46"/>
                  <a:pt x="86" y="45"/>
                  <a:pt x="88" y="45"/>
                </a:cubicBezTo>
                <a:cubicBezTo>
                  <a:pt x="90" y="45"/>
                  <a:pt x="92" y="46"/>
                  <a:pt x="92" y="48"/>
                </a:cubicBezTo>
                <a:cubicBezTo>
                  <a:pt x="92" y="88"/>
                  <a:pt x="92" y="88"/>
                  <a:pt x="92" y="88"/>
                </a:cubicBezTo>
                <a:cubicBezTo>
                  <a:pt x="92" y="90"/>
                  <a:pt x="90" y="92"/>
                  <a:pt x="88" y="92"/>
                </a:cubicBezTo>
                <a:cubicBezTo>
                  <a:pt x="88" y="92"/>
                  <a:pt x="88" y="92"/>
                  <a:pt x="88" y="92"/>
                </a:cubicBezTo>
                <a:cubicBezTo>
                  <a:pt x="50" y="92"/>
                  <a:pt x="50" y="92"/>
                  <a:pt x="50" y="92"/>
                </a:cubicBezTo>
                <a:cubicBezTo>
                  <a:pt x="50" y="96"/>
                  <a:pt x="50" y="96"/>
                  <a:pt x="50" y="96"/>
                </a:cubicBezTo>
                <a:cubicBezTo>
                  <a:pt x="50" y="96"/>
                  <a:pt x="50" y="96"/>
                  <a:pt x="50" y="96"/>
                </a:cubicBezTo>
                <a:cubicBezTo>
                  <a:pt x="69" y="96"/>
                  <a:pt x="69" y="96"/>
                  <a:pt x="69" y="96"/>
                </a:cubicBezTo>
                <a:cubicBezTo>
                  <a:pt x="70" y="96"/>
                  <a:pt x="71" y="97"/>
                  <a:pt x="71" y="98"/>
                </a:cubicBezTo>
                <a:cubicBezTo>
                  <a:pt x="71" y="99"/>
                  <a:pt x="70" y="100"/>
                  <a:pt x="69" y="100"/>
                </a:cubicBezTo>
                <a:cubicBezTo>
                  <a:pt x="23" y="100"/>
                  <a:pt x="23" y="100"/>
                  <a:pt x="23" y="100"/>
                </a:cubicBezTo>
                <a:cubicBezTo>
                  <a:pt x="22" y="100"/>
                  <a:pt x="21" y="99"/>
                  <a:pt x="21" y="98"/>
                </a:cubicBezTo>
                <a:cubicBezTo>
                  <a:pt x="21" y="97"/>
                  <a:pt x="22" y="96"/>
                  <a:pt x="23" y="96"/>
                </a:cubicBezTo>
                <a:cubicBezTo>
                  <a:pt x="43" y="96"/>
                  <a:pt x="43" y="96"/>
                  <a:pt x="43" y="96"/>
                </a:cubicBezTo>
                <a:cubicBezTo>
                  <a:pt x="42" y="96"/>
                  <a:pt x="42" y="96"/>
                  <a:pt x="42" y="96"/>
                </a:cubicBezTo>
                <a:cubicBezTo>
                  <a:pt x="42" y="92"/>
                  <a:pt x="42" y="92"/>
                  <a:pt x="42" y="92"/>
                </a:cubicBezTo>
                <a:cubicBezTo>
                  <a:pt x="4" y="92"/>
                  <a:pt x="4" y="92"/>
                  <a:pt x="4" y="92"/>
                </a:cubicBezTo>
                <a:cubicBezTo>
                  <a:pt x="2" y="92"/>
                  <a:pt x="0" y="90"/>
                  <a:pt x="0" y="88"/>
                </a:cubicBezTo>
                <a:cubicBezTo>
                  <a:pt x="0" y="88"/>
                  <a:pt x="0" y="88"/>
                  <a:pt x="0" y="88"/>
                </a:cubicBezTo>
                <a:cubicBezTo>
                  <a:pt x="0" y="28"/>
                  <a:pt x="0" y="28"/>
                  <a:pt x="0" y="28"/>
                </a:cubicBezTo>
                <a:cubicBezTo>
                  <a:pt x="0" y="26"/>
                  <a:pt x="2" y="24"/>
                  <a:pt x="4" y="24"/>
                </a:cubicBezTo>
                <a:close/>
                <a:moveTo>
                  <a:pt x="82" y="10"/>
                </a:moveTo>
                <a:cubicBezTo>
                  <a:pt x="82" y="10"/>
                  <a:pt x="82" y="10"/>
                  <a:pt x="82" y="10"/>
                </a:cubicBezTo>
                <a:cubicBezTo>
                  <a:pt x="79" y="12"/>
                  <a:pt x="77" y="16"/>
                  <a:pt x="77" y="20"/>
                </a:cubicBezTo>
                <a:cubicBezTo>
                  <a:pt x="77" y="23"/>
                  <a:pt x="79" y="26"/>
                  <a:pt x="81" y="28"/>
                </a:cubicBezTo>
                <a:cubicBezTo>
                  <a:pt x="81" y="29"/>
                  <a:pt x="81" y="29"/>
                  <a:pt x="81" y="30"/>
                </a:cubicBezTo>
                <a:cubicBezTo>
                  <a:pt x="82" y="36"/>
                  <a:pt x="82" y="36"/>
                  <a:pt x="82" y="36"/>
                </a:cubicBezTo>
                <a:cubicBezTo>
                  <a:pt x="89" y="33"/>
                  <a:pt x="89" y="33"/>
                  <a:pt x="89" y="33"/>
                </a:cubicBezTo>
                <a:cubicBezTo>
                  <a:pt x="89" y="33"/>
                  <a:pt x="90" y="33"/>
                  <a:pt x="90" y="33"/>
                </a:cubicBezTo>
                <a:cubicBezTo>
                  <a:pt x="92" y="34"/>
                  <a:pt x="93" y="34"/>
                  <a:pt x="94" y="34"/>
                </a:cubicBezTo>
                <a:cubicBezTo>
                  <a:pt x="102" y="34"/>
                  <a:pt x="112" y="29"/>
                  <a:pt x="112" y="20"/>
                </a:cubicBezTo>
                <a:cubicBezTo>
                  <a:pt x="112" y="16"/>
                  <a:pt x="110" y="12"/>
                  <a:pt x="107" y="10"/>
                </a:cubicBezTo>
                <a:cubicBezTo>
                  <a:pt x="100" y="4"/>
                  <a:pt x="89" y="4"/>
                  <a:pt x="82" y="10"/>
                </a:cubicBezTo>
                <a:close/>
                <a:moveTo>
                  <a:pt x="79" y="7"/>
                </a:moveTo>
                <a:cubicBezTo>
                  <a:pt x="79" y="7"/>
                  <a:pt x="79" y="7"/>
                  <a:pt x="79" y="7"/>
                </a:cubicBezTo>
                <a:cubicBezTo>
                  <a:pt x="88" y="0"/>
                  <a:pt x="101" y="0"/>
                  <a:pt x="109" y="7"/>
                </a:cubicBezTo>
                <a:cubicBezTo>
                  <a:pt x="113" y="10"/>
                  <a:pt x="116" y="15"/>
                  <a:pt x="116" y="20"/>
                </a:cubicBezTo>
                <a:cubicBezTo>
                  <a:pt x="116" y="31"/>
                  <a:pt x="105" y="38"/>
                  <a:pt x="94" y="38"/>
                </a:cubicBezTo>
                <a:cubicBezTo>
                  <a:pt x="93" y="38"/>
                  <a:pt x="91" y="38"/>
                  <a:pt x="90" y="38"/>
                </a:cubicBezTo>
                <a:cubicBezTo>
                  <a:pt x="80" y="41"/>
                  <a:pt x="80" y="41"/>
                  <a:pt x="80" y="41"/>
                </a:cubicBezTo>
                <a:cubicBezTo>
                  <a:pt x="80" y="42"/>
                  <a:pt x="80" y="42"/>
                  <a:pt x="79" y="42"/>
                </a:cubicBezTo>
                <a:cubicBezTo>
                  <a:pt x="78" y="42"/>
                  <a:pt x="77" y="41"/>
                  <a:pt x="77" y="40"/>
                </a:cubicBezTo>
                <a:cubicBezTo>
                  <a:pt x="77" y="31"/>
                  <a:pt x="77" y="31"/>
                  <a:pt x="77" y="31"/>
                </a:cubicBezTo>
                <a:cubicBezTo>
                  <a:pt x="75" y="28"/>
                  <a:pt x="73" y="24"/>
                  <a:pt x="73" y="20"/>
                </a:cubicBezTo>
                <a:cubicBezTo>
                  <a:pt x="73" y="15"/>
                  <a:pt x="75" y="10"/>
                  <a:pt x="79" y="7"/>
                </a:cubicBezTo>
                <a:close/>
                <a:moveTo>
                  <a:pt x="78" y="75"/>
                </a:moveTo>
                <a:cubicBezTo>
                  <a:pt x="78" y="75"/>
                  <a:pt x="78" y="75"/>
                  <a:pt x="78" y="75"/>
                </a:cubicBezTo>
                <a:cubicBezTo>
                  <a:pt x="80" y="75"/>
                  <a:pt x="82" y="77"/>
                  <a:pt x="82" y="79"/>
                </a:cubicBezTo>
                <a:cubicBezTo>
                  <a:pt x="82" y="80"/>
                  <a:pt x="80" y="82"/>
                  <a:pt x="78" y="82"/>
                </a:cubicBezTo>
                <a:cubicBezTo>
                  <a:pt x="76" y="82"/>
                  <a:pt x="75" y="80"/>
                  <a:pt x="75" y="79"/>
                </a:cubicBezTo>
                <a:cubicBezTo>
                  <a:pt x="75" y="77"/>
                  <a:pt x="76" y="75"/>
                  <a:pt x="7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7" name="Freeform 14"/>
          <p:cNvSpPr>
            <a:spLocks noEditPoints="1"/>
          </p:cNvSpPr>
          <p:nvPr/>
        </p:nvSpPr>
        <p:spPr bwMode="auto">
          <a:xfrm>
            <a:off x="10053187" y="4055496"/>
            <a:ext cx="305917" cy="363501"/>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8" name="Freeform 15"/>
          <p:cNvSpPr>
            <a:spLocks noEditPoints="1"/>
          </p:cNvSpPr>
          <p:nvPr/>
        </p:nvSpPr>
        <p:spPr bwMode="auto">
          <a:xfrm>
            <a:off x="1696413" y="4088491"/>
            <a:ext cx="413888" cy="377895"/>
          </a:xfrm>
          <a:custGeom>
            <a:avLst/>
            <a:gdLst>
              <a:gd name="T0" fmla="*/ 70 w 107"/>
              <a:gd name="T1" fmla="*/ 66 h 98"/>
              <a:gd name="T2" fmla="*/ 70 w 107"/>
              <a:gd name="T3" fmla="*/ 59 h 98"/>
              <a:gd name="T4" fmla="*/ 67 w 107"/>
              <a:gd name="T5" fmla="*/ 46 h 98"/>
              <a:gd name="T6" fmla="*/ 54 w 107"/>
              <a:gd name="T7" fmla="*/ 39 h 98"/>
              <a:gd name="T8" fmla="*/ 70 w 107"/>
              <a:gd name="T9" fmla="*/ 42 h 98"/>
              <a:gd name="T10" fmla="*/ 75 w 107"/>
              <a:gd name="T11" fmla="*/ 61 h 98"/>
              <a:gd name="T12" fmla="*/ 54 w 107"/>
              <a:gd name="T13" fmla="*/ 0 h 98"/>
              <a:gd name="T14" fmla="*/ 61 w 107"/>
              <a:gd name="T15" fmla="*/ 3 h 98"/>
              <a:gd name="T16" fmla="*/ 63 w 107"/>
              <a:gd name="T17" fmla="*/ 17 h 98"/>
              <a:gd name="T18" fmla="*/ 107 w 107"/>
              <a:gd name="T19" fmla="*/ 21 h 98"/>
              <a:gd name="T20" fmla="*/ 100 w 107"/>
              <a:gd name="T21" fmla="*/ 25 h 98"/>
              <a:gd name="T22" fmla="*/ 103 w 107"/>
              <a:gd name="T23" fmla="*/ 90 h 98"/>
              <a:gd name="T24" fmla="*/ 103 w 107"/>
              <a:gd name="T25" fmla="*/ 98 h 98"/>
              <a:gd name="T26" fmla="*/ 0 w 107"/>
              <a:gd name="T27" fmla="*/ 94 h 98"/>
              <a:gd name="T28" fmla="*/ 7 w 107"/>
              <a:gd name="T29" fmla="*/ 90 h 98"/>
              <a:gd name="T30" fmla="*/ 4 w 107"/>
              <a:gd name="T31" fmla="*/ 25 h 98"/>
              <a:gd name="T32" fmla="*/ 4 w 107"/>
              <a:gd name="T33" fmla="*/ 17 h 98"/>
              <a:gd name="T34" fmla="*/ 43 w 107"/>
              <a:gd name="T35" fmla="*/ 11 h 98"/>
              <a:gd name="T36" fmla="*/ 54 w 107"/>
              <a:gd name="T37" fmla="*/ 0 h 98"/>
              <a:gd name="T38" fmla="*/ 58 w 107"/>
              <a:gd name="T39" fmla="*/ 7 h 98"/>
              <a:gd name="T40" fmla="*/ 49 w 107"/>
              <a:gd name="T41" fmla="*/ 7 h 98"/>
              <a:gd name="T42" fmla="*/ 49 w 107"/>
              <a:gd name="T43" fmla="*/ 15 h 98"/>
              <a:gd name="T44" fmla="*/ 54 w 107"/>
              <a:gd name="T45" fmla="*/ 17 h 98"/>
              <a:gd name="T46" fmla="*/ 58 w 107"/>
              <a:gd name="T47" fmla="*/ 15 h 98"/>
              <a:gd name="T48" fmla="*/ 58 w 107"/>
              <a:gd name="T49" fmla="*/ 7 h 98"/>
              <a:gd name="T50" fmla="*/ 12 w 107"/>
              <a:gd name="T51" fmla="*/ 25 h 98"/>
              <a:gd name="T52" fmla="*/ 95 w 107"/>
              <a:gd name="T53" fmla="*/ 90 h 98"/>
              <a:gd name="T54" fmla="*/ 12 w 107"/>
              <a:gd name="T55" fmla="*/ 25 h 98"/>
              <a:gd name="T56" fmla="*/ 53 w 107"/>
              <a:gd name="T57" fmla="*/ 58 h 98"/>
              <a:gd name="T58" fmla="*/ 67 w 107"/>
              <a:gd name="T59" fmla="*/ 69 h 98"/>
              <a:gd name="T60" fmla="*/ 60 w 107"/>
              <a:gd name="T61" fmla="*/ 76 h 98"/>
              <a:gd name="T62" fmla="*/ 37 w 107"/>
              <a:gd name="T63" fmla="*/ 72 h 98"/>
              <a:gd name="T64" fmla="*/ 37 w 107"/>
              <a:gd name="T65" fmla="*/ 46 h 98"/>
              <a:gd name="T66" fmla="*/ 53 w 107"/>
              <a:gd name="T67" fmla="*/ 42 h 98"/>
              <a:gd name="T68" fmla="*/ 53 w 107"/>
              <a:gd name="T69" fmla="*/ 58 h 98"/>
              <a:gd name="T70" fmla="*/ 61 w 107"/>
              <a:gd name="T71" fmla="*/ 68 h 98"/>
              <a:gd name="T72" fmla="*/ 48 w 107"/>
              <a:gd name="T73" fmla="*/ 59 h 98"/>
              <a:gd name="T74" fmla="*/ 40 w 107"/>
              <a:gd name="T75" fmla="*/ 49 h 98"/>
              <a:gd name="T76" fmla="*/ 40 w 107"/>
              <a:gd name="T77" fmla="*/ 69 h 98"/>
              <a:gd name="T78" fmla="*/ 57 w 107"/>
              <a:gd name="T79" fmla="*/ 71 h 98"/>
              <a:gd name="T80" fmla="*/ 61 w 107"/>
              <a:gd name="T81" fmla="*/ 6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98">
                <a:moveTo>
                  <a:pt x="73" y="65"/>
                </a:moveTo>
                <a:cubicBezTo>
                  <a:pt x="73" y="66"/>
                  <a:pt x="71" y="67"/>
                  <a:pt x="70" y="66"/>
                </a:cubicBezTo>
                <a:cubicBezTo>
                  <a:pt x="69" y="65"/>
                  <a:pt x="68" y="64"/>
                  <a:pt x="69" y="63"/>
                </a:cubicBezTo>
                <a:cubicBezTo>
                  <a:pt x="70" y="62"/>
                  <a:pt x="70" y="61"/>
                  <a:pt x="70" y="59"/>
                </a:cubicBezTo>
                <a:cubicBezTo>
                  <a:pt x="71" y="58"/>
                  <a:pt x="71" y="57"/>
                  <a:pt x="71" y="56"/>
                </a:cubicBezTo>
                <a:cubicBezTo>
                  <a:pt x="71" y="52"/>
                  <a:pt x="69" y="48"/>
                  <a:pt x="67" y="46"/>
                </a:cubicBezTo>
                <a:cubicBezTo>
                  <a:pt x="64" y="43"/>
                  <a:pt x="61" y="42"/>
                  <a:pt x="57" y="42"/>
                </a:cubicBezTo>
                <a:cubicBezTo>
                  <a:pt x="55" y="42"/>
                  <a:pt x="54" y="40"/>
                  <a:pt x="54" y="39"/>
                </a:cubicBezTo>
                <a:cubicBezTo>
                  <a:pt x="54" y="38"/>
                  <a:pt x="55" y="37"/>
                  <a:pt x="57" y="37"/>
                </a:cubicBezTo>
                <a:cubicBezTo>
                  <a:pt x="62" y="37"/>
                  <a:pt x="67" y="39"/>
                  <a:pt x="70" y="42"/>
                </a:cubicBezTo>
                <a:cubicBezTo>
                  <a:pt x="74" y="46"/>
                  <a:pt x="76" y="50"/>
                  <a:pt x="76" y="56"/>
                </a:cubicBezTo>
                <a:cubicBezTo>
                  <a:pt x="76" y="57"/>
                  <a:pt x="76" y="59"/>
                  <a:pt x="75" y="61"/>
                </a:cubicBezTo>
                <a:cubicBezTo>
                  <a:pt x="75" y="62"/>
                  <a:pt x="74" y="64"/>
                  <a:pt x="73" y="65"/>
                </a:cubicBezTo>
                <a:close/>
                <a:moveTo>
                  <a:pt x="54" y="0"/>
                </a:moveTo>
                <a:cubicBezTo>
                  <a:pt x="54" y="0"/>
                  <a:pt x="54" y="0"/>
                  <a:pt x="54" y="0"/>
                </a:cubicBezTo>
                <a:cubicBezTo>
                  <a:pt x="56" y="0"/>
                  <a:pt x="59" y="1"/>
                  <a:pt x="61" y="3"/>
                </a:cubicBezTo>
                <a:cubicBezTo>
                  <a:pt x="63" y="5"/>
                  <a:pt x="64" y="8"/>
                  <a:pt x="64" y="11"/>
                </a:cubicBezTo>
                <a:cubicBezTo>
                  <a:pt x="64" y="13"/>
                  <a:pt x="64" y="15"/>
                  <a:pt x="63" y="17"/>
                </a:cubicBezTo>
                <a:cubicBezTo>
                  <a:pt x="103" y="17"/>
                  <a:pt x="103" y="17"/>
                  <a:pt x="103" y="17"/>
                </a:cubicBezTo>
                <a:cubicBezTo>
                  <a:pt x="105" y="17"/>
                  <a:pt x="107" y="19"/>
                  <a:pt x="107" y="21"/>
                </a:cubicBezTo>
                <a:cubicBezTo>
                  <a:pt x="107" y="23"/>
                  <a:pt x="105" y="25"/>
                  <a:pt x="103" y="25"/>
                </a:cubicBezTo>
                <a:cubicBezTo>
                  <a:pt x="100" y="25"/>
                  <a:pt x="100" y="25"/>
                  <a:pt x="100" y="25"/>
                </a:cubicBezTo>
                <a:cubicBezTo>
                  <a:pt x="100" y="90"/>
                  <a:pt x="100" y="90"/>
                  <a:pt x="100" y="90"/>
                </a:cubicBezTo>
                <a:cubicBezTo>
                  <a:pt x="103" y="90"/>
                  <a:pt x="103" y="90"/>
                  <a:pt x="103" y="90"/>
                </a:cubicBezTo>
                <a:cubicBezTo>
                  <a:pt x="105" y="90"/>
                  <a:pt x="107" y="91"/>
                  <a:pt x="107" y="94"/>
                </a:cubicBezTo>
                <a:cubicBezTo>
                  <a:pt x="107" y="96"/>
                  <a:pt x="105" y="98"/>
                  <a:pt x="103" y="98"/>
                </a:cubicBezTo>
                <a:cubicBezTo>
                  <a:pt x="4" y="98"/>
                  <a:pt x="4" y="98"/>
                  <a:pt x="4" y="98"/>
                </a:cubicBezTo>
                <a:cubicBezTo>
                  <a:pt x="2" y="98"/>
                  <a:pt x="0" y="96"/>
                  <a:pt x="0" y="94"/>
                </a:cubicBezTo>
                <a:cubicBezTo>
                  <a:pt x="0" y="91"/>
                  <a:pt x="2" y="90"/>
                  <a:pt x="4" y="90"/>
                </a:cubicBezTo>
                <a:cubicBezTo>
                  <a:pt x="7" y="90"/>
                  <a:pt x="7" y="90"/>
                  <a:pt x="7" y="90"/>
                </a:cubicBezTo>
                <a:cubicBezTo>
                  <a:pt x="7" y="25"/>
                  <a:pt x="7" y="25"/>
                  <a:pt x="7" y="25"/>
                </a:cubicBezTo>
                <a:cubicBezTo>
                  <a:pt x="4" y="25"/>
                  <a:pt x="4" y="25"/>
                  <a:pt x="4" y="25"/>
                </a:cubicBezTo>
                <a:cubicBezTo>
                  <a:pt x="2" y="25"/>
                  <a:pt x="0" y="23"/>
                  <a:pt x="0" y="21"/>
                </a:cubicBezTo>
                <a:cubicBezTo>
                  <a:pt x="0" y="19"/>
                  <a:pt x="2" y="17"/>
                  <a:pt x="4" y="17"/>
                </a:cubicBezTo>
                <a:cubicBezTo>
                  <a:pt x="44" y="17"/>
                  <a:pt x="44" y="17"/>
                  <a:pt x="44" y="17"/>
                </a:cubicBezTo>
                <a:cubicBezTo>
                  <a:pt x="43" y="15"/>
                  <a:pt x="43" y="13"/>
                  <a:pt x="43" y="11"/>
                </a:cubicBezTo>
                <a:cubicBezTo>
                  <a:pt x="43" y="8"/>
                  <a:pt x="44" y="5"/>
                  <a:pt x="46" y="3"/>
                </a:cubicBezTo>
                <a:cubicBezTo>
                  <a:pt x="48" y="1"/>
                  <a:pt x="51" y="0"/>
                  <a:pt x="54" y="0"/>
                </a:cubicBezTo>
                <a:close/>
                <a:moveTo>
                  <a:pt x="58" y="7"/>
                </a:moveTo>
                <a:cubicBezTo>
                  <a:pt x="58" y="7"/>
                  <a:pt x="58" y="7"/>
                  <a:pt x="58" y="7"/>
                </a:cubicBezTo>
                <a:cubicBezTo>
                  <a:pt x="57" y="6"/>
                  <a:pt x="55" y="5"/>
                  <a:pt x="54" y="5"/>
                </a:cubicBezTo>
                <a:cubicBezTo>
                  <a:pt x="52" y="5"/>
                  <a:pt x="50" y="6"/>
                  <a:pt x="49" y="7"/>
                </a:cubicBezTo>
                <a:cubicBezTo>
                  <a:pt x="48" y="8"/>
                  <a:pt x="48" y="9"/>
                  <a:pt x="48" y="11"/>
                </a:cubicBezTo>
                <a:cubicBezTo>
                  <a:pt x="48" y="13"/>
                  <a:pt x="48" y="14"/>
                  <a:pt x="49" y="15"/>
                </a:cubicBezTo>
                <a:cubicBezTo>
                  <a:pt x="50" y="16"/>
                  <a:pt x="52" y="17"/>
                  <a:pt x="53" y="17"/>
                </a:cubicBezTo>
                <a:cubicBezTo>
                  <a:pt x="54" y="17"/>
                  <a:pt x="54" y="17"/>
                  <a:pt x="54" y="17"/>
                </a:cubicBezTo>
                <a:cubicBezTo>
                  <a:pt x="54" y="17"/>
                  <a:pt x="54" y="17"/>
                  <a:pt x="54" y="17"/>
                </a:cubicBezTo>
                <a:cubicBezTo>
                  <a:pt x="55" y="17"/>
                  <a:pt x="57" y="16"/>
                  <a:pt x="58" y="15"/>
                </a:cubicBezTo>
                <a:cubicBezTo>
                  <a:pt x="59" y="14"/>
                  <a:pt x="59" y="13"/>
                  <a:pt x="59" y="11"/>
                </a:cubicBezTo>
                <a:cubicBezTo>
                  <a:pt x="59" y="9"/>
                  <a:pt x="59" y="8"/>
                  <a:pt x="58" y="7"/>
                </a:cubicBezTo>
                <a:close/>
                <a:moveTo>
                  <a:pt x="12" y="25"/>
                </a:moveTo>
                <a:cubicBezTo>
                  <a:pt x="12" y="25"/>
                  <a:pt x="12" y="25"/>
                  <a:pt x="12" y="25"/>
                </a:cubicBezTo>
                <a:cubicBezTo>
                  <a:pt x="12" y="90"/>
                  <a:pt x="12" y="90"/>
                  <a:pt x="12" y="90"/>
                </a:cubicBezTo>
                <a:cubicBezTo>
                  <a:pt x="95" y="90"/>
                  <a:pt x="95" y="90"/>
                  <a:pt x="95" y="90"/>
                </a:cubicBezTo>
                <a:cubicBezTo>
                  <a:pt x="95" y="25"/>
                  <a:pt x="95" y="25"/>
                  <a:pt x="95" y="25"/>
                </a:cubicBezTo>
                <a:cubicBezTo>
                  <a:pt x="12" y="25"/>
                  <a:pt x="12" y="25"/>
                  <a:pt x="12" y="25"/>
                </a:cubicBezTo>
                <a:close/>
                <a:moveTo>
                  <a:pt x="53" y="58"/>
                </a:moveTo>
                <a:cubicBezTo>
                  <a:pt x="53" y="58"/>
                  <a:pt x="53" y="58"/>
                  <a:pt x="53" y="58"/>
                </a:cubicBezTo>
                <a:cubicBezTo>
                  <a:pt x="66" y="65"/>
                  <a:pt x="66" y="65"/>
                  <a:pt x="66" y="65"/>
                </a:cubicBezTo>
                <a:cubicBezTo>
                  <a:pt x="67" y="66"/>
                  <a:pt x="67" y="67"/>
                  <a:pt x="67" y="69"/>
                </a:cubicBezTo>
                <a:cubicBezTo>
                  <a:pt x="65" y="71"/>
                  <a:pt x="63" y="74"/>
                  <a:pt x="60" y="75"/>
                </a:cubicBezTo>
                <a:cubicBezTo>
                  <a:pt x="60" y="76"/>
                  <a:pt x="60" y="76"/>
                  <a:pt x="60" y="76"/>
                </a:cubicBezTo>
                <a:cubicBezTo>
                  <a:pt x="57" y="77"/>
                  <a:pt x="54" y="78"/>
                  <a:pt x="50" y="78"/>
                </a:cubicBezTo>
                <a:cubicBezTo>
                  <a:pt x="45" y="78"/>
                  <a:pt x="40" y="76"/>
                  <a:pt x="37" y="72"/>
                </a:cubicBezTo>
                <a:cubicBezTo>
                  <a:pt x="33" y="69"/>
                  <a:pt x="31" y="64"/>
                  <a:pt x="31" y="59"/>
                </a:cubicBezTo>
                <a:cubicBezTo>
                  <a:pt x="31" y="54"/>
                  <a:pt x="33" y="49"/>
                  <a:pt x="37" y="46"/>
                </a:cubicBezTo>
                <a:cubicBezTo>
                  <a:pt x="40" y="42"/>
                  <a:pt x="45" y="40"/>
                  <a:pt x="50" y="40"/>
                </a:cubicBezTo>
                <a:cubicBezTo>
                  <a:pt x="52" y="40"/>
                  <a:pt x="53" y="41"/>
                  <a:pt x="53" y="42"/>
                </a:cubicBezTo>
                <a:cubicBezTo>
                  <a:pt x="53" y="42"/>
                  <a:pt x="53" y="42"/>
                  <a:pt x="53" y="42"/>
                </a:cubicBezTo>
                <a:cubicBezTo>
                  <a:pt x="53" y="58"/>
                  <a:pt x="53" y="58"/>
                  <a:pt x="53" y="58"/>
                </a:cubicBezTo>
                <a:close/>
                <a:moveTo>
                  <a:pt x="61" y="68"/>
                </a:moveTo>
                <a:cubicBezTo>
                  <a:pt x="61" y="68"/>
                  <a:pt x="61" y="68"/>
                  <a:pt x="61" y="68"/>
                </a:cubicBezTo>
                <a:cubicBezTo>
                  <a:pt x="49" y="61"/>
                  <a:pt x="49" y="61"/>
                  <a:pt x="49" y="61"/>
                </a:cubicBezTo>
                <a:cubicBezTo>
                  <a:pt x="48" y="61"/>
                  <a:pt x="48" y="60"/>
                  <a:pt x="48" y="59"/>
                </a:cubicBezTo>
                <a:cubicBezTo>
                  <a:pt x="48" y="45"/>
                  <a:pt x="48" y="45"/>
                  <a:pt x="48" y="45"/>
                </a:cubicBezTo>
                <a:cubicBezTo>
                  <a:pt x="45" y="46"/>
                  <a:pt x="42" y="47"/>
                  <a:pt x="40" y="49"/>
                </a:cubicBezTo>
                <a:cubicBezTo>
                  <a:pt x="38" y="52"/>
                  <a:pt x="36" y="55"/>
                  <a:pt x="36" y="59"/>
                </a:cubicBezTo>
                <a:cubicBezTo>
                  <a:pt x="36" y="63"/>
                  <a:pt x="38" y="66"/>
                  <a:pt x="40" y="69"/>
                </a:cubicBezTo>
                <a:cubicBezTo>
                  <a:pt x="43" y="72"/>
                  <a:pt x="46" y="73"/>
                  <a:pt x="50" y="73"/>
                </a:cubicBezTo>
                <a:cubicBezTo>
                  <a:pt x="53" y="73"/>
                  <a:pt x="55" y="72"/>
                  <a:pt x="57" y="71"/>
                </a:cubicBezTo>
                <a:cubicBezTo>
                  <a:pt x="57" y="71"/>
                  <a:pt x="57" y="71"/>
                  <a:pt x="57" y="71"/>
                </a:cubicBezTo>
                <a:cubicBezTo>
                  <a:pt x="59" y="70"/>
                  <a:pt x="60" y="69"/>
                  <a:pt x="61"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9" name="Freeform 16"/>
          <p:cNvSpPr>
            <a:spLocks noEditPoints="1"/>
          </p:cNvSpPr>
          <p:nvPr/>
        </p:nvSpPr>
        <p:spPr bwMode="auto">
          <a:xfrm>
            <a:off x="4040294" y="4075894"/>
            <a:ext cx="390495" cy="403089"/>
          </a:xfrm>
          <a:custGeom>
            <a:avLst/>
            <a:gdLst>
              <a:gd name="T0" fmla="*/ 66 w 101"/>
              <a:gd name="T1" fmla="*/ 96 h 104"/>
              <a:gd name="T2" fmla="*/ 51 w 101"/>
              <a:gd name="T3" fmla="*/ 104 h 104"/>
              <a:gd name="T4" fmla="*/ 35 w 101"/>
              <a:gd name="T5" fmla="*/ 96 h 104"/>
              <a:gd name="T6" fmla="*/ 26 w 101"/>
              <a:gd name="T7" fmla="*/ 75 h 104"/>
              <a:gd name="T8" fmla="*/ 51 w 101"/>
              <a:gd name="T9" fmla="*/ 16 h 104"/>
              <a:gd name="T10" fmla="*/ 75 w 101"/>
              <a:gd name="T11" fmla="*/ 75 h 104"/>
              <a:gd name="T12" fmla="*/ 51 w 101"/>
              <a:gd name="T13" fmla="*/ 47 h 104"/>
              <a:gd name="T14" fmla="*/ 62 w 101"/>
              <a:gd name="T15" fmla="*/ 46 h 104"/>
              <a:gd name="T16" fmla="*/ 63 w 101"/>
              <a:gd name="T17" fmla="*/ 52 h 104"/>
              <a:gd name="T18" fmla="*/ 55 w 101"/>
              <a:gd name="T19" fmla="*/ 50 h 104"/>
              <a:gd name="T20" fmla="*/ 46 w 101"/>
              <a:gd name="T21" fmla="*/ 50 h 104"/>
              <a:gd name="T22" fmla="*/ 39 w 101"/>
              <a:gd name="T23" fmla="*/ 52 h 104"/>
              <a:gd name="T24" fmla="*/ 39 w 101"/>
              <a:gd name="T25" fmla="*/ 46 h 104"/>
              <a:gd name="T26" fmla="*/ 51 w 101"/>
              <a:gd name="T27" fmla="*/ 47 h 104"/>
              <a:gd name="T28" fmla="*/ 51 w 101"/>
              <a:gd name="T29" fmla="*/ 13 h 104"/>
              <a:gd name="T30" fmla="*/ 51 w 101"/>
              <a:gd name="T31" fmla="*/ 0 h 104"/>
              <a:gd name="T32" fmla="*/ 73 w 101"/>
              <a:gd name="T33" fmla="*/ 17 h 104"/>
              <a:gd name="T34" fmla="*/ 69 w 101"/>
              <a:gd name="T35" fmla="*/ 15 h 104"/>
              <a:gd name="T36" fmla="*/ 77 w 101"/>
              <a:gd name="T37" fmla="*/ 10 h 104"/>
              <a:gd name="T38" fmla="*/ 87 w 101"/>
              <a:gd name="T39" fmla="*/ 33 h 104"/>
              <a:gd name="T40" fmla="*/ 91 w 101"/>
              <a:gd name="T41" fmla="*/ 25 h 104"/>
              <a:gd name="T42" fmla="*/ 87 w 101"/>
              <a:gd name="T43" fmla="*/ 33 h 104"/>
              <a:gd name="T44" fmla="*/ 88 w 101"/>
              <a:gd name="T45" fmla="*/ 51 h 104"/>
              <a:gd name="T46" fmla="*/ 101 w 101"/>
              <a:gd name="T47" fmla="*/ 51 h 104"/>
              <a:gd name="T48" fmla="*/ 84 w 101"/>
              <a:gd name="T49" fmla="*/ 73 h 104"/>
              <a:gd name="T50" fmla="*/ 87 w 101"/>
              <a:gd name="T51" fmla="*/ 69 h 104"/>
              <a:gd name="T52" fmla="*/ 91 w 101"/>
              <a:gd name="T53" fmla="*/ 77 h 104"/>
              <a:gd name="T54" fmla="*/ 14 w 101"/>
              <a:gd name="T55" fmla="*/ 69 h 104"/>
              <a:gd name="T56" fmla="*/ 10 w 101"/>
              <a:gd name="T57" fmla="*/ 77 h 104"/>
              <a:gd name="T58" fmla="*/ 14 w 101"/>
              <a:gd name="T59" fmla="*/ 69 h 104"/>
              <a:gd name="T60" fmla="*/ 13 w 101"/>
              <a:gd name="T61" fmla="*/ 51 h 104"/>
              <a:gd name="T62" fmla="*/ 0 w 101"/>
              <a:gd name="T63" fmla="*/ 51 h 104"/>
              <a:gd name="T64" fmla="*/ 17 w 101"/>
              <a:gd name="T65" fmla="*/ 29 h 104"/>
              <a:gd name="T66" fmla="*/ 14 w 101"/>
              <a:gd name="T67" fmla="*/ 33 h 104"/>
              <a:gd name="T68" fmla="*/ 10 w 101"/>
              <a:gd name="T69" fmla="*/ 25 h 104"/>
              <a:gd name="T70" fmla="*/ 33 w 101"/>
              <a:gd name="T71" fmla="*/ 15 h 104"/>
              <a:gd name="T72" fmla="*/ 24 w 101"/>
              <a:gd name="T73" fmla="*/ 10 h 104"/>
              <a:gd name="T74" fmla="*/ 33 w 101"/>
              <a:gd name="T75" fmla="*/ 15 h 104"/>
              <a:gd name="T76" fmla="*/ 64 w 101"/>
              <a:gd name="T77" fmla="*/ 73 h 104"/>
              <a:gd name="T78" fmla="*/ 69 w 101"/>
              <a:gd name="T79" fmla="*/ 32 h 104"/>
              <a:gd name="T80" fmla="*/ 24 w 101"/>
              <a:gd name="T81" fmla="*/ 51 h 104"/>
              <a:gd name="T82" fmla="*/ 37 w 101"/>
              <a:gd name="T83" fmla="*/ 74 h 104"/>
              <a:gd name="T84" fmla="*/ 39 w 101"/>
              <a:gd name="T85" fmla="*/ 84 h 104"/>
              <a:gd name="T86" fmla="*/ 43 w 101"/>
              <a:gd name="T87" fmla="*/ 88 h 104"/>
              <a:gd name="T88" fmla="*/ 48 w 101"/>
              <a:gd name="T89" fmla="*/ 95 h 104"/>
              <a:gd name="T90" fmla="*/ 53 w 101"/>
              <a:gd name="T91" fmla="*/ 95 h 104"/>
              <a:gd name="T92" fmla="*/ 54 w 101"/>
              <a:gd name="T93" fmla="*/ 92 h 104"/>
              <a:gd name="T94" fmla="*/ 62 w 101"/>
              <a:gd name="T95" fmla="*/ 8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1" h="104">
                <a:moveTo>
                  <a:pt x="71" y="79"/>
                </a:moveTo>
                <a:cubicBezTo>
                  <a:pt x="71" y="92"/>
                  <a:pt x="71" y="92"/>
                  <a:pt x="71" y="92"/>
                </a:cubicBezTo>
                <a:cubicBezTo>
                  <a:pt x="71" y="95"/>
                  <a:pt x="69" y="96"/>
                  <a:pt x="66" y="96"/>
                </a:cubicBezTo>
                <a:cubicBezTo>
                  <a:pt x="61" y="96"/>
                  <a:pt x="61" y="96"/>
                  <a:pt x="61" y="96"/>
                </a:cubicBezTo>
                <a:cubicBezTo>
                  <a:pt x="60" y="98"/>
                  <a:pt x="60" y="99"/>
                  <a:pt x="59" y="100"/>
                </a:cubicBezTo>
                <a:cubicBezTo>
                  <a:pt x="56" y="102"/>
                  <a:pt x="54" y="104"/>
                  <a:pt x="51" y="104"/>
                </a:cubicBezTo>
                <a:cubicBezTo>
                  <a:pt x="48" y="104"/>
                  <a:pt x="45" y="102"/>
                  <a:pt x="43" y="100"/>
                </a:cubicBezTo>
                <a:cubicBezTo>
                  <a:pt x="41" y="99"/>
                  <a:pt x="41" y="98"/>
                  <a:pt x="40" y="96"/>
                </a:cubicBezTo>
                <a:cubicBezTo>
                  <a:pt x="35" y="96"/>
                  <a:pt x="35" y="96"/>
                  <a:pt x="35" y="96"/>
                </a:cubicBezTo>
                <a:cubicBezTo>
                  <a:pt x="32" y="96"/>
                  <a:pt x="31" y="95"/>
                  <a:pt x="31" y="92"/>
                </a:cubicBezTo>
                <a:cubicBezTo>
                  <a:pt x="31" y="79"/>
                  <a:pt x="31" y="79"/>
                  <a:pt x="31" y="79"/>
                </a:cubicBezTo>
                <a:cubicBezTo>
                  <a:pt x="29" y="78"/>
                  <a:pt x="27" y="77"/>
                  <a:pt x="26" y="75"/>
                </a:cubicBezTo>
                <a:cubicBezTo>
                  <a:pt x="20" y="69"/>
                  <a:pt x="16" y="60"/>
                  <a:pt x="16" y="51"/>
                </a:cubicBezTo>
                <a:cubicBezTo>
                  <a:pt x="16" y="42"/>
                  <a:pt x="20" y="33"/>
                  <a:pt x="26" y="26"/>
                </a:cubicBezTo>
                <a:cubicBezTo>
                  <a:pt x="33" y="20"/>
                  <a:pt x="41" y="16"/>
                  <a:pt x="51" y="16"/>
                </a:cubicBezTo>
                <a:cubicBezTo>
                  <a:pt x="60" y="16"/>
                  <a:pt x="68" y="20"/>
                  <a:pt x="75" y="26"/>
                </a:cubicBezTo>
                <a:cubicBezTo>
                  <a:pt x="82" y="33"/>
                  <a:pt x="85" y="42"/>
                  <a:pt x="85" y="51"/>
                </a:cubicBezTo>
                <a:cubicBezTo>
                  <a:pt x="85" y="60"/>
                  <a:pt x="82" y="69"/>
                  <a:pt x="75" y="75"/>
                </a:cubicBezTo>
                <a:cubicBezTo>
                  <a:pt x="74" y="77"/>
                  <a:pt x="72" y="78"/>
                  <a:pt x="71" y="79"/>
                </a:cubicBezTo>
                <a:close/>
                <a:moveTo>
                  <a:pt x="51" y="47"/>
                </a:moveTo>
                <a:cubicBezTo>
                  <a:pt x="51" y="47"/>
                  <a:pt x="51" y="47"/>
                  <a:pt x="51" y="47"/>
                </a:cubicBezTo>
                <a:cubicBezTo>
                  <a:pt x="51" y="46"/>
                  <a:pt x="52" y="46"/>
                  <a:pt x="53" y="46"/>
                </a:cubicBezTo>
                <a:cubicBezTo>
                  <a:pt x="54" y="45"/>
                  <a:pt x="56" y="45"/>
                  <a:pt x="57" y="45"/>
                </a:cubicBezTo>
                <a:cubicBezTo>
                  <a:pt x="59" y="45"/>
                  <a:pt x="61" y="45"/>
                  <a:pt x="62" y="46"/>
                </a:cubicBezTo>
                <a:cubicBezTo>
                  <a:pt x="64" y="46"/>
                  <a:pt x="65" y="47"/>
                  <a:pt x="66" y="48"/>
                </a:cubicBezTo>
                <a:cubicBezTo>
                  <a:pt x="67" y="49"/>
                  <a:pt x="67" y="51"/>
                  <a:pt x="66" y="52"/>
                </a:cubicBezTo>
                <a:cubicBezTo>
                  <a:pt x="65" y="53"/>
                  <a:pt x="63" y="53"/>
                  <a:pt x="63" y="52"/>
                </a:cubicBezTo>
                <a:cubicBezTo>
                  <a:pt x="62" y="51"/>
                  <a:pt x="61" y="51"/>
                  <a:pt x="60" y="50"/>
                </a:cubicBezTo>
                <a:cubicBezTo>
                  <a:pt x="59" y="50"/>
                  <a:pt x="58" y="50"/>
                  <a:pt x="57" y="50"/>
                </a:cubicBezTo>
                <a:cubicBezTo>
                  <a:pt x="56" y="50"/>
                  <a:pt x="55" y="50"/>
                  <a:pt x="55" y="50"/>
                </a:cubicBezTo>
                <a:cubicBezTo>
                  <a:pt x="54" y="51"/>
                  <a:pt x="53" y="51"/>
                  <a:pt x="52" y="52"/>
                </a:cubicBezTo>
                <a:cubicBezTo>
                  <a:pt x="51" y="53"/>
                  <a:pt x="50" y="53"/>
                  <a:pt x="49" y="52"/>
                </a:cubicBezTo>
                <a:cubicBezTo>
                  <a:pt x="48" y="51"/>
                  <a:pt x="47" y="51"/>
                  <a:pt x="46" y="50"/>
                </a:cubicBezTo>
                <a:cubicBezTo>
                  <a:pt x="46" y="50"/>
                  <a:pt x="45" y="50"/>
                  <a:pt x="44" y="50"/>
                </a:cubicBezTo>
                <a:cubicBezTo>
                  <a:pt x="43" y="50"/>
                  <a:pt x="42" y="50"/>
                  <a:pt x="41" y="50"/>
                </a:cubicBezTo>
                <a:cubicBezTo>
                  <a:pt x="40" y="51"/>
                  <a:pt x="39" y="51"/>
                  <a:pt x="39" y="52"/>
                </a:cubicBezTo>
                <a:cubicBezTo>
                  <a:pt x="38" y="53"/>
                  <a:pt x="36" y="53"/>
                  <a:pt x="35" y="52"/>
                </a:cubicBezTo>
                <a:cubicBezTo>
                  <a:pt x="34" y="51"/>
                  <a:pt x="34" y="49"/>
                  <a:pt x="35" y="48"/>
                </a:cubicBezTo>
                <a:cubicBezTo>
                  <a:pt x="36" y="47"/>
                  <a:pt x="38" y="46"/>
                  <a:pt x="39" y="46"/>
                </a:cubicBezTo>
                <a:cubicBezTo>
                  <a:pt x="41" y="45"/>
                  <a:pt x="42" y="45"/>
                  <a:pt x="44" y="45"/>
                </a:cubicBezTo>
                <a:cubicBezTo>
                  <a:pt x="45" y="45"/>
                  <a:pt x="47" y="45"/>
                  <a:pt x="48" y="46"/>
                </a:cubicBezTo>
                <a:cubicBezTo>
                  <a:pt x="49" y="46"/>
                  <a:pt x="50" y="46"/>
                  <a:pt x="51" y="47"/>
                </a:cubicBezTo>
                <a:close/>
                <a:moveTo>
                  <a:pt x="53" y="11"/>
                </a:moveTo>
                <a:cubicBezTo>
                  <a:pt x="53" y="11"/>
                  <a:pt x="53" y="11"/>
                  <a:pt x="53" y="11"/>
                </a:cubicBezTo>
                <a:cubicBezTo>
                  <a:pt x="53" y="12"/>
                  <a:pt x="52" y="13"/>
                  <a:pt x="51" y="13"/>
                </a:cubicBezTo>
                <a:cubicBezTo>
                  <a:pt x="49" y="13"/>
                  <a:pt x="48" y="12"/>
                  <a:pt x="48" y="11"/>
                </a:cubicBezTo>
                <a:cubicBezTo>
                  <a:pt x="48" y="3"/>
                  <a:pt x="48" y="3"/>
                  <a:pt x="48" y="3"/>
                </a:cubicBezTo>
                <a:cubicBezTo>
                  <a:pt x="48" y="1"/>
                  <a:pt x="49" y="0"/>
                  <a:pt x="51" y="0"/>
                </a:cubicBezTo>
                <a:cubicBezTo>
                  <a:pt x="52" y="0"/>
                  <a:pt x="53" y="1"/>
                  <a:pt x="53" y="3"/>
                </a:cubicBezTo>
                <a:cubicBezTo>
                  <a:pt x="53" y="11"/>
                  <a:pt x="53" y="11"/>
                  <a:pt x="53" y="11"/>
                </a:cubicBezTo>
                <a:close/>
                <a:moveTo>
                  <a:pt x="73" y="17"/>
                </a:moveTo>
                <a:cubicBezTo>
                  <a:pt x="73" y="17"/>
                  <a:pt x="73" y="17"/>
                  <a:pt x="73" y="17"/>
                </a:cubicBezTo>
                <a:cubicBezTo>
                  <a:pt x="72" y="18"/>
                  <a:pt x="71" y="19"/>
                  <a:pt x="69" y="18"/>
                </a:cubicBezTo>
                <a:cubicBezTo>
                  <a:pt x="68" y="18"/>
                  <a:pt x="68" y="16"/>
                  <a:pt x="69" y="15"/>
                </a:cubicBezTo>
                <a:cubicBezTo>
                  <a:pt x="72" y="8"/>
                  <a:pt x="72" y="8"/>
                  <a:pt x="72" y="8"/>
                </a:cubicBezTo>
                <a:cubicBezTo>
                  <a:pt x="73" y="7"/>
                  <a:pt x="75" y="6"/>
                  <a:pt x="76" y="7"/>
                </a:cubicBezTo>
                <a:cubicBezTo>
                  <a:pt x="77" y="8"/>
                  <a:pt x="77" y="9"/>
                  <a:pt x="77" y="10"/>
                </a:cubicBezTo>
                <a:cubicBezTo>
                  <a:pt x="73" y="17"/>
                  <a:pt x="73" y="17"/>
                  <a:pt x="73" y="17"/>
                </a:cubicBezTo>
                <a:close/>
                <a:moveTo>
                  <a:pt x="87" y="33"/>
                </a:moveTo>
                <a:cubicBezTo>
                  <a:pt x="87" y="33"/>
                  <a:pt x="87" y="33"/>
                  <a:pt x="87" y="33"/>
                </a:cubicBezTo>
                <a:cubicBezTo>
                  <a:pt x="85" y="34"/>
                  <a:pt x="84" y="33"/>
                  <a:pt x="83" y="32"/>
                </a:cubicBezTo>
                <a:cubicBezTo>
                  <a:pt x="83" y="31"/>
                  <a:pt x="83" y="29"/>
                  <a:pt x="84" y="29"/>
                </a:cubicBezTo>
                <a:cubicBezTo>
                  <a:pt x="91" y="25"/>
                  <a:pt x="91" y="25"/>
                  <a:pt x="91" y="25"/>
                </a:cubicBezTo>
                <a:cubicBezTo>
                  <a:pt x="92" y="24"/>
                  <a:pt x="94" y="24"/>
                  <a:pt x="94" y="26"/>
                </a:cubicBezTo>
                <a:cubicBezTo>
                  <a:pt x="95" y="27"/>
                  <a:pt x="95" y="28"/>
                  <a:pt x="93" y="29"/>
                </a:cubicBezTo>
                <a:cubicBezTo>
                  <a:pt x="87" y="33"/>
                  <a:pt x="87" y="33"/>
                  <a:pt x="87" y="33"/>
                </a:cubicBezTo>
                <a:close/>
                <a:moveTo>
                  <a:pt x="91" y="53"/>
                </a:moveTo>
                <a:cubicBezTo>
                  <a:pt x="91" y="53"/>
                  <a:pt x="91" y="53"/>
                  <a:pt x="91" y="53"/>
                </a:cubicBezTo>
                <a:cubicBezTo>
                  <a:pt x="89" y="53"/>
                  <a:pt x="88" y="52"/>
                  <a:pt x="88" y="51"/>
                </a:cubicBezTo>
                <a:cubicBezTo>
                  <a:pt x="88" y="50"/>
                  <a:pt x="89" y="48"/>
                  <a:pt x="91" y="48"/>
                </a:cubicBezTo>
                <a:cubicBezTo>
                  <a:pt x="99" y="48"/>
                  <a:pt x="99" y="48"/>
                  <a:pt x="99" y="48"/>
                </a:cubicBezTo>
                <a:cubicBezTo>
                  <a:pt x="100" y="48"/>
                  <a:pt x="101" y="50"/>
                  <a:pt x="101" y="51"/>
                </a:cubicBezTo>
                <a:cubicBezTo>
                  <a:pt x="101" y="52"/>
                  <a:pt x="100" y="53"/>
                  <a:pt x="99" y="53"/>
                </a:cubicBezTo>
                <a:cubicBezTo>
                  <a:pt x="91" y="53"/>
                  <a:pt x="91" y="53"/>
                  <a:pt x="91" y="53"/>
                </a:cubicBezTo>
                <a:close/>
                <a:moveTo>
                  <a:pt x="84" y="73"/>
                </a:moveTo>
                <a:cubicBezTo>
                  <a:pt x="84" y="73"/>
                  <a:pt x="84" y="73"/>
                  <a:pt x="84" y="73"/>
                </a:cubicBezTo>
                <a:cubicBezTo>
                  <a:pt x="83" y="73"/>
                  <a:pt x="83" y="71"/>
                  <a:pt x="83" y="70"/>
                </a:cubicBezTo>
                <a:cubicBezTo>
                  <a:pt x="84" y="69"/>
                  <a:pt x="85" y="68"/>
                  <a:pt x="87" y="69"/>
                </a:cubicBezTo>
                <a:cubicBezTo>
                  <a:pt x="93" y="73"/>
                  <a:pt x="93" y="73"/>
                  <a:pt x="93" y="73"/>
                </a:cubicBezTo>
                <a:cubicBezTo>
                  <a:pt x="95" y="74"/>
                  <a:pt x="95" y="75"/>
                  <a:pt x="94" y="76"/>
                </a:cubicBezTo>
                <a:cubicBezTo>
                  <a:pt x="94" y="77"/>
                  <a:pt x="92" y="78"/>
                  <a:pt x="91" y="77"/>
                </a:cubicBezTo>
                <a:cubicBezTo>
                  <a:pt x="84" y="73"/>
                  <a:pt x="84" y="73"/>
                  <a:pt x="84" y="73"/>
                </a:cubicBezTo>
                <a:close/>
                <a:moveTo>
                  <a:pt x="14" y="69"/>
                </a:moveTo>
                <a:cubicBezTo>
                  <a:pt x="14" y="69"/>
                  <a:pt x="14" y="69"/>
                  <a:pt x="14" y="69"/>
                </a:cubicBezTo>
                <a:cubicBezTo>
                  <a:pt x="16" y="68"/>
                  <a:pt x="17" y="69"/>
                  <a:pt x="18" y="70"/>
                </a:cubicBezTo>
                <a:cubicBezTo>
                  <a:pt x="18" y="71"/>
                  <a:pt x="18" y="73"/>
                  <a:pt x="17" y="73"/>
                </a:cubicBezTo>
                <a:cubicBezTo>
                  <a:pt x="10" y="77"/>
                  <a:pt x="10" y="77"/>
                  <a:pt x="10" y="77"/>
                </a:cubicBezTo>
                <a:cubicBezTo>
                  <a:pt x="9" y="78"/>
                  <a:pt x="7" y="77"/>
                  <a:pt x="7" y="76"/>
                </a:cubicBezTo>
                <a:cubicBezTo>
                  <a:pt x="6" y="75"/>
                  <a:pt x="6" y="74"/>
                  <a:pt x="8" y="73"/>
                </a:cubicBezTo>
                <a:cubicBezTo>
                  <a:pt x="14" y="69"/>
                  <a:pt x="14" y="69"/>
                  <a:pt x="14" y="69"/>
                </a:cubicBezTo>
                <a:close/>
                <a:moveTo>
                  <a:pt x="10" y="48"/>
                </a:moveTo>
                <a:cubicBezTo>
                  <a:pt x="10" y="48"/>
                  <a:pt x="10" y="48"/>
                  <a:pt x="10" y="48"/>
                </a:cubicBezTo>
                <a:cubicBezTo>
                  <a:pt x="12" y="48"/>
                  <a:pt x="13" y="50"/>
                  <a:pt x="13" y="51"/>
                </a:cubicBezTo>
                <a:cubicBezTo>
                  <a:pt x="13" y="52"/>
                  <a:pt x="12" y="53"/>
                  <a:pt x="10" y="53"/>
                </a:cubicBezTo>
                <a:cubicBezTo>
                  <a:pt x="2" y="53"/>
                  <a:pt x="2" y="53"/>
                  <a:pt x="2" y="53"/>
                </a:cubicBezTo>
                <a:cubicBezTo>
                  <a:pt x="1" y="53"/>
                  <a:pt x="0" y="52"/>
                  <a:pt x="0" y="51"/>
                </a:cubicBezTo>
                <a:cubicBezTo>
                  <a:pt x="0" y="50"/>
                  <a:pt x="1" y="48"/>
                  <a:pt x="2" y="48"/>
                </a:cubicBezTo>
                <a:cubicBezTo>
                  <a:pt x="10" y="48"/>
                  <a:pt x="10" y="48"/>
                  <a:pt x="10" y="48"/>
                </a:cubicBezTo>
                <a:close/>
                <a:moveTo>
                  <a:pt x="17" y="29"/>
                </a:moveTo>
                <a:cubicBezTo>
                  <a:pt x="17" y="29"/>
                  <a:pt x="17" y="29"/>
                  <a:pt x="17" y="29"/>
                </a:cubicBezTo>
                <a:cubicBezTo>
                  <a:pt x="18" y="29"/>
                  <a:pt x="18" y="31"/>
                  <a:pt x="18" y="32"/>
                </a:cubicBezTo>
                <a:cubicBezTo>
                  <a:pt x="17" y="33"/>
                  <a:pt x="16" y="34"/>
                  <a:pt x="14" y="33"/>
                </a:cubicBezTo>
                <a:cubicBezTo>
                  <a:pt x="8" y="29"/>
                  <a:pt x="8" y="29"/>
                  <a:pt x="8" y="29"/>
                </a:cubicBezTo>
                <a:cubicBezTo>
                  <a:pt x="6" y="28"/>
                  <a:pt x="6" y="27"/>
                  <a:pt x="7" y="26"/>
                </a:cubicBezTo>
                <a:cubicBezTo>
                  <a:pt x="7" y="24"/>
                  <a:pt x="9" y="24"/>
                  <a:pt x="10" y="25"/>
                </a:cubicBezTo>
                <a:cubicBezTo>
                  <a:pt x="17" y="29"/>
                  <a:pt x="17" y="29"/>
                  <a:pt x="17" y="29"/>
                </a:cubicBezTo>
                <a:close/>
                <a:moveTo>
                  <a:pt x="33" y="15"/>
                </a:moveTo>
                <a:cubicBezTo>
                  <a:pt x="33" y="15"/>
                  <a:pt x="33" y="15"/>
                  <a:pt x="33" y="15"/>
                </a:cubicBezTo>
                <a:cubicBezTo>
                  <a:pt x="33" y="16"/>
                  <a:pt x="33" y="18"/>
                  <a:pt x="32" y="18"/>
                </a:cubicBezTo>
                <a:cubicBezTo>
                  <a:pt x="30" y="19"/>
                  <a:pt x="29" y="18"/>
                  <a:pt x="28" y="17"/>
                </a:cubicBezTo>
                <a:cubicBezTo>
                  <a:pt x="24" y="10"/>
                  <a:pt x="24" y="10"/>
                  <a:pt x="24" y="10"/>
                </a:cubicBezTo>
                <a:cubicBezTo>
                  <a:pt x="24" y="9"/>
                  <a:pt x="24" y="8"/>
                  <a:pt x="25" y="7"/>
                </a:cubicBezTo>
                <a:cubicBezTo>
                  <a:pt x="26" y="6"/>
                  <a:pt x="28" y="7"/>
                  <a:pt x="29" y="8"/>
                </a:cubicBezTo>
                <a:cubicBezTo>
                  <a:pt x="33" y="15"/>
                  <a:pt x="33" y="15"/>
                  <a:pt x="33" y="15"/>
                </a:cubicBezTo>
                <a:close/>
                <a:moveTo>
                  <a:pt x="64" y="73"/>
                </a:moveTo>
                <a:cubicBezTo>
                  <a:pt x="64" y="73"/>
                  <a:pt x="64" y="73"/>
                  <a:pt x="64" y="73"/>
                </a:cubicBezTo>
                <a:cubicBezTo>
                  <a:pt x="64" y="73"/>
                  <a:pt x="64" y="73"/>
                  <a:pt x="64" y="73"/>
                </a:cubicBezTo>
                <a:cubicBezTo>
                  <a:pt x="66" y="72"/>
                  <a:pt x="68" y="71"/>
                  <a:pt x="69" y="70"/>
                </a:cubicBezTo>
                <a:cubicBezTo>
                  <a:pt x="74" y="65"/>
                  <a:pt x="77" y="58"/>
                  <a:pt x="77" y="51"/>
                </a:cubicBezTo>
                <a:cubicBezTo>
                  <a:pt x="77" y="44"/>
                  <a:pt x="74" y="37"/>
                  <a:pt x="69" y="32"/>
                </a:cubicBezTo>
                <a:cubicBezTo>
                  <a:pt x="64" y="27"/>
                  <a:pt x="58" y="25"/>
                  <a:pt x="51" y="25"/>
                </a:cubicBezTo>
                <a:cubicBezTo>
                  <a:pt x="44" y="25"/>
                  <a:pt x="37" y="27"/>
                  <a:pt x="32" y="32"/>
                </a:cubicBezTo>
                <a:cubicBezTo>
                  <a:pt x="27" y="37"/>
                  <a:pt x="24" y="44"/>
                  <a:pt x="24" y="51"/>
                </a:cubicBezTo>
                <a:cubicBezTo>
                  <a:pt x="24" y="58"/>
                  <a:pt x="27" y="65"/>
                  <a:pt x="32" y="70"/>
                </a:cubicBezTo>
                <a:cubicBezTo>
                  <a:pt x="33" y="71"/>
                  <a:pt x="35" y="72"/>
                  <a:pt x="37" y="73"/>
                </a:cubicBezTo>
                <a:cubicBezTo>
                  <a:pt x="37" y="74"/>
                  <a:pt x="37" y="74"/>
                  <a:pt x="37" y="74"/>
                </a:cubicBezTo>
                <a:cubicBezTo>
                  <a:pt x="41" y="76"/>
                  <a:pt x="46" y="77"/>
                  <a:pt x="51" y="77"/>
                </a:cubicBezTo>
                <a:cubicBezTo>
                  <a:pt x="55" y="77"/>
                  <a:pt x="60" y="76"/>
                  <a:pt x="64" y="73"/>
                </a:cubicBezTo>
                <a:close/>
                <a:moveTo>
                  <a:pt x="39" y="84"/>
                </a:moveTo>
                <a:cubicBezTo>
                  <a:pt x="39" y="84"/>
                  <a:pt x="39" y="84"/>
                  <a:pt x="39" y="84"/>
                </a:cubicBezTo>
                <a:cubicBezTo>
                  <a:pt x="39" y="88"/>
                  <a:pt x="39" y="88"/>
                  <a:pt x="39" y="88"/>
                </a:cubicBezTo>
                <a:cubicBezTo>
                  <a:pt x="43" y="88"/>
                  <a:pt x="43" y="88"/>
                  <a:pt x="43" y="88"/>
                </a:cubicBezTo>
                <a:cubicBezTo>
                  <a:pt x="46" y="88"/>
                  <a:pt x="48" y="90"/>
                  <a:pt x="48" y="92"/>
                </a:cubicBezTo>
                <a:cubicBezTo>
                  <a:pt x="48" y="92"/>
                  <a:pt x="48" y="92"/>
                  <a:pt x="48" y="92"/>
                </a:cubicBezTo>
                <a:cubicBezTo>
                  <a:pt x="48" y="93"/>
                  <a:pt x="48" y="94"/>
                  <a:pt x="48" y="95"/>
                </a:cubicBezTo>
                <a:cubicBezTo>
                  <a:pt x="48" y="95"/>
                  <a:pt x="48" y="95"/>
                  <a:pt x="48" y="95"/>
                </a:cubicBezTo>
                <a:cubicBezTo>
                  <a:pt x="49" y="95"/>
                  <a:pt x="50" y="95"/>
                  <a:pt x="51" y="95"/>
                </a:cubicBezTo>
                <a:cubicBezTo>
                  <a:pt x="51" y="95"/>
                  <a:pt x="52" y="95"/>
                  <a:pt x="53" y="95"/>
                </a:cubicBezTo>
                <a:cubicBezTo>
                  <a:pt x="53" y="95"/>
                  <a:pt x="53" y="95"/>
                  <a:pt x="53" y="95"/>
                </a:cubicBezTo>
                <a:cubicBezTo>
                  <a:pt x="53" y="94"/>
                  <a:pt x="54" y="93"/>
                  <a:pt x="54" y="92"/>
                </a:cubicBezTo>
                <a:cubicBezTo>
                  <a:pt x="54" y="92"/>
                  <a:pt x="54" y="92"/>
                  <a:pt x="54" y="92"/>
                </a:cubicBezTo>
                <a:cubicBezTo>
                  <a:pt x="54" y="90"/>
                  <a:pt x="55" y="88"/>
                  <a:pt x="58" y="88"/>
                </a:cubicBezTo>
                <a:cubicBezTo>
                  <a:pt x="62" y="88"/>
                  <a:pt x="62" y="88"/>
                  <a:pt x="62" y="88"/>
                </a:cubicBezTo>
                <a:cubicBezTo>
                  <a:pt x="62" y="84"/>
                  <a:pt x="62" y="84"/>
                  <a:pt x="62" y="84"/>
                </a:cubicBezTo>
                <a:cubicBezTo>
                  <a:pt x="59" y="85"/>
                  <a:pt x="55" y="86"/>
                  <a:pt x="51" y="86"/>
                </a:cubicBezTo>
                <a:cubicBezTo>
                  <a:pt x="47" y="86"/>
                  <a:pt x="43" y="85"/>
                  <a:pt x="39"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30" name="Freeform 17"/>
          <p:cNvSpPr>
            <a:spLocks noEditPoints="1"/>
          </p:cNvSpPr>
          <p:nvPr/>
        </p:nvSpPr>
        <p:spPr bwMode="auto">
          <a:xfrm>
            <a:off x="6070216" y="4068694"/>
            <a:ext cx="332912" cy="417489"/>
          </a:xfrm>
          <a:custGeom>
            <a:avLst/>
            <a:gdLst>
              <a:gd name="T0" fmla="*/ 6 w 86"/>
              <a:gd name="T1" fmla="*/ 72 h 108"/>
              <a:gd name="T2" fmla="*/ 4 w 86"/>
              <a:gd name="T3" fmla="*/ 58 h 108"/>
              <a:gd name="T4" fmla="*/ 0 w 86"/>
              <a:gd name="T5" fmla="*/ 53 h 108"/>
              <a:gd name="T6" fmla="*/ 7 w 86"/>
              <a:gd name="T7" fmla="*/ 41 h 108"/>
              <a:gd name="T8" fmla="*/ 7 w 86"/>
              <a:gd name="T9" fmla="*/ 35 h 108"/>
              <a:gd name="T10" fmla="*/ 9 w 86"/>
              <a:gd name="T11" fmla="*/ 20 h 108"/>
              <a:gd name="T12" fmla="*/ 83 w 86"/>
              <a:gd name="T13" fmla="*/ 28 h 108"/>
              <a:gd name="T14" fmla="*/ 67 w 86"/>
              <a:gd name="T15" fmla="*/ 78 h 108"/>
              <a:gd name="T16" fmla="*/ 66 w 86"/>
              <a:gd name="T17" fmla="*/ 105 h 108"/>
              <a:gd name="T18" fmla="*/ 62 w 86"/>
              <a:gd name="T19" fmla="*/ 68 h 108"/>
              <a:gd name="T20" fmla="*/ 46 w 86"/>
              <a:gd name="T21" fmla="*/ 9 h 108"/>
              <a:gd name="T22" fmla="*/ 15 w 86"/>
              <a:gd name="T23" fmla="*/ 31 h 108"/>
              <a:gd name="T24" fmla="*/ 16 w 86"/>
              <a:gd name="T25" fmla="*/ 40 h 108"/>
              <a:gd name="T26" fmla="*/ 11 w 86"/>
              <a:gd name="T27" fmla="*/ 49 h 108"/>
              <a:gd name="T28" fmla="*/ 11 w 86"/>
              <a:gd name="T29" fmla="*/ 51 h 108"/>
              <a:gd name="T30" fmla="*/ 12 w 86"/>
              <a:gd name="T31" fmla="*/ 62 h 108"/>
              <a:gd name="T32" fmla="*/ 13 w 86"/>
              <a:gd name="T33" fmla="*/ 68 h 108"/>
              <a:gd name="T34" fmla="*/ 14 w 86"/>
              <a:gd name="T35" fmla="*/ 78 h 108"/>
              <a:gd name="T36" fmla="*/ 37 w 86"/>
              <a:gd name="T37" fmla="*/ 103 h 108"/>
              <a:gd name="T38" fmla="*/ 23 w 86"/>
              <a:gd name="T39" fmla="*/ 88 h 108"/>
              <a:gd name="T40" fmla="*/ 6 w 86"/>
              <a:gd name="T41" fmla="*/ 77 h 108"/>
              <a:gd name="T42" fmla="*/ 57 w 86"/>
              <a:gd name="T43" fmla="*/ 26 h 108"/>
              <a:gd name="T44" fmla="*/ 68 w 86"/>
              <a:gd name="T45" fmla="*/ 31 h 108"/>
              <a:gd name="T46" fmla="*/ 63 w 86"/>
              <a:gd name="T47" fmla="*/ 37 h 108"/>
              <a:gd name="T48" fmla="*/ 68 w 86"/>
              <a:gd name="T49" fmla="*/ 48 h 108"/>
              <a:gd name="T50" fmla="*/ 57 w 86"/>
              <a:gd name="T51" fmla="*/ 54 h 108"/>
              <a:gd name="T52" fmla="*/ 49 w 86"/>
              <a:gd name="T53" fmla="*/ 64 h 108"/>
              <a:gd name="T54" fmla="*/ 33 w 86"/>
              <a:gd name="T55" fmla="*/ 54 h 108"/>
              <a:gd name="T56" fmla="*/ 22 w 86"/>
              <a:gd name="T57" fmla="*/ 48 h 108"/>
              <a:gd name="T58" fmla="*/ 27 w 86"/>
              <a:gd name="T59" fmla="*/ 37 h 108"/>
              <a:gd name="T60" fmla="*/ 29 w 86"/>
              <a:gd name="T61" fmla="*/ 23 h 108"/>
              <a:gd name="T62" fmla="*/ 38 w 86"/>
              <a:gd name="T63" fmla="*/ 18 h 108"/>
              <a:gd name="T64" fmla="*/ 51 w 86"/>
              <a:gd name="T65" fmla="*/ 22 h 108"/>
              <a:gd name="T66" fmla="*/ 46 w 86"/>
              <a:gd name="T67" fmla="*/ 24 h 108"/>
              <a:gd name="T68" fmla="*/ 41 w 86"/>
              <a:gd name="T69" fmla="*/ 27 h 108"/>
              <a:gd name="T70" fmla="*/ 29 w 86"/>
              <a:gd name="T71" fmla="*/ 29 h 108"/>
              <a:gd name="T72" fmla="*/ 32 w 86"/>
              <a:gd name="T73" fmla="*/ 44 h 108"/>
              <a:gd name="T74" fmla="*/ 29 w 86"/>
              <a:gd name="T75" fmla="*/ 51 h 108"/>
              <a:gd name="T76" fmla="*/ 41 w 86"/>
              <a:gd name="T77" fmla="*/ 53 h 108"/>
              <a:gd name="T78" fmla="*/ 47 w 86"/>
              <a:gd name="T79" fmla="*/ 59 h 108"/>
              <a:gd name="T80" fmla="*/ 58 w 86"/>
              <a:gd name="T81" fmla="*/ 49 h 108"/>
              <a:gd name="T82" fmla="*/ 58 w 86"/>
              <a:gd name="T83" fmla="*/ 44 h 108"/>
              <a:gd name="T84" fmla="*/ 62 w 86"/>
              <a:gd name="T85" fmla="*/ 32 h 108"/>
              <a:gd name="T86" fmla="*/ 55 w 86"/>
              <a:gd name="T87" fmla="*/ 30 h 108"/>
              <a:gd name="T88" fmla="*/ 51 w 86"/>
              <a:gd name="T89" fmla="*/ 34 h 108"/>
              <a:gd name="T90" fmla="*/ 45 w 86"/>
              <a:gd name="T91" fmla="*/ 48 h 108"/>
              <a:gd name="T92" fmla="*/ 37 w 86"/>
              <a:gd name="T93" fmla="*/ 40 h 108"/>
              <a:gd name="T94" fmla="*/ 47 w 86"/>
              <a:gd name="T95" fmla="*/ 37 h 108"/>
              <a:gd name="T96" fmla="*/ 43 w 86"/>
              <a:gd name="T97" fmla="*/ 37 h 108"/>
              <a:gd name="T98" fmla="*/ 45 w 86"/>
              <a:gd name="T99" fmla="*/ 43 h 108"/>
              <a:gd name="T100" fmla="*/ 48 w 86"/>
              <a:gd name="T101" fmla="*/ 4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108">
                <a:moveTo>
                  <a:pt x="7" y="74"/>
                </a:moveTo>
                <a:cubicBezTo>
                  <a:pt x="7" y="74"/>
                  <a:pt x="7" y="73"/>
                  <a:pt x="6" y="73"/>
                </a:cubicBezTo>
                <a:cubicBezTo>
                  <a:pt x="6" y="73"/>
                  <a:pt x="6" y="73"/>
                  <a:pt x="6" y="73"/>
                </a:cubicBezTo>
                <a:cubicBezTo>
                  <a:pt x="6" y="73"/>
                  <a:pt x="6" y="72"/>
                  <a:pt x="6" y="72"/>
                </a:cubicBezTo>
                <a:cubicBezTo>
                  <a:pt x="5" y="71"/>
                  <a:pt x="4" y="69"/>
                  <a:pt x="4" y="68"/>
                </a:cubicBezTo>
                <a:cubicBezTo>
                  <a:pt x="4" y="67"/>
                  <a:pt x="4" y="66"/>
                  <a:pt x="4" y="65"/>
                </a:cubicBezTo>
                <a:cubicBezTo>
                  <a:pt x="4" y="64"/>
                  <a:pt x="3" y="62"/>
                  <a:pt x="3" y="61"/>
                </a:cubicBezTo>
                <a:cubicBezTo>
                  <a:pt x="3" y="60"/>
                  <a:pt x="3" y="59"/>
                  <a:pt x="4" y="58"/>
                </a:cubicBezTo>
                <a:cubicBezTo>
                  <a:pt x="3" y="58"/>
                  <a:pt x="2" y="57"/>
                  <a:pt x="2" y="57"/>
                </a:cubicBezTo>
                <a:cubicBezTo>
                  <a:pt x="2" y="57"/>
                  <a:pt x="2" y="57"/>
                  <a:pt x="2" y="57"/>
                </a:cubicBezTo>
                <a:cubicBezTo>
                  <a:pt x="0" y="56"/>
                  <a:pt x="0" y="54"/>
                  <a:pt x="0" y="53"/>
                </a:cubicBezTo>
                <a:cubicBezTo>
                  <a:pt x="0" y="53"/>
                  <a:pt x="0" y="53"/>
                  <a:pt x="0" y="53"/>
                </a:cubicBezTo>
                <a:cubicBezTo>
                  <a:pt x="0" y="52"/>
                  <a:pt x="0" y="52"/>
                  <a:pt x="0" y="52"/>
                </a:cubicBezTo>
                <a:cubicBezTo>
                  <a:pt x="0" y="50"/>
                  <a:pt x="2" y="47"/>
                  <a:pt x="4" y="45"/>
                </a:cubicBezTo>
                <a:cubicBezTo>
                  <a:pt x="4" y="44"/>
                  <a:pt x="4" y="44"/>
                  <a:pt x="4" y="44"/>
                </a:cubicBezTo>
                <a:cubicBezTo>
                  <a:pt x="5" y="43"/>
                  <a:pt x="6" y="42"/>
                  <a:pt x="7" y="41"/>
                </a:cubicBezTo>
                <a:cubicBezTo>
                  <a:pt x="7" y="41"/>
                  <a:pt x="7" y="41"/>
                  <a:pt x="7" y="41"/>
                </a:cubicBezTo>
                <a:cubicBezTo>
                  <a:pt x="7" y="40"/>
                  <a:pt x="7" y="40"/>
                  <a:pt x="7" y="39"/>
                </a:cubicBezTo>
                <a:cubicBezTo>
                  <a:pt x="7" y="39"/>
                  <a:pt x="7" y="38"/>
                  <a:pt x="7" y="37"/>
                </a:cubicBezTo>
                <a:cubicBezTo>
                  <a:pt x="7" y="37"/>
                  <a:pt x="7" y="36"/>
                  <a:pt x="7" y="35"/>
                </a:cubicBezTo>
                <a:cubicBezTo>
                  <a:pt x="7" y="35"/>
                  <a:pt x="7" y="34"/>
                  <a:pt x="7" y="34"/>
                </a:cubicBezTo>
                <a:cubicBezTo>
                  <a:pt x="7" y="33"/>
                  <a:pt x="7" y="33"/>
                  <a:pt x="7" y="33"/>
                </a:cubicBezTo>
                <a:cubicBezTo>
                  <a:pt x="6" y="31"/>
                  <a:pt x="7" y="28"/>
                  <a:pt x="7" y="26"/>
                </a:cubicBezTo>
                <a:cubicBezTo>
                  <a:pt x="8" y="24"/>
                  <a:pt x="8" y="22"/>
                  <a:pt x="9" y="20"/>
                </a:cubicBezTo>
                <a:cubicBezTo>
                  <a:pt x="12" y="13"/>
                  <a:pt x="17" y="8"/>
                  <a:pt x="23" y="5"/>
                </a:cubicBezTo>
                <a:cubicBezTo>
                  <a:pt x="30" y="1"/>
                  <a:pt x="39" y="0"/>
                  <a:pt x="47" y="0"/>
                </a:cubicBezTo>
                <a:cubicBezTo>
                  <a:pt x="55" y="1"/>
                  <a:pt x="63" y="3"/>
                  <a:pt x="69" y="8"/>
                </a:cubicBezTo>
                <a:cubicBezTo>
                  <a:pt x="76" y="13"/>
                  <a:pt x="81" y="20"/>
                  <a:pt x="83" y="28"/>
                </a:cubicBezTo>
                <a:cubicBezTo>
                  <a:pt x="86" y="37"/>
                  <a:pt x="85" y="45"/>
                  <a:pt x="82" y="53"/>
                </a:cubicBezTo>
                <a:cubicBezTo>
                  <a:pt x="78" y="61"/>
                  <a:pt x="73" y="67"/>
                  <a:pt x="68" y="73"/>
                </a:cubicBezTo>
                <a:cubicBezTo>
                  <a:pt x="68" y="73"/>
                  <a:pt x="67" y="74"/>
                  <a:pt x="67" y="75"/>
                </a:cubicBezTo>
                <a:cubicBezTo>
                  <a:pt x="67" y="75"/>
                  <a:pt x="67" y="77"/>
                  <a:pt x="67" y="78"/>
                </a:cubicBezTo>
                <a:cubicBezTo>
                  <a:pt x="68" y="82"/>
                  <a:pt x="69" y="86"/>
                  <a:pt x="70" y="90"/>
                </a:cubicBezTo>
                <a:cubicBezTo>
                  <a:pt x="71" y="94"/>
                  <a:pt x="72" y="98"/>
                  <a:pt x="73" y="102"/>
                </a:cubicBezTo>
                <a:cubicBezTo>
                  <a:pt x="74" y="104"/>
                  <a:pt x="73" y="107"/>
                  <a:pt x="71" y="107"/>
                </a:cubicBezTo>
                <a:cubicBezTo>
                  <a:pt x="69" y="108"/>
                  <a:pt x="66" y="107"/>
                  <a:pt x="66" y="105"/>
                </a:cubicBezTo>
                <a:cubicBezTo>
                  <a:pt x="64" y="100"/>
                  <a:pt x="63" y="96"/>
                  <a:pt x="62" y="92"/>
                </a:cubicBezTo>
                <a:cubicBezTo>
                  <a:pt x="61" y="88"/>
                  <a:pt x="60" y="83"/>
                  <a:pt x="59" y="79"/>
                </a:cubicBezTo>
                <a:cubicBezTo>
                  <a:pt x="59" y="77"/>
                  <a:pt x="59" y="75"/>
                  <a:pt x="59" y="73"/>
                </a:cubicBezTo>
                <a:cubicBezTo>
                  <a:pt x="60" y="71"/>
                  <a:pt x="61" y="69"/>
                  <a:pt x="62" y="68"/>
                </a:cubicBezTo>
                <a:cubicBezTo>
                  <a:pt x="67" y="63"/>
                  <a:pt x="71" y="57"/>
                  <a:pt x="74" y="50"/>
                </a:cubicBezTo>
                <a:cubicBezTo>
                  <a:pt x="77" y="44"/>
                  <a:pt x="77" y="38"/>
                  <a:pt x="75" y="31"/>
                </a:cubicBezTo>
                <a:cubicBezTo>
                  <a:pt x="73" y="25"/>
                  <a:pt x="70" y="19"/>
                  <a:pt x="64" y="15"/>
                </a:cubicBezTo>
                <a:cubicBezTo>
                  <a:pt x="59" y="11"/>
                  <a:pt x="53" y="9"/>
                  <a:pt x="46" y="9"/>
                </a:cubicBezTo>
                <a:cubicBezTo>
                  <a:pt x="40" y="8"/>
                  <a:pt x="33" y="9"/>
                  <a:pt x="27" y="12"/>
                </a:cubicBezTo>
                <a:cubicBezTo>
                  <a:pt x="22" y="15"/>
                  <a:pt x="19" y="18"/>
                  <a:pt x="17" y="23"/>
                </a:cubicBezTo>
                <a:cubicBezTo>
                  <a:pt x="16" y="25"/>
                  <a:pt x="15" y="26"/>
                  <a:pt x="15" y="28"/>
                </a:cubicBezTo>
                <a:cubicBezTo>
                  <a:pt x="15" y="29"/>
                  <a:pt x="15" y="30"/>
                  <a:pt x="15" y="31"/>
                </a:cubicBezTo>
                <a:cubicBezTo>
                  <a:pt x="15" y="31"/>
                  <a:pt x="15" y="32"/>
                  <a:pt x="15" y="32"/>
                </a:cubicBezTo>
                <a:cubicBezTo>
                  <a:pt x="15" y="33"/>
                  <a:pt x="15" y="34"/>
                  <a:pt x="15" y="34"/>
                </a:cubicBezTo>
                <a:cubicBezTo>
                  <a:pt x="16" y="35"/>
                  <a:pt x="16" y="36"/>
                  <a:pt x="16" y="37"/>
                </a:cubicBezTo>
                <a:cubicBezTo>
                  <a:pt x="16" y="38"/>
                  <a:pt x="16" y="39"/>
                  <a:pt x="16" y="40"/>
                </a:cubicBezTo>
                <a:cubicBezTo>
                  <a:pt x="15" y="42"/>
                  <a:pt x="15" y="43"/>
                  <a:pt x="14" y="45"/>
                </a:cubicBezTo>
                <a:cubicBezTo>
                  <a:pt x="14" y="45"/>
                  <a:pt x="14" y="45"/>
                  <a:pt x="14" y="45"/>
                </a:cubicBezTo>
                <a:cubicBezTo>
                  <a:pt x="13" y="46"/>
                  <a:pt x="12" y="48"/>
                  <a:pt x="11" y="49"/>
                </a:cubicBezTo>
                <a:cubicBezTo>
                  <a:pt x="11" y="49"/>
                  <a:pt x="11" y="49"/>
                  <a:pt x="11" y="49"/>
                </a:cubicBezTo>
                <a:cubicBezTo>
                  <a:pt x="10" y="50"/>
                  <a:pt x="10" y="50"/>
                  <a:pt x="10" y="50"/>
                </a:cubicBezTo>
                <a:cubicBezTo>
                  <a:pt x="10" y="50"/>
                  <a:pt x="10" y="51"/>
                  <a:pt x="9" y="51"/>
                </a:cubicBezTo>
                <a:cubicBezTo>
                  <a:pt x="10" y="51"/>
                  <a:pt x="10" y="51"/>
                  <a:pt x="11" y="51"/>
                </a:cubicBezTo>
                <a:cubicBezTo>
                  <a:pt x="11" y="51"/>
                  <a:pt x="11" y="51"/>
                  <a:pt x="11" y="51"/>
                </a:cubicBezTo>
                <a:cubicBezTo>
                  <a:pt x="15" y="54"/>
                  <a:pt x="14" y="57"/>
                  <a:pt x="12" y="60"/>
                </a:cubicBezTo>
                <a:cubicBezTo>
                  <a:pt x="12" y="61"/>
                  <a:pt x="12" y="61"/>
                  <a:pt x="12" y="61"/>
                </a:cubicBezTo>
                <a:cubicBezTo>
                  <a:pt x="12" y="62"/>
                  <a:pt x="11" y="60"/>
                  <a:pt x="12" y="61"/>
                </a:cubicBezTo>
                <a:cubicBezTo>
                  <a:pt x="12" y="61"/>
                  <a:pt x="12" y="62"/>
                  <a:pt x="12" y="62"/>
                </a:cubicBezTo>
                <a:cubicBezTo>
                  <a:pt x="13" y="63"/>
                  <a:pt x="13" y="63"/>
                  <a:pt x="13" y="64"/>
                </a:cubicBezTo>
                <a:cubicBezTo>
                  <a:pt x="13" y="65"/>
                  <a:pt x="13" y="66"/>
                  <a:pt x="13" y="66"/>
                </a:cubicBezTo>
                <a:cubicBezTo>
                  <a:pt x="13" y="67"/>
                  <a:pt x="13" y="67"/>
                  <a:pt x="12" y="68"/>
                </a:cubicBezTo>
                <a:cubicBezTo>
                  <a:pt x="13" y="68"/>
                  <a:pt x="13" y="68"/>
                  <a:pt x="13" y="68"/>
                </a:cubicBezTo>
                <a:cubicBezTo>
                  <a:pt x="13" y="68"/>
                  <a:pt x="13" y="68"/>
                  <a:pt x="13" y="68"/>
                </a:cubicBezTo>
                <a:cubicBezTo>
                  <a:pt x="13" y="68"/>
                  <a:pt x="14" y="69"/>
                  <a:pt x="14" y="70"/>
                </a:cubicBezTo>
                <a:cubicBezTo>
                  <a:pt x="16" y="72"/>
                  <a:pt x="16" y="74"/>
                  <a:pt x="15" y="77"/>
                </a:cubicBezTo>
                <a:cubicBezTo>
                  <a:pt x="15" y="77"/>
                  <a:pt x="14" y="78"/>
                  <a:pt x="14" y="78"/>
                </a:cubicBezTo>
                <a:cubicBezTo>
                  <a:pt x="15" y="78"/>
                  <a:pt x="15" y="78"/>
                  <a:pt x="15" y="78"/>
                </a:cubicBezTo>
                <a:cubicBezTo>
                  <a:pt x="17" y="79"/>
                  <a:pt x="20" y="80"/>
                  <a:pt x="23" y="80"/>
                </a:cubicBezTo>
                <a:cubicBezTo>
                  <a:pt x="33" y="80"/>
                  <a:pt x="36" y="84"/>
                  <a:pt x="37" y="95"/>
                </a:cubicBezTo>
                <a:cubicBezTo>
                  <a:pt x="37" y="98"/>
                  <a:pt x="37" y="101"/>
                  <a:pt x="37" y="103"/>
                </a:cubicBezTo>
                <a:cubicBezTo>
                  <a:pt x="37" y="106"/>
                  <a:pt x="35" y="108"/>
                  <a:pt x="33" y="108"/>
                </a:cubicBezTo>
                <a:cubicBezTo>
                  <a:pt x="31" y="108"/>
                  <a:pt x="29" y="106"/>
                  <a:pt x="29" y="103"/>
                </a:cubicBezTo>
                <a:cubicBezTo>
                  <a:pt x="29" y="101"/>
                  <a:pt x="29" y="98"/>
                  <a:pt x="28" y="96"/>
                </a:cubicBezTo>
                <a:cubicBezTo>
                  <a:pt x="28" y="91"/>
                  <a:pt x="28" y="88"/>
                  <a:pt x="23" y="88"/>
                </a:cubicBezTo>
                <a:cubicBezTo>
                  <a:pt x="18" y="88"/>
                  <a:pt x="14" y="87"/>
                  <a:pt x="10" y="85"/>
                </a:cubicBezTo>
                <a:cubicBezTo>
                  <a:pt x="9" y="84"/>
                  <a:pt x="8" y="83"/>
                  <a:pt x="7" y="81"/>
                </a:cubicBezTo>
                <a:cubicBezTo>
                  <a:pt x="6" y="80"/>
                  <a:pt x="6" y="79"/>
                  <a:pt x="6" y="77"/>
                </a:cubicBezTo>
                <a:cubicBezTo>
                  <a:pt x="6" y="77"/>
                  <a:pt x="6" y="77"/>
                  <a:pt x="6" y="77"/>
                </a:cubicBezTo>
                <a:cubicBezTo>
                  <a:pt x="6" y="76"/>
                  <a:pt x="7" y="75"/>
                  <a:pt x="7" y="74"/>
                </a:cubicBezTo>
                <a:close/>
                <a:moveTo>
                  <a:pt x="51" y="22"/>
                </a:moveTo>
                <a:cubicBezTo>
                  <a:pt x="51" y="22"/>
                  <a:pt x="51" y="22"/>
                  <a:pt x="51" y="22"/>
                </a:cubicBezTo>
                <a:cubicBezTo>
                  <a:pt x="53" y="23"/>
                  <a:pt x="55" y="24"/>
                  <a:pt x="57" y="26"/>
                </a:cubicBezTo>
                <a:cubicBezTo>
                  <a:pt x="60" y="23"/>
                  <a:pt x="60" y="23"/>
                  <a:pt x="60" y="23"/>
                </a:cubicBezTo>
                <a:cubicBezTo>
                  <a:pt x="62" y="23"/>
                  <a:pt x="63" y="23"/>
                  <a:pt x="64" y="24"/>
                </a:cubicBezTo>
                <a:cubicBezTo>
                  <a:pt x="64" y="25"/>
                  <a:pt x="64" y="25"/>
                  <a:pt x="64" y="25"/>
                </a:cubicBezTo>
                <a:cubicBezTo>
                  <a:pt x="68" y="31"/>
                  <a:pt x="68" y="31"/>
                  <a:pt x="68" y="31"/>
                </a:cubicBezTo>
                <a:cubicBezTo>
                  <a:pt x="69" y="33"/>
                  <a:pt x="68" y="34"/>
                  <a:pt x="67" y="35"/>
                </a:cubicBezTo>
                <a:cubicBezTo>
                  <a:pt x="67" y="35"/>
                  <a:pt x="67" y="35"/>
                  <a:pt x="67" y="35"/>
                </a:cubicBezTo>
                <a:cubicBezTo>
                  <a:pt x="63" y="37"/>
                  <a:pt x="63" y="37"/>
                  <a:pt x="63" y="37"/>
                </a:cubicBezTo>
                <a:cubicBezTo>
                  <a:pt x="63" y="37"/>
                  <a:pt x="63" y="37"/>
                  <a:pt x="63" y="37"/>
                </a:cubicBezTo>
                <a:cubicBezTo>
                  <a:pt x="64" y="39"/>
                  <a:pt x="64" y="41"/>
                  <a:pt x="63" y="42"/>
                </a:cubicBezTo>
                <a:cubicBezTo>
                  <a:pt x="63" y="43"/>
                  <a:pt x="63" y="43"/>
                  <a:pt x="63" y="43"/>
                </a:cubicBezTo>
                <a:cubicBezTo>
                  <a:pt x="67" y="45"/>
                  <a:pt x="67" y="45"/>
                  <a:pt x="67" y="45"/>
                </a:cubicBezTo>
                <a:cubicBezTo>
                  <a:pt x="68" y="46"/>
                  <a:pt x="69" y="47"/>
                  <a:pt x="68" y="48"/>
                </a:cubicBezTo>
                <a:cubicBezTo>
                  <a:pt x="64" y="55"/>
                  <a:pt x="64" y="55"/>
                  <a:pt x="64" y="55"/>
                </a:cubicBezTo>
                <a:cubicBezTo>
                  <a:pt x="63" y="57"/>
                  <a:pt x="62" y="57"/>
                  <a:pt x="60" y="56"/>
                </a:cubicBezTo>
                <a:cubicBezTo>
                  <a:pt x="60" y="56"/>
                  <a:pt x="60" y="56"/>
                  <a:pt x="60" y="56"/>
                </a:cubicBezTo>
                <a:cubicBezTo>
                  <a:pt x="57" y="54"/>
                  <a:pt x="57" y="54"/>
                  <a:pt x="57" y="54"/>
                </a:cubicBezTo>
                <a:cubicBezTo>
                  <a:pt x="55" y="56"/>
                  <a:pt x="53" y="57"/>
                  <a:pt x="51" y="57"/>
                </a:cubicBezTo>
                <a:cubicBezTo>
                  <a:pt x="51" y="61"/>
                  <a:pt x="51" y="61"/>
                  <a:pt x="51" y="61"/>
                </a:cubicBezTo>
                <a:cubicBezTo>
                  <a:pt x="51" y="63"/>
                  <a:pt x="50" y="64"/>
                  <a:pt x="49" y="64"/>
                </a:cubicBezTo>
                <a:cubicBezTo>
                  <a:pt x="49" y="64"/>
                  <a:pt x="49" y="64"/>
                  <a:pt x="49" y="64"/>
                </a:cubicBezTo>
                <a:cubicBezTo>
                  <a:pt x="41" y="64"/>
                  <a:pt x="41" y="64"/>
                  <a:pt x="41" y="64"/>
                </a:cubicBezTo>
                <a:cubicBezTo>
                  <a:pt x="39" y="64"/>
                  <a:pt x="38" y="63"/>
                  <a:pt x="38" y="61"/>
                </a:cubicBezTo>
                <a:cubicBezTo>
                  <a:pt x="38" y="57"/>
                  <a:pt x="38" y="57"/>
                  <a:pt x="38" y="57"/>
                </a:cubicBezTo>
                <a:cubicBezTo>
                  <a:pt x="36" y="57"/>
                  <a:pt x="35" y="56"/>
                  <a:pt x="33" y="54"/>
                </a:cubicBezTo>
                <a:cubicBezTo>
                  <a:pt x="29" y="56"/>
                  <a:pt x="29" y="56"/>
                  <a:pt x="29" y="56"/>
                </a:cubicBezTo>
                <a:cubicBezTo>
                  <a:pt x="28" y="57"/>
                  <a:pt x="27" y="57"/>
                  <a:pt x="26" y="55"/>
                </a:cubicBezTo>
                <a:cubicBezTo>
                  <a:pt x="26" y="55"/>
                  <a:pt x="26" y="55"/>
                  <a:pt x="26" y="55"/>
                </a:cubicBezTo>
                <a:cubicBezTo>
                  <a:pt x="22" y="48"/>
                  <a:pt x="22" y="48"/>
                  <a:pt x="22" y="48"/>
                </a:cubicBezTo>
                <a:cubicBezTo>
                  <a:pt x="21" y="47"/>
                  <a:pt x="22" y="46"/>
                  <a:pt x="23" y="45"/>
                </a:cubicBezTo>
                <a:cubicBezTo>
                  <a:pt x="23" y="45"/>
                  <a:pt x="23" y="45"/>
                  <a:pt x="23" y="45"/>
                </a:cubicBezTo>
                <a:cubicBezTo>
                  <a:pt x="27" y="43"/>
                  <a:pt x="27" y="43"/>
                  <a:pt x="27" y="43"/>
                </a:cubicBezTo>
                <a:cubicBezTo>
                  <a:pt x="26" y="41"/>
                  <a:pt x="26" y="39"/>
                  <a:pt x="27" y="37"/>
                </a:cubicBezTo>
                <a:cubicBezTo>
                  <a:pt x="23" y="35"/>
                  <a:pt x="23" y="35"/>
                  <a:pt x="23" y="35"/>
                </a:cubicBezTo>
                <a:cubicBezTo>
                  <a:pt x="22" y="34"/>
                  <a:pt x="21" y="33"/>
                  <a:pt x="22" y="31"/>
                </a:cubicBezTo>
                <a:cubicBezTo>
                  <a:pt x="26" y="24"/>
                  <a:pt x="26" y="24"/>
                  <a:pt x="26" y="24"/>
                </a:cubicBezTo>
                <a:cubicBezTo>
                  <a:pt x="27" y="23"/>
                  <a:pt x="28" y="23"/>
                  <a:pt x="29" y="23"/>
                </a:cubicBezTo>
                <a:cubicBezTo>
                  <a:pt x="30" y="23"/>
                  <a:pt x="30" y="23"/>
                  <a:pt x="30" y="23"/>
                </a:cubicBezTo>
                <a:cubicBezTo>
                  <a:pt x="33" y="26"/>
                  <a:pt x="33" y="26"/>
                  <a:pt x="33" y="26"/>
                </a:cubicBezTo>
                <a:cubicBezTo>
                  <a:pt x="35" y="24"/>
                  <a:pt x="36" y="23"/>
                  <a:pt x="38" y="22"/>
                </a:cubicBezTo>
                <a:cubicBezTo>
                  <a:pt x="38" y="18"/>
                  <a:pt x="38" y="18"/>
                  <a:pt x="38" y="18"/>
                </a:cubicBezTo>
                <a:cubicBezTo>
                  <a:pt x="38" y="17"/>
                  <a:pt x="40" y="16"/>
                  <a:pt x="41" y="16"/>
                </a:cubicBezTo>
                <a:cubicBezTo>
                  <a:pt x="49" y="16"/>
                  <a:pt x="49" y="16"/>
                  <a:pt x="49" y="16"/>
                </a:cubicBezTo>
                <a:cubicBezTo>
                  <a:pt x="50" y="16"/>
                  <a:pt x="51" y="17"/>
                  <a:pt x="51" y="18"/>
                </a:cubicBezTo>
                <a:cubicBezTo>
                  <a:pt x="51" y="22"/>
                  <a:pt x="51" y="22"/>
                  <a:pt x="51" y="22"/>
                </a:cubicBezTo>
                <a:close/>
                <a:moveTo>
                  <a:pt x="48" y="27"/>
                </a:moveTo>
                <a:cubicBezTo>
                  <a:pt x="48" y="27"/>
                  <a:pt x="48" y="27"/>
                  <a:pt x="48" y="27"/>
                </a:cubicBezTo>
                <a:cubicBezTo>
                  <a:pt x="48" y="27"/>
                  <a:pt x="48" y="27"/>
                  <a:pt x="48" y="27"/>
                </a:cubicBezTo>
                <a:cubicBezTo>
                  <a:pt x="47" y="26"/>
                  <a:pt x="46" y="25"/>
                  <a:pt x="46" y="24"/>
                </a:cubicBezTo>
                <a:cubicBezTo>
                  <a:pt x="46" y="21"/>
                  <a:pt x="46" y="21"/>
                  <a:pt x="46" y="21"/>
                </a:cubicBezTo>
                <a:cubicBezTo>
                  <a:pt x="43" y="21"/>
                  <a:pt x="43" y="21"/>
                  <a:pt x="43" y="21"/>
                </a:cubicBezTo>
                <a:cubicBezTo>
                  <a:pt x="43" y="24"/>
                  <a:pt x="43" y="24"/>
                  <a:pt x="43" y="24"/>
                </a:cubicBezTo>
                <a:cubicBezTo>
                  <a:pt x="43" y="25"/>
                  <a:pt x="43" y="26"/>
                  <a:pt x="41" y="27"/>
                </a:cubicBezTo>
                <a:cubicBezTo>
                  <a:pt x="39" y="27"/>
                  <a:pt x="37" y="28"/>
                  <a:pt x="35" y="30"/>
                </a:cubicBezTo>
                <a:cubicBezTo>
                  <a:pt x="35" y="30"/>
                  <a:pt x="35" y="30"/>
                  <a:pt x="35" y="30"/>
                </a:cubicBezTo>
                <a:cubicBezTo>
                  <a:pt x="34" y="31"/>
                  <a:pt x="33" y="31"/>
                  <a:pt x="32" y="31"/>
                </a:cubicBezTo>
                <a:cubicBezTo>
                  <a:pt x="29" y="29"/>
                  <a:pt x="29" y="29"/>
                  <a:pt x="29" y="29"/>
                </a:cubicBezTo>
                <a:cubicBezTo>
                  <a:pt x="28" y="32"/>
                  <a:pt x="28" y="32"/>
                  <a:pt x="28" y="32"/>
                </a:cubicBezTo>
                <a:cubicBezTo>
                  <a:pt x="31" y="33"/>
                  <a:pt x="31" y="33"/>
                  <a:pt x="31" y="33"/>
                </a:cubicBezTo>
                <a:cubicBezTo>
                  <a:pt x="32" y="34"/>
                  <a:pt x="32" y="35"/>
                  <a:pt x="32" y="36"/>
                </a:cubicBezTo>
                <a:cubicBezTo>
                  <a:pt x="31" y="39"/>
                  <a:pt x="31" y="41"/>
                  <a:pt x="32" y="44"/>
                </a:cubicBezTo>
                <a:cubicBezTo>
                  <a:pt x="32" y="44"/>
                  <a:pt x="32" y="44"/>
                  <a:pt x="32" y="44"/>
                </a:cubicBezTo>
                <a:cubicBezTo>
                  <a:pt x="32" y="45"/>
                  <a:pt x="32" y="46"/>
                  <a:pt x="31" y="46"/>
                </a:cubicBezTo>
                <a:cubicBezTo>
                  <a:pt x="28" y="48"/>
                  <a:pt x="28" y="48"/>
                  <a:pt x="28" y="48"/>
                </a:cubicBezTo>
                <a:cubicBezTo>
                  <a:pt x="29" y="51"/>
                  <a:pt x="29" y="51"/>
                  <a:pt x="29" y="51"/>
                </a:cubicBezTo>
                <a:cubicBezTo>
                  <a:pt x="32" y="49"/>
                  <a:pt x="32" y="49"/>
                  <a:pt x="32" y="49"/>
                </a:cubicBezTo>
                <a:cubicBezTo>
                  <a:pt x="32" y="49"/>
                  <a:pt x="32" y="49"/>
                  <a:pt x="32" y="49"/>
                </a:cubicBezTo>
                <a:cubicBezTo>
                  <a:pt x="33" y="49"/>
                  <a:pt x="34" y="49"/>
                  <a:pt x="35" y="49"/>
                </a:cubicBezTo>
                <a:cubicBezTo>
                  <a:pt x="37" y="51"/>
                  <a:pt x="39" y="53"/>
                  <a:pt x="41" y="53"/>
                </a:cubicBezTo>
                <a:cubicBezTo>
                  <a:pt x="41" y="53"/>
                  <a:pt x="41" y="53"/>
                  <a:pt x="41" y="53"/>
                </a:cubicBezTo>
                <a:cubicBezTo>
                  <a:pt x="43" y="53"/>
                  <a:pt x="43" y="54"/>
                  <a:pt x="43" y="56"/>
                </a:cubicBezTo>
                <a:cubicBezTo>
                  <a:pt x="43" y="59"/>
                  <a:pt x="43" y="59"/>
                  <a:pt x="43" y="59"/>
                </a:cubicBezTo>
                <a:cubicBezTo>
                  <a:pt x="47" y="59"/>
                  <a:pt x="47" y="59"/>
                  <a:pt x="47" y="59"/>
                </a:cubicBezTo>
                <a:cubicBezTo>
                  <a:pt x="46" y="56"/>
                  <a:pt x="46" y="56"/>
                  <a:pt x="46" y="56"/>
                </a:cubicBezTo>
                <a:cubicBezTo>
                  <a:pt x="46" y="55"/>
                  <a:pt x="47" y="53"/>
                  <a:pt x="48" y="53"/>
                </a:cubicBezTo>
                <a:cubicBezTo>
                  <a:pt x="51" y="53"/>
                  <a:pt x="53" y="51"/>
                  <a:pt x="55" y="49"/>
                </a:cubicBezTo>
                <a:cubicBezTo>
                  <a:pt x="55" y="49"/>
                  <a:pt x="57" y="49"/>
                  <a:pt x="58" y="49"/>
                </a:cubicBezTo>
                <a:cubicBezTo>
                  <a:pt x="61" y="51"/>
                  <a:pt x="61" y="51"/>
                  <a:pt x="61" y="51"/>
                </a:cubicBezTo>
                <a:cubicBezTo>
                  <a:pt x="62" y="48"/>
                  <a:pt x="62" y="48"/>
                  <a:pt x="62" y="48"/>
                </a:cubicBezTo>
                <a:cubicBezTo>
                  <a:pt x="59" y="46"/>
                  <a:pt x="59" y="46"/>
                  <a:pt x="59" y="46"/>
                </a:cubicBezTo>
                <a:cubicBezTo>
                  <a:pt x="58" y="46"/>
                  <a:pt x="58" y="45"/>
                  <a:pt x="58" y="44"/>
                </a:cubicBezTo>
                <a:cubicBezTo>
                  <a:pt x="59" y="41"/>
                  <a:pt x="59" y="39"/>
                  <a:pt x="58" y="36"/>
                </a:cubicBezTo>
                <a:cubicBezTo>
                  <a:pt x="58" y="36"/>
                  <a:pt x="58" y="36"/>
                  <a:pt x="58" y="36"/>
                </a:cubicBezTo>
                <a:cubicBezTo>
                  <a:pt x="58" y="35"/>
                  <a:pt x="58" y="34"/>
                  <a:pt x="59" y="33"/>
                </a:cubicBezTo>
                <a:cubicBezTo>
                  <a:pt x="62" y="32"/>
                  <a:pt x="62" y="32"/>
                  <a:pt x="62" y="32"/>
                </a:cubicBezTo>
                <a:cubicBezTo>
                  <a:pt x="61" y="29"/>
                  <a:pt x="61" y="29"/>
                  <a:pt x="61" y="29"/>
                </a:cubicBezTo>
                <a:cubicBezTo>
                  <a:pt x="58" y="31"/>
                  <a:pt x="58" y="31"/>
                  <a:pt x="58" y="31"/>
                </a:cubicBezTo>
                <a:cubicBezTo>
                  <a:pt x="58" y="31"/>
                  <a:pt x="58" y="31"/>
                  <a:pt x="58" y="31"/>
                </a:cubicBezTo>
                <a:cubicBezTo>
                  <a:pt x="57" y="31"/>
                  <a:pt x="56" y="31"/>
                  <a:pt x="55" y="30"/>
                </a:cubicBezTo>
                <a:cubicBezTo>
                  <a:pt x="53" y="28"/>
                  <a:pt x="51" y="27"/>
                  <a:pt x="48" y="27"/>
                </a:cubicBezTo>
                <a:close/>
                <a:moveTo>
                  <a:pt x="45" y="32"/>
                </a:moveTo>
                <a:cubicBezTo>
                  <a:pt x="45" y="32"/>
                  <a:pt x="45" y="32"/>
                  <a:pt x="45" y="32"/>
                </a:cubicBezTo>
                <a:cubicBezTo>
                  <a:pt x="47" y="32"/>
                  <a:pt x="49" y="33"/>
                  <a:pt x="51" y="34"/>
                </a:cubicBezTo>
                <a:cubicBezTo>
                  <a:pt x="52" y="36"/>
                  <a:pt x="53" y="38"/>
                  <a:pt x="53" y="40"/>
                </a:cubicBezTo>
                <a:cubicBezTo>
                  <a:pt x="53" y="40"/>
                  <a:pt x="53" y="40"/>
                  <a:pt x="53" y="40"/>
                </a:cubicBezTo>
                <a:cubicBezTo>
                  <a:pt x="53" y="42"/>
                  <a:pt x="52" y="44"/>
                  <a:pt x="51" y="46"/>
                </a:cubicBezTo>
                <a:cubicBezTo>
                  <a:pt x="49" y="47"/>
                  <a:pt x="47" y="48"/>
                  <a:pt x="45" y="48"/>
                </a:cubicBezTo>
                <a:cubicBezTo>
                  <a:pt x="45" y="48"/>
                  <a:pt x="45" y="48"/>
                  <a:pt x="45" y="48"/>
                </a:cubicBezTo>
                <a:cubicBezTo>
                  <a:pt x="43" y="48"/>
                  <a:pt x="41" y="47"/>
                  <a:pt x="39" y="46"/>
                </a:cubicBezTo>
                <a:cubicBezTo>
                  <a:pt x="38" y="44"/>
                  <a:pt x="37" y="42"/>
                  <a:pt x="37" y="40"/>
                </a:cubicBezTo>
                <a:cubicBezTo>
                  <a:pt x="37" y="40"/>
                  <a:pt x="37" y="40"/>
                  <a:pt x="37" y="40"/>
                </a:cubicBezTo>
                <a:cubicBezTo>
                  <a:pt x="37" y="37"/>
                  <a:pt x="38" y="35"/>
                  <a:pt x="39" y="34"/>
                </a:cubicBezTo>
                <a:cubicBezTo>
                  <a:pt x="41" y="33"/>
                  <a:pt x="43" y="32"/>
                  <a:pt x="45" y="32"/>
                </a:cubicBezTo>
                <a:cubicBezTo>
                  <a:pt x="45" y="32"/>
                  <a:pt x="45" y="32"/>
                  <a:pt x="45" y="32"/>
                </a:cubicBezTo>
                <a:close/>
                <a:moveTo>
                  <a:pt x="47" y="37"/>
                </a:moveTo>
                <a:cubicBezTo>
                  <a:pt x="47" y="37"/>
                  <a:pt x="47" y="37"/>
                  <a:pt x="47" y="37"/>
                </a:cubicBezTo>
                <a:cubicBezTo>
                  <a:pt x="47" y="37"/>
                  <a:pt x="46" y="37"/>
                  <a:pt x="45" y="37"/>
                </a:cubicBezTo>
                <a:cubicBezTo>
                  <a:pt x="45" y="37"/>
                  <a:pt x="45" y="37"/>
                  <a:pt x="45" y="37"/>
                </a:cubicBezTo>
                <a:cubicBezTo>
                  <a:pt x="44" y="37"/>
                  <a:pt x="43" y="37"/>
                  <a:pt x="43" y="37"/>
                </a:cubicBezTo>
                <a:cubicBezTo>
                  <a:pt x="42" y="38"/>
                  <a:pt x="42" y="39"/>
                  <a:pt x="42" y="40"/>
                </a:cubicBezTo>
                <a:cubicBezTo>
                  <a:pt x="42" y="40"/>
                  <a:pt x="42" y="40"/>
                  <a:pt x="42" y="40"/>
                </a:cubicBezTo>
                <a:cubicBezTo>
                  <a:pt x="42" y="41"/>
                  <a:pt x="42" y="42"/>
                  <a:pt x="43" y="42"/>
                </a:cubicBezTo>
                <a:cubicBezTo>
                  <a:pt x="43" y="43"/>
                  <a:pt x="44" y="43"/>
                  <a:pt x="45" y="43"/>
                </a:cubicBezTo>
                <a:cubicBezTo>
                  <a:pt x="45" y="43"/>
                  <a:pt x="45" y="43"/>
                  <a:pt x="45" y="43"/>
                </a:cubicBezTo>
                <a:cubicBezTo>
                  <a:pt x="46" y="43"/>
                  <a:pt x="47" y="43"/>
                  <a:pt x="47" y="42"/>
                </a:cubicBezTo>
                <a:cubicBezTo>
                  <a:pt x="48" y="42"/>
                  <a:pt x="48" y="41"/>
                  <a:pt x="48" y="40"/>
                </a:cubicBezTo>
                <a:cubicBezTo>
                  <a:pt x="48" y="40"/>
                  <a:pt x="48" y="40"/>
                  <a:pt x="48" y="40"/>
                </a:cubicBezTo>
                <a:cubicBezTo>
                  <a:pt x="48" y="39"/>
                  <a:pt x="48" y="38"/>
                  <a:pt x="47" y="3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31" name="Rectangle 18"/>
          <p:cNvSpPr>
            <a:spLocks noChangeArrowheads="1"/>
          </p:cNvSpPr>
          <p:nvPr/>
        </p:nvSpPr>
        <p:spPr bwMode="auto">
          <a:xfrm>
            <a:off x="1105866" y="4931085"/>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01</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32" name="Rectangle 19"/>
          <p:cNvSpPr>
            <a:spLocks noChangeArrowheads="1"/>
          </p:cNvSpPr>
          <p:nvPr/>
        </p:nvSpPr>
        <p:spPr bwMode="auto">
          <a:xfrm>
            <a:off x="5188512" y="4931085"/>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03</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33" name="Rectangle 20"/>
          <p:cNvSpPr>
            <a:spLocks noChangeArrowheads="1"/>
          </p:cNvSpPr>
          <p:nvPr/>
        </p:nvSpPr>
        <p:spPr bwMode="auto">
          <a:xfrm>
            <a:off x="9311348" y="4931085"/>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a:solidFill>
                  <a:schemeClr val="bg1">
                    <a:lumMod val="50000"/>
                  </a:schemeClr>
                </a:solidFill>
              </a:rPr>
              <a:t>OPTION</a:t>
            </a:r>
            <a:r>
              <a:rPr lang="en-US" altLang="zh-CN" sz="1065" b="1" kern="0">
                <a:solidFill>
                  <a:schemeClr val="bg1">
                    <a:lumMod val="50000"/>
                  </a:schemeClr>
                </a:solidFill>
              </a:rPr>
              <a:t> 05</a:t>
            </a:r>
            <a:endParaRPr lang="zh-CN" altLang="zh-CN" sz="1065" b="1" kern="0">
              <a:solidFill>
                <a:schemeClr val="bg1">
                  <a:lumMod val="50000"/>
                </a:schemeClr>
              </a:solidFill>
            </a:endParaRPr>
          </a:p>
          <a:p>
            <a:pPr algn="ctr" defTabSz="1217930">
              <a:lnSpc>
                <a:spcPct val="120000"/>
              </a:lnSpc>
              <a:defRPr/>
            </a:pPr>
            <a:r>
              <a:rPr lang="en-US" altLang="zh-CN" sz="1065" kern="0">
                <a:solidFill>
                  <a:schemeClr val="bg1">
                    <a:lumMod val="50000"/>
                  </a:schemeClr>
                </a:solidFill>
              </a:rPr>
              <a:t>We have many PowerPoint </a:t>
            </a:r>
            <a:r>
              <a:rPr lang="zh-CN" altLang="en-US" sz="1065" kern="0">
                <a:solidFill>
                  <a:schemeClr val="bg1">
                    <a:lumMod val="50000"/>
                  </a:schemeClr>
                </a:solidFill>
              </a:rPr>
              <a:t>templates</a:t>
            </a:r>
            <a:r>
              <a:rPr lang="en-US" altLang="zh-CN" sz="1065" kern="0">
                <a:solidFill>
                  <a:schemeClr val="bg1">
                    <a:lumMod val="50000"/>
                  </a:schemeClr>
                </a:solidFill>
              </a:rPr>
              <a:t> that has been specifically designed</a:t>
            </a:r>
            <a:r>
              <a:rPr lang="zh-CN" altLang="en-US" sz="1065" kern="0">
                <a:solidFill>
                  <a:schemeClr val="bg1">
                    <a:lumMod val="50000"/>
                  </a:schemeClr>
                </a:solidFill>
              </a:rPr>
              <a:t>.</a:t>
            </a:r>
            <a:endParaRPr lang="en-US" altLang="zh-CN" sz="1065" kern="0">
              <a:solidFill>
                <a:schemeClr val="bg1">
                  <a:lumMod val="50000"/>
                </a:schemeClr>
              </a:solidFill>
            </a:endParaRPr>
          </a:p>
        </p:txBody>
      </p:sp>
      <p:sp>
        <p:nvSpPr>
          <p:cNvPr id="34" name="Rectangle 21"/>
          <p:cNvSpPr>
            <a:spLocks noChangeArrowheads="1"/>
          </p:cNvSpPr>
          <p:nvPr/>
        </p:nvSpPr>
        <p:spPr bwMode="auto">
          <a:xfrm>
            <a:off x="3314302" y="2638034"/>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02</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35" name="Rectangle 22"/>
          <p:cNvSpPr>
            <a:spLocks noChangeArrowheads="1"/>
          </p:cNvSpPr>
          <p:nvPr/>
        </p:nvSpPr>
        <p:spPr bwMode="auto">
          <a:xfrm>
            <a:off x="7386370" y="2638034"/>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04</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19"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36"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2110979" y="2434140"/>
            <a:ext cx="1241848" cy="1432041"/>
          </a:xfrm>
          <a:custGeom>
            <a:avLst/>
            <a:gdLst>
              <a:gd name="T0" fmla="*/ 0 w 666"/>
              <a:gd name="T1" fmla="*/ 192 h 768"/>
              <a:gd name="T2" fmla="*/ 333 w 666"/>
              <a:gd name="T3" fmla="*/ 0 h 768"/>
              <a:gd name="T4" fmla="*/ 666 w 666"/>
              <a:gd name="T5" fmla="*/ 192 h 768"/>
              <a:gd name="T6" fmla="*/ 666 w 666"/>
              <a:gd name="T7" fmla="*/ 576 h 768"/>
              <a:gd name="T8" fmla="*/ 333 w 666"/>
              <a:gd name="T9" fmla="*/ 768 h 768"/>
              <a:gd name="T10" fmla="*/ 0 w 666"/>
              <a:gd name="T11" fmla="*/ 576 h 768"/>
              <a:gd name="T12" fmla="*/ 0 w 666"/>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6" h="768">
                <a:moveTo>
                  <a:pt x="0" y="192"/>
                </a:moveTo>
                <a:lnTo>
                  <a:pt x="333" y="0"/>
                </a:lnTo>
                <a:lnTo>
                  <a:pt x="666" y="192"/>
                </a:lnTo>
                <a:lnTo>
                  <a:pt x="666" y="576"/>
                </a:lnTo>
                <a:lnTo>
                  <a:pt x="333" y="768"/>
                </a:lnTo>
                <a:lnTo>
                  <a:pt x="0" y="576"/>
                </a:lnTo>
                <a:lnTo>
                  <a:pt x="0" y="192"/>
                </a:lnTo>
                <a:close/>
              </a:path>
            </a:pathLst>
          </a:cu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5" name="Freeform 9"/>
          <p:cNvSpPr/>
          <p:nvPr/>
        </p:nvSpPr>
        <p:spPr bwMode="auto">
          <a:xfrm>
            <a:off x="3485218" y="2434140"/>
            <a:ext cx="1238119" cy="1432041"/>
          </a:xfrm>
          <a:custGeom>
            <a:avLst/>
            <a:gdLst>
              <a:gd name="T0" fmla="*/ 0 w 664"/>
              <a:gd name="T1" fmla="*/ 192 h 768"/>
              <a:gd name="T2" fmla="*/ 331 w 664"/>
              <a:gd name="T3" fmla="*/ 0 h 768"/>
              <a:gd name="T4" fmla="*/ 664 w 664"/>
              <a:gd name="T5" fmla="*/ 192 h 768"/>
              <a:gd name="T6" fmla="*/ 664 w 664"/>
              <a:gd name="T7" fmla="*/ 576 h 768"/>
              <a:gd name="T8" fmla="*/ 331 w 664"/>
              <a:gd name="T9" fmla="*/ 768 h 768"/>
              <a:gd name="T10" fmla="*/ 0 w 664"/>
              <a:gd name="T11" fmla="*/ 576 h 768"/>
              <a:gd name="T12" fmla="*/ 0 w 664"/>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4" h="768">
                <a:moveTo>
                  <a:pt x="0" y="192"/>
                </a:moveTo>
                <a:lnTo>
                  <a:pt x="331" y="0"/>
                </a:lnTo>
                <a:lnTo>
                  <a:pt x="664" y="192"/>
                </a:lnTo>
                <a:lnTo>
                  <a:pt x="664" y="576"/>
                </a:lnTo>
                <a:lnTo>
                  <a:pt x="331" y="768"/>
                </a:lnTo>
                <a:lnTo>
                  <a:pt x="0" y="576"/>
                </a:lnTo>
                <a:lnTo>
                  <a:pt x="0" y="192"/>
                </a:lnTo>
                <a:close/>
              </a:path>
            </a:pathLst>
          </a:cu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6" name="Freeform 10"/>
          <p:cNvSpPr/>
          <p:nvPr/>
        </p:nvSpPr>
        <p:spPr bwMode="auto">
          <a:xfrm>
            <a:off x="2110979" y="4796632"/>
            <a:ext cx="1241848" cy="1432041"/>
          </a:xfrm>
          <a:custGeom>
            <a:avLst/>
            <a:gdLst>
              <a:gd name="T0" fmla="*/ 0 w 666"/>
              <a:gd name="T1" fmla="*/ 192 h 768"/>
              <a:gd name="T2" fmla="*/ 333 w 666"/>
              <a:gd name="T3" fmla="*/ 0 h 768"/>
              <a:gd name="T4" fmla="*/ 666 w 666"/>
              <a:gd name="T5" fmla="*/ 192 h 768"/>
              <a:gd name="T6" fmla="*/ 666 w 666"/>
              <a:gd name="T7" fmla="*/ 576 h 768"/>
              <a:gd name="T8" fmla="*/ 333 w 666"/>
              <a:gd name="T9" fmla="*/ 768 h 768"/>
              <a:gd name="T10" fmla="*/ 0 w 666"/>
              <a:gd name="T11" fmla="*/ 576 h 768"/>
              <a:gd name="T12" fmla="*/ 0 w 666"/>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6" h="768">
                <a:moveTo>
                  <a:pt x="0" y="192"/>
                </a:moveTo>
                <a:lnTo>
                  <a:pt x="333" y="0"/>
                </a:lnTo>
                <a:lnTo>
                  <a:pt x="666" y="192"/>
                </a:lnTo>
                <a:lnTo>
                  <a:pt x="666" y="576"/>
                </a:lnTo>
                <a:lnTo>
                  <a:pt x="333" y="768"/>
                </a:lnTo>
                <a:lnTo>
                  <a:pt x="0" y="576"/>
                </a:lnTo>
                <a:lnTo>
                  <a:pt x="0" y="192"/>
                </a:lnTo>
                <a:close/>
              </a:path>
            </a:pathLst>
          </a:custGeom>
          <a:solidFill>
            <a:schemeClr val="accent6"/>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Freeform 11"/>
          <p:cNvSpPr/>
          <p:nvPr/>
        </p:nvSpPr>
        <p:spPr bwMode="auto">
          <a:xfrm>
            <a:off x="3485218" y="4796632"/>
            <a:ext cx="1238119" cy="1432041"/>
          </a:xfrm>
          <a:custGeom>
            <a:avLst/>
            <a:gdLst>
              <a:gd name="T0" fmla="*/ 0 w 664"/>
              <a:gd name="T1" fmla="*/ 192 h 768"/>
              <a:gd name="T2" fmla="*/ 331 w 664"/>
              <a:gd name="T3" fmla="*/ 0 h 768"/>
              <a:gd name="T4" fmla="*/ 664 w 664"/>
              <a:gd name="T5" fmla="*/ 192 h 768"/>
              <a:gd name="T6" fmla="*/ 664 w 664"/>
              <a:gd name="T7" fmla="*/ 576 h 768"/>
              <a:gd name="T8" fmla="*/ 331 w 664"/>
              <a:gd name="T9" fmla="*/ 768 h 768"/>
              <a:gd name="T10" fmla="*/ 0 w 664"/>
              <a:gd name="T11" fmla="*/ 576 h 768"/>
              <a:gd name="T12" fmla="*/ 0 w 664"/>
              <a:gd name="T13" fmla="*/ 192 h 768"/>
            </a:gdLst>
            <a:ahLst/>
            <a:cxnLst>
              <a:cxn ang="0">
                <a:pos x="T0" y="T1"/>
              </a:cxn>
              <a:cxn ang="0">
                <a:pos x="T2" y="T3"/>
              </a:cxn>
              <a:cxn ang="0">
                <a:pos x="T4" y="T5"/>
              </a:cxn>
              <a:cxn ang="0">
                <a:pos x="T6" y="T7"/>
              </a:cxn>
              <a:cxn ang="0">
                <a:pos x="T8" y="T9"/>
              </a:cxn>
              <a:cxn ang="0">
                <a:pos x="T10" y="T11"/>
              </a:cxn>
              <a:cxn ang="0">
                <a:pos x="T12" y="T13"/>
              </a:cxn>
            </a:cxnLst>
            <a:rect l="0" t="0" r="r" b="b"/>
            <a:pathLst>
              <a:path w="664" h="768">
                <a:moveTo>
                  <a:pt x="0" y="192"/>
                </a:moveTo>
                <a:lnTo>
                  <a:pt x="331" y="0"/>
                </a:lnTo>
                <a:lnTo>
                  <a:pt x="664" y="192"/>
                </a:lnTo>
                <a:lnTo>
                  <a:pt x="664" y="576"/>
                </a:lnTo>
                <a:lnTo>
                  <a:pt x="331" y="768"/>
                </a:lnTo>
                <a:lnTo>
                  <a:pt x="0" y="576"/>
                </a:lnTo>
                <a:lnTo>
                  <a:pt x="0" y="192"/>
                </a:lnTo>
                <a:close/>
              </a:path>
            </a:pathLst>
          </a:custGeom>
          <a:solidFill>
            <a:schemeClr val="accent5"/>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8" name="Freeform 12"/>
          <p:cNvSpPr/>
          <p:nvPr/>
        </p:nvSpPr>
        <p:spPr bwMode="auto">
          <a:xfrm>
            <a:off x="2797167" y="3614453"/>
            <a:ext cx="1241848" cy="1433905"/>
          </a:xfrm>
          <a:custGeom>
            <a:avLst/>
            <a:gdLst>
              <a:gd name="T0" fmla="*/ 0 w 666"/>
              <a:gd name="T1" fmla="*/ 192 h 769"/>
              <a:gd name="T2" fmla="*/ 333 w 666"/>
              <a:gd name="T3" fmla="*/ 0 h 769"/>
              <a:gd name="T4" fmla="*/ 666 w 666"/>
              <a:gd name="T5" fmla="*/ 192 h 769"/>
              <a:gd name="T6" fmla="*/ 666 w 666"/>
              <a:gd name="T7" fmla="*/ 577 h 769"/>
              <a:gd name="T8" fmla="*/ 333 w 666"/>
              <a:gd name="T9" fmla="*/ 769 h 769"/>
              <a:gd name="T10" fmla="*/ 0 w 666"/>
              <a:gd name="T11" fmla="*/ 577 h 769"/>
              <a:gd name="T12" fmla="*/ 0 w 666"/>
              <a:gd name="T13" fmla="*/ 192 h 769"/>
            </a:gdLst>
            <a:ahLst/>
            <a:cxnLst>
              <a:cxn ang="0">
                <a:pos x="T0" y="T1"/>
              </a:cxn>
              <a:cxn ang="0">
                <a:pos x="T2" y="T3"/>
              </a:cxn>
              <a:cxn ang="0">
                <a:pos x="T4" y="T5"/>
              </a:cxn>
              <a:cxn ang="0">
                <a:pos x="T6" y="T7"/>
              </a:cxn>
              <a:cxn ang="0">
                <a:pos x="T8" y="T9"/>
              </a:cxn>
              <a:cxn ang="0">
                <a:pos x="T10" y="T11"/>
              </a:cxn>
              <a:cxn ang="0">
                <a:pos x="T12" y="T13"/>
              </a:cxn>
            </a:cxnLst>
            <a:rect l="0" t="0" r="r" b="b"/>
            <a:pathLst>
              <a:path w="666" h="769">
                <a:moveTo>
                  <a:pt x="0" y="192"/>
                </a:moveTo>
                <a:lnTo>
                  <a:pt x="333" y="0"/>
                </a:lnTo>
                <a:lnTo>
                  <a:pt x="666" y="192"/>
                </a:lnTo>
                <a:lnTo>
                  <a:pt x="666" y="577"/>
                </a:lnTo>
                <a:lnTo>
                  <a:pt x="333" y="769"/>
                </a:lnTo>
                <a:lnTo>
                  <a:pt x="0" y="577"/>
                </a:lnTo>
                <a:lnTo>
                  <a:pt x="0" y="192"/>
                </a:lnTo>
                <a:close/>
              </a:path>
            </a:pathLst>
          </a:cu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9" name="Freeform 13"/>
          <p:cNvSpPr/>
          <p:nvPr/>
        </p:nvSpPr>
        <p:spPr bwMode="auto">
          <a:xfrm>
            <a:off x="4171404" y="3614453"/>
            <a:ext cx="1241848" cy="1433905"/>
          </a:xfrm>
          <a:custGeom>
            <a:avLst/>
            <a:gdLst>
              <a:gd name="T0" fmla="*/ 0 w 666"/>
              <a:gd name="T1" fmla="*/ 192 h 769"/>
              <a:gd name="T2" fmla="*/ 333 w 666"/>
              <a:gd name="T3" fmla="*/ 0 h 769"/>
              <a:gd name="T4" fmla="*/ 666 w 666"/>
              <a:gd name="T5" fmla="*/ 192 h 769"/>
              <a:gd name="T6" fmla="*/ 666 w 666"/>
              <a:gd name="T7" fmla="*/ 577 h 769"/>
              <a:gd name="T8" fmla="*/ 333 w 666"/>
              <a:gd name="T9" fmla="*/ 769 h 769"/>
              <a:gd name="T10" fmla="*/ 0 w 666"/>
              <a:gd name="T11" fmla="*/ 577 h 769"/>
              <a:gd name="T12" fmla="*/ 0 w 666"/>
              <a:gd name="T13" fmla="*/ 192 h 769"/>
            </a:gdLst>
            <a:ahLst/>
            <a:cxnLst>
              <a:cxn ang="0">
                <a:pos x="T0" y="T1"/>
              </a:cxn>
              <a:cxn ang="0">
                <a:pos x="T2" y="T3"/>
              </a:cxn>
              <a:cxn ang="0">
                <a:pos x="T4" y="T5"/>
              </a:cxn>
              <a:cxn ang="0">
                <a:pos x="T6" y="T7"/>
              </a:cxn>
              <a:cxn ang="0">
                <a:pos x="T8" y="T9"/>
              </a:cxn>
              <a:cxn ang="0">
                <a:pos x="T10" y="T11"/>
              </a:cxn>
              <a:cxn ang="0">
                <a:pos x="T12" y="T13"/>
              </a:cxn>
            </a:cxnLst>
            <a:rect l="0" t="0" r="r" b="b"/>
            <a:pathLst>
              <a:path w="666" h="769">
                <a:moveTo>
                  <a:pt x="0" y="192"/>
                </a:moveTo>
                <a:lnTo>
                  <a:pt x="333" y="0"/>
                </a:lnTo>
                <a:lnTo>
                  <a:pt x="666" y="192"/>
                </a:lnTo>
                <a:lnTo>
                  <a:pt x="666" y="577"/>
                </a:lnTo>
                <a:lnTo>
                  <a:pt x="333" y="769"/>
                </a:lnTo>
                <a:lnTo>
                  <a:pt x="0" y="577"/>
                </a:lnTo>
                <a:lnTo>
                  <a:pt x="0" y="192"/>
                </a:lnTo>
                <a:close/>
              </a:path>
            </a:pathLst>
          </a:cu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0" name="Freeform 14"/>
          <p:cNvSpPr>
            <a:spLocks noEditPoints="1"/>
          </p:cNvSpPr>
          <p:nvPr/>
        </p:nvSpPr>
        <p:spPr bwMode="auto">
          <a:xfrm>
            <a:off x="2565010" y="2983268"/>
            <a:ext cx="330060" cy="330057"/>
          </a:xfrm>
          <a:custGeom>
            <a:avLst/>
            <a:gdLst>
              <a:gd name="T0" fmla="*/ 76 w 105"/>
              <a:gd name="T1" fmla="*/ 51 h 105"/>
              <a:gd name="T2" fmla="*/ 41 w 105"/>
              <a:gd name="T3" fmla="*/ 24 h 105"/>
              <a:gd name="T4" fmla="*/ 24 w 105"/>
              <a:gd name="T5" fmla="*/ 41 h 105"/>
              <a:gd name="T6" fmla="*/ 51 w 105"/>
              <a:gd name="T7" fmla="*/ 76 h 105"/>
              <a:gd name="T8" fmla="*/ 76 w 105"/>
              <a:gd name="T9" fmla="*/ 51 h 105"/>
              <a:gd name="T10" fmla="*/ 40 w 105"/>
              <a:gd name="T11" fmla="*/ 18 h 105"/>
              <a:gd name="T12" fmla="*/ 40 w 105"/>
              <a:gd name="T13" fmla="*/ 18 h 105"/>
              <a:gd name="T14" fmla="*/ 43 w 105"/>
              <a:gd name="T15" fmla="*/ 15 h 105"/>
              <a:gd name="T16" fmla="*/ 45 w 105"/>
              <a:gd name="T17" fmla="*/ 14 h 105"/>
              <a:gd name="T18" fmla="*/ 41 w 105"/>
              <a:gd name="T19" fmla="*/ 10 h 105"/>
              <a:gd name="T20" fmla="*/ 10 w 105"/>
              <a:gd name="T21" fmla="*/ 41 h 105"/>
              <a:gd name="T22" fmla="*/ 14 w 105"/>
              <a:gd name="T23" fmla="*/ 45 h 105"/>
              <a:gd name="T24" fmla="*/ 18 w 105"/>
              <a:gd name="T25" fmla="*/ 40 h 105"/>
              <a:gd name="T26" fmla="*/ 18 w 105"/>
              <a:gd name="T27" fmla="*/ 40 h 105"/>
              <a:gd name="T28" fmla="*/ 40 w 105"/>
              <a:gd name="T29" fmla="*/ 18 h 105"/>
              <a:gd name="T30" fmla="*/ 52 w 105"/>
              <a:gd name="T31" fmla="*/ 82 h 105"/>
              <a:gd name="T32" fmla="*/ 52 w 105"/>
              <a:gd name="T33" fmla="*/ 82 h 105"/>
              <a:gd name="T34" fmla="*/ 52 w 105"/>
              <a:gd name="T35" fmla="*/ 82 h 105"/>
              <a:gd name="T36" fmla="*/ 49 w 105"/>
              <a:gd name="T37" fmla="*/ 84 h 105"/>
              <a:gd name="T38" fmla="*/ 53 w 105"/>
              <a:gd name="T39" fmla="*/ 88 h 105"/>
              <a:gd name="T40" fmla="*/ 88 w 105"/>
              <a:gd name="T41" fmla="*/ 53 h 105"/>
              <a:gd name="T42" fmla="*/ 84 w 105"/>
              <a:gd name="T43" fmla="*/ 49 h 105"/>
              <a:gd name="T44" fmla="*/ 83 w 105"/>
              <a:gd name="T45" fmla="*/ 50 h 105"/>
              <a:gd name="T46" fmla="*/ 83 w 105"/>
              <a:gd name="T47" fmla="*/ 50 h 105"/>
              <a:gd name="T48" fmla="*/ 83 w 105"/>
              <a:gd name="T49" fmla="*/ 50 h 105"/>
              <a:gd name="T50" fmla="*/ 82 w 105"/>
              <a:gd name="T51" fmla="*/ 51 h 105"/>
              <a:gd name="T52" fmla="*/ 82 w 105"/>
              <a:gd name="T53" fmla="*/ 51 h 105"/>
              <a:gd name="T54" fmla="*/ 52 w 105"/>
              <a:gd name="T55" fmla="*/ 82 h 105"/>
              <a:gd name="T56" fmla="*/ 49 w 105"/>
              <a:gd name="T57" fmla="*/ 20 h 105"/>
              <a:gd name="T58" fmla="*/ 49 w 105"/>
              <a:gd name="T59" fmla="*/ 20 h 105"/>
              <a:gd name="T60" fmla="*/ 79 w 105"/>
              <a:gd name="T61" fmla="*/ 43 h 105"/>
              <a:gd name="T62" fmla="*/ 81 w 105"/>
              <a:gd name="T63" fmla="*/ 41 h 105"/>
              <a:gd name="T64" fmla="*/ 82 w 105"/>
              <a:gd name="T65" fmla="*/ 41 h 105"/>
              <a:gd name="T66" fmla="*/ 87 w 105"/>
              <a:gd name="T67" fmla="*/ 41 h 105"/>
              <a:gd name="T68" fmla="*/ 96 w 105"/>
              <a:gd name="T69" fmla="*/ 50 h 105"/>
              <a:gd name="T70" fmla="*/ 96 w 105"/>
              <a:gd name="T71" fmla="*/ 50 h 105"/>
              <a:gd name="T72" fmla="*/ 96 w 105"/>
              <a:gd name="T73" fmla="*/ 56 h 105"/>
              <a:gd name="T74" fmla="*/ 79 w 105"/>
              <a:gd name="T75" fmla="*/ 73 h 105"/>
              <a:gd name="T76" fmla="*/ 104 w 105"/>
              <a:gd name="T77" fmla="*/ 98 h 105"/>
              <a:gd name="T78" fmla="*/ 104 w 105"/>
              <a:gd name="T79" fmla="*/ 104 h 105"/>
              <a:gd name="T80" fmla="*/ 98 w 105"/>
              <a:gd name="T81" fmla="*/ 104 h 105"/>
              <a:gd name="T82" fmla="*/ 73 w 105"/>
              <a:gd name="T83" fmla="*/ 79 h 105"/>
              <a:gd name="T84" fmla="*/ 56 w 105"/>
              <a:gd name="T85" fmla="*/ 96 h 105"/>
              <a:gd name="T86" fmla="*/ 56 w 105"/>
              <a:gd name="T87" fmla="*/ 96 h 105"/>
              <a:gd name="T88" fmla="*/ 50 w 105"/>
              <a:gd name="T89" fmla="*/ 96 h 105"/>
              <a:gd name="T90" fmla="*/ 41 w 105"/>
              <a:gd name="T91" fmla="*/ 87 h 105"/>
              <a:gd name="T92" fmla="*/ 41 w 105"/>
              <a:gd name="T93" fmla="*/ 87 h 105"/>
              <a:gd name="T94" fmla="*/ 41 w 105"/>
              <a:gd name="T95" fmla="*/ 81 h 105"/>
              <a:gd name="T96" fmla="*/ 43 w 105"/>
              <a:gd name="T97" fmla="*/ 79 h 105"/>
              <a:gd name="T98" fmla="*/ 20 w 105"/>
              <a:gd name="T99" fmla="*/ 49 h 105"/>
              <a:gd name="T100" fmla="*/ 17 w 105"/>
              <a:gd name="T101" fmla="*/ 53 h 105"/>
              <a:gd name="T102" fmla="*/ 17 w 105"/>
              <a:gd name="T103" fmla="*/ 53 h 105"/>
              <a:gd name="T104" fmla="*/ 17 w 105"/>
              <a:gd name="T105" fmla="*/ 53 h 105"/>
              <a:gd name="T106" fmla="*/ 11 w 105"/>
              <a:gd name="T107" fmla="*/ 53 h 105"/>
              <a:gd name="T108" fmla="*/ 2 w 105"/>
              <a:gd name="T109" fmla="*/ 44 h 105"/>
              <a:gd name="T110" fmla="*/ 2 w 105"/>
              <a:gd name="T111" fmla="*/ 44 h 105"/>
              <a:gd name="T112" fmla="*/ 2 w 105"/>
              <a:gd name="T113" fmla="*/ 38 h 105"/>
              <a:gd name="T114" fmla="*/ 38 w 105"/>
              <a:gd name="T115" fmla="*/ 2 h 105"/>
              <a:gd name="T116" fmla="*/ 44 w 105"/>
              <a:gd name="T117" fmla="*/ 2 h 105"/>
              <a:gd name="T118" fmla="*/ 53 w 105"/>
              <a:gd name="T119" fmla="*/ 11 h 105"/>
              <a:gd name="T120" fmla="*/ 53 w 105"/>
              <a:gd name="T121" fmla="*/ 11 h 105"/>
              <a:gd name="T122" fmla="*/ 53 w 105"/>
              <a:gd name="T123" fmla="*/ 17 h 105"/>
              <a:gd name="T124" fmla="*/ 49 w 105"/>
              <a:gd name="T125"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 h="105">
                <a:moveTo>
                  <a:pt x="76" y="51"/>
                </a:moveTo>
                <a:cubicBezTo>
                  <a:pt x="41" y="24"/>
                  <a:pt x="41" y="24"/>
                  <a:pt x="41" y="24"/>
                </a:cubicBezTo>
                <a:cubicBezTo>
                  <a:pt x="24" y="41"/>
                  <a:pt x="24" y="41"/>
                  <a:pt x="24" y="41"/>
                </a:cubicBezTo>
                <a:cubicBezTo>
                  <a:pt x="51" y="76"/>
                  <a:pt x="51" y="76"/>
                  <a:pt x="51" y="76"/>
                </a:cubicBezTo>
                <a:cubicBezTo>
                  <a:pt x="76" y="51"/>
                  <a:pt x="76" y="51"/>
                  <a:pt x="76" y="51"/>
                </a:cubicBezTo>
                <a:close/>
                <a:moveTo>
                  <a:pt x="40" y="18"/>
                </a:moveTo>
                <a:cubicBezTo>
                  <a:pt x="40" y="18"/>
                  <a:pt x="40" y="18"/>
                  <a:pt x="40" y="18"/>
                </a:cubicBezTo>
                <a:cubicBezTo>
                  <a:pt x="43" y="15"/>
                  <a:pt x="43" y="15"/>
                  <a:pt x="43" y="15"/>
                </a:cubicBezTo>
                <a:cubicBezTo>
                  <a:pt x="45" y="14"/>
                  <a:pt x="45" y="14"/>
                  <a:pt x="45" y="14"/>
                </a:cubicBezTo>
                <a:cubicBezTo>
                  <a:pt x="41" y="10"/>
                  <a:pt x="41" y="10"/>
                  <a:pt x="41" y="10"/>
                </a:cubicBezTo>
                <a:cubicBezTo>
                  <a:pt x="10" y="41"/>
                  <a:pt x="10" y="41"/>
                  <a:pt x="10" y="41"/>
                </a:cubicBezTo>
                <a:cubicBezTo>
                  <a:pt x="14" y="45"/>
                  <a:pt x="14" y="45"/>
                  <a:pt x="14" y="45"/>
                </a:cubicBezTo>
                <a:cubicBezTo>
                  <a:pt x="18" y="40"/>
                  <a:pt x="18" y="40"/>
                  <a:pt x="18" y="40"/>
                </a:cubicBezTo>
                <a:cubicBezTo>
                  <a:pt x="18" y="40"/>
                  <a:pt x="18" y="40"/>
                  <a:pt x="18" y="40"/>
                </a:cubicBezTo>
                <a:cubicBezTo>
                  <a:pt x="40" y="18"/>
                  <a:pt x="40" y="18"/>
                  <a:pt x="40" y="18"/>
                </a:cubicBezTo>
                <a:close/>
                <a:moveTo>
                  <a:pt x="52" y="82"/>
                </a:moveTo>
                <a:cubicBezTo>
                  <a:pt x="52" y="82"/>
                  <a:pt x="52" y="82"/>
                  <a:pt x="52" y="82"/>
                </a:cubicBezTo>
                <a:cubicBezTo>
                  <a:pt x="52" y="82"/>
                  <a:pt x="52" y="82"/>
                  <a:pt x="52" y="82"/>
                </a:cubicBezTo>
                <a:cubicBezTo>
                  <a:pt x="49" y="84"/>
                  <a:pt x="49" y="84"/>
                  <a:pt x="49" y="84"/>
                </a:cubicBezTo>
                <a:cubicBezTo>
                  <a:pt x="53" y="88"/>
                  <a:pt x="53" y="88"/>
                  <a:pt x="53" y="88"/>
                </a:cubicBezTo>
                <a:cubicBezTo>
                  <a:pt x="88" y="53"/>
                  <a:pt x="88" y="53"/>
                  <a:pt x="88" y="53"/>
                </a:cubicBezTo>
                <a:cubicBezTo>
                  <a:pt x="84" y="49"/>
                  <a:pt x="84" y="49"/>
                  <a:pt x="84" y="49"/>
                </a:cubicBezTo>
                <a:cubicBezTo>
                  <a:pt x="83" y="50"/>
                  <a:pt x="83" y="50"/>
                  <a:pt x="83" y="50"/>
                </a:cubicBezTo>
                <a:cubicBezTo>
                  <a:pt x="83" y="50"/>
                  <a:pt x="83" y="50"/>
                  <a:pt x="83" y="50"/>
                </a:cubicBezTo>
                <a:cubicBezTo>
                  <a:pt x="83" y="50"/>
                  <a:pt x="83" y="50"/>
                  <a:pt x="83" y="50"/>
                </a:cubicBezTo>
                <a:cubicBezTo>
                  <a:pt x="82" y="51"/>
                  <a:pt x="82" y="51"/>
                  <a:pt x="82" y="51"/>
                </a:cubicBezTo>
                <a:cubicBezTo>
                  <a:pt x="82" y="51"/>
                  <a:pt x="82" y="51"/>
                  <a:pt x="82" y="51"/>
                </a:cubicBezTo>
                <a:cubicBezTo>
                  <a:pt x="52" y="82"/>
                  <a:pt x="52" y="82"/>
                  <a:pt x="52" y="82"/>
                </a:cubicBezTo>
                <a:close/>
                <a:moveTo>
                  <a:pt x="49" y="20"/>
                </a:moveTo>
                <a:cubicBezTo>
                  <a:pt x="49" y="20"/>
                  <a:pt x="49" y="20"/>
                  <a:pt x="49" y="20"/>
                </a:cubicBezTo>
                <a:cubicBezTo>
                  <a:pt x="79" y="43"/>
                  <a:pt x="79" y="43"/>
                  <a:pt x="79" y="43"/>
                </a:cubicBezTo>
                <a:cubicBezTo>
                  <a:pt x="81" y="41"/>
                  <a:pt x="81" y="41"/>
                  <a:pt x="81" y="41"/>
                </a:cubicBezTo>
                <a:cubicBezTo>
                  <a:pt x="82" y="41"/>
                  <a:pt x="82" y="41"/>
                  <a:pt x="82" y="41"/>
                </a:cubicBezTo>
                <a:cubicBezTo>
                  <a:pt x="83" y="39"/>
                  <a:pt x="86" y="39"/>
                  <a:pt x="87" y="41"/>
                </a:cubicBezTo>
                <a:cubicBezTo>
                  <a:pt x="96" y="50"/>
                  <a:pt x="96" y="50"/>
                  <a:pt x="96" y="50"/>
                </a:cubicBezTo>
                <a:cubicBezTo>
                  <a:pt x="96" y="50"/>
                  <a:pt x="96" y="50"/>
                  <a:pt x="96" y="50"/>
                </a:cubicBezTo>
                <a:cubicBezTo>
                  <a:pt x="98" y="52"/>
                  <a:pt x="98" y="54"/>
                  <a:pt x="96" y="56"/>
                </a:cubicBezTo>
                <a:cubicBezTo>
                  <a:pt x="79" y="73"/>
                  <a:pt x="79" y="73"/>
                  <a:pt x="79" y="73"/>
                </a:cubicBezTo>
                <a:cubicBezTo>
                  <a:pt x="104" y="98"/>
                  <a:pt x="104" y="98"/>
                  <a:pt x="104" y="98"/>
                </a:cubicBezTo>
                <a:cubicBezTo>
                  <a:pt x="105" y="99"/>
                  <a:pt x="105" y="102"/>
                  <a:pt x="104" y="104"/>
                </a:cubicBezTo>
                <a:cubicBezTo>
                  <a:pt x="102" y="105"/>
                  <a:pt x="100" y="105"/>
                  <a:pt x="98" y="104"/>
                </a:cubicBezTo>
                <a:cubicBezTo>
                  <a:pt x="73" y="79"/>
                  <a:pt x="73" y="79"/>
                  <a:pt x="73" y="79"/>
                </a:cubicBezTo>
                <a:cubicBezTo>
                  <a:pt x="56" y="96"/>
                  <a:pt x="56" y="96"/>
                  <a:pt x="56" y="96"/>
                </a:cubicBezTo>
                <a:cubicBezTo>
                  <a:pt x="56" y="96"/>
                  <a:pt x="56" y="96"/>
                  <a:pt x="56" y="96"/>
                </a:cubicBezTo>
                <a:cubicBezTo>
                  <a:pt x="54" y="98"/>
                  <a:pt x="52" y="98"/>
                  <a:pt x="50" y="96"/>
                </a:cubicBezTo>
                <a:cubicBezTo>
                  <a:pt x="41" y="87"/>
                  <a:pt x="41" y="87"/>
                  <a:pt x="41" y="87"/>
                </a:cubicBezTo>
                <a:cubicBezTo>
                  <a:pt x="41" y="87"/>
                  <a:pt x="41" y="87"/>
                  <a:pt x="41" y="87"/>
                </a:cubicBezTo>
                <a:cubicBezTo>
                  <a:pt x="39" y="86"/>
                  <a:pt x="39" y="83"/>
                  <a:pt x="41" y="81"/>
                </a:cubicBezTo>
                <a:cubicBezTo>
                  <a:pt x="43" y="79"/>
                  <a:pt x="43" y="79"/>
                  <a:pt x="43" y="79"/>
                </a:cubicBezTo>
                <a:cubicBezTo>
                  <a:pt x="20" y="49"/>
                  <a:pt x="20" y="49"/>
                  <a:pt x="20" y="49"/>
                </a:cubicBezTo>
                <a:cubicBezTo>
                  <a:pt x="17" y="53"/>
                  <a:pt x="17" y="53"/>
                  <a:pt x="17" y="53"/>
                </a:cubicBezTo>
                <a:cubicBezTo>
                  <a:pt x="17" y="53"/>
                  <a:pt x="17" y="53"/>
                  <a:pt x="17" y="53"/>
                </a:cubicBezTo>
                <a:cubicBezTo>
                  <a:pt x="17" y="53"/>
                  <a:pt x="17" y="53"/>
                  <a:pt x="17" y="53"/>
                </a:cubicBezTo>
                <a:cubicBezTo>
                  <a:pt x="15" y="54"/>
                  <a:pt x="13" y="54"/>
                  <a:pt x="11" y="53"/>
                </a:cubicBezTo>
                <a:cubicBezTo>
                  <a:pt x="2" y="44"/>
                  <a:pt x="2" y="44"/>
                  <a:pt x="2" y="44"/>
                </a:cubicBezTo>
                <a:cubicBezTo>
                  <a:pt x="2" y="44"/>
                  <a:pt x="2" y="44"/>
                  <a:pt x="2" y="44"/>
                </a:cubicBezTo>
                <a:cubicBezTo>
                  <a:pt x="0" y="42"/>
                  <a:pt x="0" y="40"/>
                  <a:pt x="2" y="38"/>
                </a:cubicBezTo>
                <a:cubicBezTo>
                  <a:pt x="38" y="2"/>
                  <a:pt x="38" y="2"/>
                  <a:pt x="38" y="2"/>
                </a:cubicBezTo>
                <a:cubicBezTo>
                  <a:pt x="40" y="0"/>
                  <a:pt x="42" y="0"/>
                  <a:pt x="44" y="2"/>
                </a:cubicBezTo>
                <a:cubicBezTo>
                  <a:pt x="53" y="11"/>
                  <a:pt x="53" y="11"/>
                  <a:pt x="53" y="11"/>
                </a:cubicBezTo>
                <a:cubicBezTo>
                  <a:pt x="53" y="11"/>
                  <a:pt x="53" y="11"/>
                  <a:pt x="53" y="11"/>
                </a:cubicBezTo>
                <a:cubicBezTo>
                  <a:pt x="55" y="12"/>
                  <a:pt x="55" y="15"/>
                  <a:pt x="53" y="17"/>
                </a:cubicBezTo>
                <a:cubicBezTo>
                  <a:pt x="49" y="20"/>
                  <a:pt x="49" y="20"/>
                  <a:pt x="49"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1" name="Freeform 15"/>
          <p:cNvSpPr>
            <a:spLocks noEditPoints="1"/>
          </p:cNvSpPr>
          <p:nvPr/>
        </p:nvSpPr>
        <p:spPr bwMode="auto">
          <a:xfrm>
            <a:off x="3951585" y="5349165"/>
            <a:ext cx="305383" cy="326975"/>
          </a:xfrm>
          <a:custGeom>
            <a:avLst/>
            <a:gdLst>
              <a:gd name="T0" fmla="*/ 79 w 97"/>
              <a:gd name="T1" fmla="*/ 68 h 104"/>
              <a:gd name="T2" fmla="*/ 92 w 97"/>
              <a:gd name="T3" fmla="*/ 73 h 104"/>
              <a:gd name="T4" fmla="*/ 92 w 97"/>
              <a:gd name="T5" fmla="*/ 73 h 104"/>
              <a:gd name="T6" fmla="*/ 97 w 97"/>
              <a:gd name="T7" fmla="*/ 86 h 104"/>
              <a:gd name="T8" fmla="*/ 79 w 97"/>
              <a:gd name="T9" fmla="*/ 104 h 104"/>
              <a:gd name="T10" fmla="*/ 61 w 97"/>
              <a:gd name="T11" fmla="*/ 86 h 104"/>
              <a:gd name="T12" fmla="*/ 62 w 97"/>
              <a:gd name="T13" fmla="*/ 80 h 104"/>
              <a:gd name="T14" fmla="*/ 43 w 97"/>
              <a:gd name="T15" fmla="*/ 68 h 104"/>
              <a:gd name="T16" fmla="*/ 42 w 97"/>
              <a:gd name="T17" fmla="*/ 69 h 104"/>
              <a:gd name="T18" fmla="*/ 42 w 97"/>
              <a:gd name="T19" fmla="*/ 69 h 104"/>
              <a:gd name="T20" fmla="*/ 24 w 97"/>
              <a:gd name="T21" fmla="*/ 76 h 104"/>
              <a:gd name="T22" fmla="*/ 0 w 97"/>
              <a:gd name="T23" fmla="*/ 52 h 104"/>
              <a:gd name="T24" fmla="*/ 24 w 97"/>
              <a:gd name="T25" fmla="*/ 27 h 104"/>
              <a:gd name="T26" fmla="*/ 42 w 97"/>
              <a:gd name="T27" fmla="*/ 34 h 104"/>
              <a:gd name="T28" fmla="*/ 42 w 97"/>
              <a:gd name="T29" fmla="*/ 34 h 104"/>
              <a:gd name="T30" fmla="*/ 42 w 97"/>
              <a:gd name="T31" fmla="*/ 34 h 104"/>
              <a:gd name="T32" fmla="*/ 43 w 97"/>
              <a:gd name="T33" fmla="*/ 35 h 104"/>
              <a:gd name="T34" fmla="*/ 62 w 97"/>
              <a:gd name="T35" fmla="*/ 24 h 104"/>
              <a:gd name="T36" fmla="*/ 61 w 97"/>
              <a:gd name="T37" fmla="*/ 18 h 104"/>
              <a:gd name="T38" fmla="*/ 79 w 97"/>
              <a:gd name="T39" fmla="*/ 0 h 104"/>
              <a:gd name="T40" fmla="*/ 97 w 97"/>
              <a:gd name="T41" fmla="*/ 18 h 104"/>
              <a:gd name="T42" fmla="*/ 79 w 97"/>
              <a:gd name="T43" fmla="*/ 36 h 104"/>
              <a:gd name="T44" fmla="*/ 66 w 97"/>
              <a:gd name="T45" fmla="*/ 31 h 104"/>
              <a:gd name="T46" fmla="*/ 66 w 97"/>
              <a:gd name="T47" fmla="*/ 30 h 104"/>
              <a:gd name="T48" fmla="*/ 47 w 97"/>
              <a:gd name="T49" fmla="*/ 42 h 104"/>
              <a:gd name="T50" fmla="*/ 49 w 97"/>
              <a:gd name="T51" fmla="*/ 52 h 104"/>
              <a:gd name="T52" fmla="*/ 47 w 97"/>
              <a:gd name="T53" fmla="*/ 61 h 104"/>
              <a:gd name="T54" fmla="*/ 66 w 97"/>
              <a:gd name="T55" fmla="*/ 73 h 104"/>
              <a:gd name="T56" fmla="*/ 66 w 97"/>
              <a:gd name="T57" fmla="*/ 73 h 104"/>
              <a:gd name="T58" fmla="*/ 66 w 97"/>
              <a:gd name="T59" fmla="*/ 73 h 104"/>
              <a:gd name="T60" fmla="*/ 66 w 97"/>
              <a:gd name="T61" fmla="*/ 73 h 104"/>
              <a:gd name="T62" fmla="*/ 79 w 97"/>
              <a:gd name="T63" fmla="*/ 68 h 104"/>
              <a:gd name="T64" fmla="*/ 86 w 97"/>
              <a:gd name="T65" fmla="*/ 78 h 104"/>
              <a:gd name="T66" fmla="*/ 86 w 97"/>
              <a:gd name="T67" fmla="*/ 78 h 104"/>
              <a:gd name="T68" fmla="*/ 79 w 97"/>
              <a:gd name="T69" fmla="*/ 76 h 104"/>
              <a:gd name="T70" fmla="*/ 72 w 97"/>
              <a:gd name="T71" fmla="*/ 78 h 104"/>
              <a:gd name="T72" fmla="*/ 72 w 97"/>
              <a:gd name="T73" fmla="*/ 79 h 104"/>
              <a:gd name="T74" fmla="*/ 69 w 97"/>
              <a:gd name="T75" fmla="*/ 86 h 104"/>
              <a:gd name="T76" fmla="*/ 79 w 97"/>
              <a:gd name="T77" fmla="*/ 96 h 104"/>
              <a:gd name="T78" fmla="*/ 89 w 97"/>
              <a:gd name="T79" fmla="*/ 86 h 104"/>
              <a:gd name="T80" fmla="*/ 86 w 97"/>
              <a:gd name="T81" fmla="*/ 79 h 104"/>
              <a:gd name="T82" fmla="*/ 86 w 97"/>
              <a:gd name="T83" fmla="*/ 78 h 104"/>
              <a:gd name="T84" fmla="*/ 36 w 97"/>
              <a:gd name="T85" fmla="*/ 40 h 104"/>
              <a:gd name="T86" fmla="*/ 36 w 97"/>
              <a:gd name="T87" fmla="*/ 40 h 104"/>
              <a:gd name="T88" fmla="*/ 24 w 97"/>
              <a:gd name="T89" fmla="*/ 35 h 104"/>
              <a:gd name="T90" fmla="*/ 8 w 97"/>
              <a:gd name="T91" fmla="*/ 52 h 104"/>
              <a:gd name="T92" fmla="*/ 24 w 97"/>
              <a:gd name="T93" fmla="*/ 68 h 104"/>
              <a:gd name="T94" fmla="*/ 36 w 97"/>
              <a:gd name="T95" fmla="*/ 64 h 104"/>
              <a:gd name="T96" fmla="*/ 36 w 97"/>
              <a:gd name="T97" fmla="*/ 63 h 104"/>
              <a:gd name="T98" fmla="*/ 41 w 97"/>
              <a:gd name="T99" fmla="*/ 52 h 104"/>
              <a:gd name="T100" fmla="*/ 36 w 97"/>
              <a:gd name="T101" fmla="*/ 40 h 104"/>
              <a:gd name="T102" fmla="*/ 36 w 97"/>
              <a:gd name="T103" fmla="*/ 40 h 104"/>
              <a:gd name="T104" fmla="*/ 79 w 97"/>
              <a:gd name="T105" fmla="*/ 8 h 104"/>
              <a:gd name="T106" fmla="*/ 79 w 97"/>
              <a:gd name="T107" fmla="*/ 8 h 104"/>
              <a:gd name="T108" fmla="*/ 69 w 97"/>
              <a:gd name="T109" fmla="*/ 18 h 104"/>
              <a:gd name="T110" fmla="*/ 71 w 97"/>
              <a:gd name="T111" fmla="*/ 23 h 104"/>
              <a:gd name="T112" fmla="*/ 71 w 97"/>
              <a:gd name="T113" fmla="*/ 23 h 104"/>
              <a:gd name="T114" fmla="*/ 72 w 97"/>
              <a:gd name="T115" fmla="*/ 25 h 104"/>
              <a:gd name="T116" fmla="*/ 72 w 97"/>
              <a:gd name="T117" fmla="*/ 25 h 104"/>
              <a:gd name="T118" fmla="*/ 79 w 97"/>
              <a:gd name="T119" fmla="*/ 28 h 104"/>
              <a:gd name="T120" fmla="*/ 89 w 97"/>
              <a:gd name="T121" fmla="*/ 18 h 104"/>
              <a:gd name="T122" fmla="*/ 79 w 97"/>
              <a:gd name="T123" fmla="*/ 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 h="104">
                <a:moveTo>
                  <a:pt x="79" y="68"/>
                </a:moveTo>
                <a:cubicBezTo>
                  <a:pt x="84" y="68"/>
                  <a:pt x="89" y="70"/>
                  <a:pt x="92" y="73"/>
                </a:cubicBezTo>
                <a:cubicBezTo>
                  <a:pt x="92" y="73"/>
                  <a:pt x="92" y="73"/>
                  <a:pt x="92" y="73"/>
                </a:cubicBezTo>
                <a:cubicBezTo>
                  <a:pt x="95" y="76"/>
                  <a:pt x="97" y="81"/>
                  <a:pt x="97" y="86"/>
                </a:cubicBezTo>
                <a:cubicBezTo>
                  <a:pt x="97" y="96"/>
                  <a:pt x="89" y="104"/>
                  <a:pt x="79" y="104"/>
                </a:cubicBezTo>
                <a:cubicBezTo>
                  <a:pt x="69" y="104"/>
                  <a:pt x="61" y="96"/>
                  <a:pt x="61" y="86"/>
                </a:cubicBezTo>
                <a:cubicBezTo>
                  <a:pt x="61" y="84"/>
                  <a:pt x="61" y="82"/>
                  <a:pt x="62" y="80"/>
                </a:cubicBezTo>
                <a:cubicBezTo>
                  <a:pt x="43" y="68"/>
                  <a:pt x="43" y="68"/>
                  <a:pt x="43" y="68"/>
                </a:cubicBezTo>
                <a:cubicBezTo>
                  <a:pt x="42" y="68"/>
                  <a:pt x="42" y="69"/>
                  <a:pt x="42" y="69"/>
                </a:cubicBezTo>
                <a:cubicBezTo>
                  <a:pt x="42" y="69"/>
                  <a:pt x="42" y="69"/>
                  <a:pt x="42" y="69"/>
                </a:cubicBezTo>
                <a:cubicBezTo>
                  <a:pt x="37" y="74"/>
                  <a:pt x="31" y="76"/>
                  <a:pt x="24" y="76"/>
                </a:cubicBezTo>
                <a:cubicBezTo>
                  <a:pt x="11" y="76"/>
                  <a:pt x="0" y="65"/>
                  <a:pt x="0" y="52"/>
                </a:cubicBezTo>
                <a:cubicBezTo>
                  <a:pt x="0" y="38"/>
                  <a:pt x="11" y="27"/>
                  <a:pt x="24" y="27"/>
                </a:cubicBezTo>
                <a:cubicBezTo>
                  <a:pt x="31" y="27"/>
                  <a:pt x="37" y="30"/>
                  <a:pt x="42" y="34"/>
                </a:cubicBezTo>
                <a:cubicBezTo>
                  <a:pt x="42" y="34"/>
                  <a:pt x="42" y="34"/>
                  <a:pt x="42" y="34"/>
                </a:cubicBezTo>
                <a:cubicBezTo>
                  <a:pt x="42" y="34"/>
                  <a:pt x="42" y="34"/>
                  <a:pt x="42" y="34"/>
                </a:cubicBezTo>
                <a:cubicBezTo>
                  <a:pt x="42" y="35"/>
                  <a:pt x="42" y="35"/>
                  <a:pt x="43" y="35"/>
                </a:cubicBezTo>
                <a:cubicBezTo>
                  <a:pt x="62" y="24"/>
                  <a:pt x="62" y="24"/>
                  <a:pt x="62" y="24"/>
                </a:cubicBezTo>
                <a:cubicBezTo>
                  <a:pt x="61" y="22"/>
                  <a:pt x="61" y="20"/>
                  <a:pt x="61" y="18"/>
                </a:cubicBezTo>
                <a:cubicBezTo>
                  <a:pt x="61" y="8"/>
                  <a:pt x="69" y="0"/>
                  <a:pt x="79" y="0"/>
                </a:cubicBezTo>
                <a:cubicBezTo>
                  <a:pt x="89" y="0"/>
                  <a:pt x="97" y="8"/>
                  <a:pt x="97" y="18"/>
                </a:cubicBezTo>
                <a:cubicBezTo>
                  <a:pt x="97" y="28"/>
                  <a:pt x="89" y="36"/>
                  <a:pt x="79" y="36"/>
                </a:cubicBezTo>
                <a:cubicBezTo>
                  <a:pt x="74" y="36"/>
                  <a:pt x="70" y="34"/>
                  <a:pt x="66" y="31"/>
                </a:cubicBezTo>
                <a:cubicBezTo>
                  <a:pt x="66" y="30"/>
                  <a:pt x="66" y="30"/>
                  <a:pt x="66" y="30"/>
                </a:cubicBezTo>
                <a:cubicBezTo>
                  <a:pt x="47" y="42"/>
                  <a:pt x="47" y="42"/>
                  <a:pt x="47" y="42"/>
                </a:cubicBezTo>
                <a:cubicBezTo>
                  <a:pt x="48" y="45"/>
                  <a:pt x="49" y="48"/>
                  <a:pt x="49" y="52"/>
                </a:cubicBezTo>
                <a:cubicBezTo>
                  <a:pt x="49" y="55"/>
                  <a:pt x="48" y="58"/>
                  <a:pt x="47" y="61"/>
                </a:cubicBezTo>
                <a:cubicBezTo>
                  <a:pt x="66" y="73"/>
                  <a:pt x="66" y="73"/>
                  <a:pt x="66" y="73"/>
                </a:cubicBezTo>
                <a:cubicBezTo>
                  <a:pt x="66" y="73"/>
                  <a:pt x="66" y="73"/>
                  <a:pt x="66" y="73"/>
                </a:cubicBezTo>
                <a:cubicBezTo>
                  <a:pt x="66" y="73"/>
                  <a:pt x="66" y="73"/>
                  <a:pt x="66" y="73"/>
                </a:cubicBezTo>
                <a:cubicBezTo>
                  <a:pt x="66" y="73"/>
                  <a:pt x="66" y="73"/>
                  <a:pt x="66" y="73"/>
                </a:cubicBezTo>
                <a:cubicBezTo>
                  <a:pt x="70" y="70"/>
                  <a:pt x="74" y="68"/>
                  <a:pt x="79" y="68"/>
                </a:cubicBezTo>
                <a:close/>
                <a:moveTo>
                  <a:pt x="86" y="78"/>
                </a:moveTo>
                <a:cubicBezTo>
                  <a:pt x="86" y="78"/>
                  <a:pt x="86" y="78"/>
                  <a:pt x="86" y="78"/>
                </a:cubicBezTo>
                <a:cubicBezTo>
                  <a:pt x="85" y="77"/>
                  <a:pt x="82" y="76"/>
                  <a:pt x="79" y="76"/>
                </a:cubicBezTo>
                <a:cubicBezTo>
                  <a:pt x="76" y="76"/>
                  <a:pt x="74" y="77"/>
                  <a:pt x="72" y="78"/>
                </a:cubicBezTo>
                <a:cubicBezTo>
                  <a:pt x="72" y="79"/>
                  <a:pt x="72" y="79"/>
                  <a:pt x="72" y="79"/>
                </a:cubicBezTo>
                <a:cubicBezTo>
                  <a:pt x="70" y="80"/>
                  <a:pt x="69" y="83"/>
                  <a:pt x="69" y="86"/>
                </a:cubicBezTo>
                <a:cubicBezTo>
                  <a:pt x="69" y="91"/>
                  <a:pt x="74" y="96"/>
                  <a:pt x="79" y="96"/>
                </a:cubicBezTo>
                <a:cubicBezTo>
                  <a:pt x="85" y="96"/>
                  <a:pt x="89" y="91"/>
                  <a:pt x="89" y="86"/>
                </a:cubicBezTo>
                <a:cubicBezTo>
                  <a:pt x="89" y="83"/>
                  <a:pt x="88" y="80"/>
                  <a:pt x="86" y="79"/>
                </a:cubicBezTo>
                <a:cubicBezTo>
                  <a:pt x="86" y="78"/>
                  <a:pt x="86" y="78"/>
                  <a:pt x="86" y="78"/>
                </a:cubicBezTo>
                <a:close/>
                <a:moveTo>
                  <a:pt x="36" y="40"/>
                </a:moveTo>
                <a:cubicBezTo>
                  <a:pt x="36" y="40"/>
                  <a:pt x="36" y="40"/>
                  <a:pt x="36" y="40"/>
                </a:cubicBezTo>
                <a:cubicBezTo>
                  <a:pt x="33" y="37"/>
                  <a:pt x="29" y="35"/>
                  <a:pt x="24" y="35"/>
                </a:cubicBezTo>
                <a:cubicBezTo>
                  <a:pt x="15" y="35"/>
                  <a:pt x="8" y="42"/>
                  <a:pt x="8" y="52"/>
                </a:cubicBezTo>
                <a:cubicBezTo>
                  <a:pt x="8" y="61"/>
                  <a:pt x="15" y="68"/>
                  <a:pt x="24" y="68"/>
                </a:cubicBezTo>
                <a:cubicBezTo>
                  <a:pt x="29" y="68"/>
                  <a:pt x="33" y="67"/>
                  <a:pt x="36" y="64"/>
                </a:cubicBezTo>
                <a:cubicBezTo>
                  <a:pt x="36" y="63"/>
                  <a:pt x="36" y="63"/>
                  <a:pt x="36" y="63"/>
                </a:cubicBezTo>
                <a:cubicBezTo>
                  <a:pt x="39" y="61"/>
                  <a:pt x="41" y="56"/>
                  <a:pt x="41" y="52"/>
                </a:cubicBezTo>
                <a:cubicBezTo>
                  <a:pt x="41" y="47"/>
                  <a:pt x="39" y="43"/>
                  <a:pt x="36" y="40"/>
                </a:cubicBezTo>
                <a:cubicBezTo>
                  <a:pt x="36" y="40"/>
                  <a:pt x="36" y="40"/>
                  <a:pt x="36" y="40"/>
                </a:cubicBezTo>
                <a:close/>
                <a:moveTo>
                  <a:pt x="79" y="8"/>
                </a:moveTo>
                <a:cubicBezTo>
                  <a:pt x="79" y="8"/>
                  <a:pt x="79" y="8"/>
                  <a:pt x="79" y="8"/>
                </a:cubicBezTo>
                <a:cubicBezTo>
                  <a:pt x="74" y="8"/>
                  <a:pt x="69" y="12"/>
                  <a:pt x="69" y="18"/>
                </a:cubicBezTo>
                <a:cubicBezTo>
                  <a:pt x="69" y="20"/>
                  <a:pt x="70" y="21"/>
                  <a:pt x="71" y="23"/>
                </a:cubicBezTo>
                <a:cubicBezTo>
                  <a:pt x="71" y="23"/>
                  <a:pt x="71" y="23"/>
                  <a:pt x="71" y="23"/>
                </a:cubicBezTo>
                <a:cubicBezTo>
                  <a:pt x="71" y="24"/>
                  <a:pt x="71" y="24"/>
                  <a:pt x="72" y="25"/>
                </a:cubicBezTo>
                <a:cubicBezTo>
                  <a:pt x="72" y="25"/>
                  <a:pt x="72" y="25"/>
                  <a:pt x="72" y="25"/>
                </a:cubicBezTo>
                <a:cubicBezTo>
                  <a:pt x="74" y="27"/>
                  <a:pt x="76" y="28"/>
                  <a:pt x="79" y="28"/>
                </a:cubicBezTo>
                <a:cubicBezTo>
                  <a:pt x="85" y="28"/>
                  <a:pt x="89" y="23"/>
                  <a:pt x="89" y="18"/>
                </a:cubicBezTo>
                <a:cubicBezTo>
                  <a:pt x="89" y="12"/>
                  <a:pt x="85" y="8"/>
                  <a:pt x="79"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2" name="Freeform 16"/>
          <p:cNvSpPr>
            <a:spLocks noEditPoints="1"/>
          </p:cNvSpPr>
          <p:nvPr/>
        </p:nvSpPr>
        <p:spPr bwMode="auto">
          <a:xfrm>
            <a:off x="3942493" y="2986349"/>
            <a:ext cx="325433" cy="323891"/>
          </a:xfrm>
          <a:custGeom>
            <a:avLst/>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3" name="Freeform 17"/>
          <p:cNvSpPr>
            <a:spLocks noEditPoints="1"/>
          </p:cNvSpPr>
          <p:nvPr/>
        </p:nvSpPr>
        <p:spPr bwMode="auto">
          <a:xfrm>
            <a:off x="3252899" y="4161302"/>
            <a:ext cx="328517" cy="343940"/>
          </a:xfrm>
          <a:custGeom>
            <a:avLst/>
            <a:gdLst>
              <a:gd name="T0" fmla="*/ 89 w 104"/>
              <a:gd name="T1" fmla="*/ 15 h 109"/>
              <a:gd name="T2" fmla="*/ 92 w 104"/>
              <a:gd name="T3" fmla="*/ 86 h 109"/>
              <a:gd name="T4" fmla="*/ 96 w 104"/>
              <a:gd name="T5" fmla="*/ 54 h 109"/>
              <a:gd name="T6" fmla="*/ 78 w 104"/>
              <a:gd name="T7" fmla="*/ 73 h 109"/>
              <a:gd name="T8" fmla="*/ 76 w 104"/>
              <a:gd name="T9" fmla="*/ 54 h 109"/>
              <a:gd name="T10" fmla="*/ 31 w 104"/>
              <a:gd name="T11" fmla="*/ 72 h 109"/>
              <a:gd name="T12" fmla="*/ 23 w 104"/>
              <a:gd name="T13" fmla="*/ 54 h 109"/>
              <a:gd name="T14" fmla="*/ 18 w 104"/>
              <a:gd name="T15" fmla="*/ 80 h 109"/>
              <a:gd name="T16" fmla="*/ 0 w 104"/>
              <a:gd name="T17" fmla="*/ 52 h 109"/>
              <a:gd name="T18" fmla="*/ 52 w 104"/>
              <a:gd name="T19" fmla="*/ 0 h 109"/>
              <a:gd name="T20" fmla="*/ 68 w 104"/>
              <a:gd name="T21" fmla="*/ 94 h 109"/>
              <a:gd name="T22" fmla="*/ 64 w 104"/>
              <a:gd name="T23" fmla="*/ 109 h 109"/>
              <a:gd name="T24" fmla="*/ 40 w 104"/>
              <a:gd name="T25" fmla="*/ 109 h 109"/>
              <a:gd name="T26" fmla="*/ 36 w 104"/>
              <a:gd name="T27" fmla="*/ 105 h 109"/>
              <a:gd name="T28" fmla="*/ 24 w 104"/>
              <a:gd name="T29" fmla="*/ 94 h 109"/>
              <a:gd name="T30" fmla="*/ 21 w 104"/>
              <a:gd name="T31" fmla="*/ 87 h 109"/>
              <a:gd name="T32" fmla="*/ 55 w 104"/>
              <a:gd name="T33" fmla="*/ 59 h 109"/>
              <a:gd name="T34" fmla="*/ 83 w 104"/>
              <a:gd name="T35" fmla="*/ 87 h 109"/>
              <a:gd name="T36" fmla="*/ 80 w 104"/>
              <a:gd name="T37" fmla="*/ 94 h 109"/>
              <a:gd name="T38" fmla="*/ 68 w 104"/>
              <a:gd name="T39" fmla="*/ 94 h 109"/>
              <a:gd name="T40" fmla="*/ 60 w 104"/>
              <a:gd name="T41" fmla="*/ 101 h 109"/>
              <a:gd name="T42" fmla="*/ 60 w 104"/>
              <a:gd name="T43" fmla="*/ 90 h 109"/>
              <a:gd name="T44" fmla="*/ 70 w 104"/>
              <a:gd name="T45" fmla="*/ 86 h 109"/>
              <a:gd name="T46" fmla="*/ 34 w 104"/>
              <a:gd name="T47" fmla="*/ 86 h 109"/>
              <a:gd name="T48" fmla="*/ 40 w 104"/>
              <a:gd name="T49" fmla="*/ 86 h 109"/>
              <a:gd name="T50" fmla="*/ 44 w 104"/>
              <a:gd name="T51" fmla="*/ 101 h 109"/>
              <a:gd name="T52" fmla="*/ 83 w 104"/>
              <a:gd name="T53" fmla="*/ 21 h 109"/>
              <a:gd name="T54" fmla="*/ 82 w 104"/>
              <a:gd name="T55" fmla="*/ 20 h 109"/>
              <a:gd name="T56" fmla="*/ 81 w 104"/>
              <a:gd name="T57" fmla="*/ 49 h 109"/>
              <a:gd name="T58" fmla="*/ 83 w 104"/>
              <a:gd name="T59" fmla="*/ 21 h 109"/>
              <a:gd name="T60" fmla="*/ 78 w 104"/>
              <a:gd name="T61" fmla="*/ 16 h 109"/>
              <a:gd name="T62" fmla="*/ 73 w 104"/>
              <a:gd name="T63" fmla="*/ 17 h 109"/>
              <a:gd name="T64" fmla="*/ 78 w 104"/>
              <a:gd name="T65" fmla="*/ 16 h 109"/>
              <a:gd name="T66" fmla="*/ 59 w 104"/>
              <a:gd name="T67" fmla="*/ 8 h 109"/>
              <a:gd name="T68" fmla="*/ 55 w 104"/>
              <a:gd name="T69" fmla="*/ 25 h 109"/>
              <a:gd name="T70" fmla="*/ 70 w 104"/>
              <a:gd name="T71" fmla="*/ 21 h 109"/>
              <a:gd name="T72" fmla="*/ 59 w 104"/>
              <a:gd name="T73" fmla="*/ 8 h 109"/>
              <a:gd name="T74" fmla="*/ 50 w 104"/>
              <a:gd name="T75" fmla="*/ 8 h 109"/>
              <a:gd name="T76" fmla="*/ 36 w 104"/>
              <a:gd name="T77" fmla="*/ 19 h 109"/>
              <a:gd name="T78" fmla="*/ 36 w 104"/>
              <a:gd name="T79" fmla="*/ 22 h 109"/>
              <a:gd name="T80" fmla="*/ 50 w 104"/>
              <a:gd name="T81" fmla="*/ 8 h 109"/>
              <a:gd name="T82" fmla="*/ 35 w 104"/>
              <a:gd name="T83" fmla="*/ 11 h 109"/>
              <a:gd name="T84" fmla="*/ 30 w 104"/>
              <a:gd name="T85" fmla="*/ 19 h 109"/>
              <a:gd name="T86" fmla="*/ 35 w 104"/>
              <a:gd name="T87" fmla="*/ 11 h 109"/>
              <a:gd name="T88" fmla="*/ 22 w 104"/>
              <a:gd name="T89" fmla="*/ 20 h 109"/>
              <a:gd name="T90" fmla="*/ 8 w 104"/>
              <a:gd name="T91" fmla="*/ 49 h 109"/>
              <a:gd name="T92" fmla="*/ 28 w 104"/>
              <a:gd name="T93" fmla="*/ 24 h 109"/>
              <a:gd name="T94" fmla="*/ 72 w 104"/>
              <a:gd name="T95" fmla="*/ 26 h 109"/>
              <a:gd name="T96" fmla="*/ 70 w 104"/>
              <a:gd name="T97" fmla="*/ 26 h 109"/>
              <a:gd name="T98" fmla="*/ 55 w 104"/>
              <a:gd name="T99" fmla="*/ 49 h 109"/>
              <a:gd name="T100" fmla="*/ 72 w 104"/>
              <a:gd name="T101" fmla="*/ 26 h 109"/>
              <a:gd name="T102" fmla="*/ 50 w 104"/>
              <a:gd name="T103" fmla="*/ 30 h 109"/>
              <a:gd name="T104" fmla="*/ 33 w 104"/>
              <a:gd name="T105" fmla="*/ 26 h 109"/>
              <a:gd name="T106" fmla="*/ 50 w 104"/>
              <a:gd name="T107" fmla="*/ 4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4" h="109">
                <a:moveTo>
                  <a:pt x="52" y="0"/>
                </a:moveTo>
                <a:cubicBezTo>
                  <a:pt x="66" y="0"/>
                  <a:pt x="80" y="6"/>
                  <a:pt x="89" y="15"/>
                </a:cubicBezTo>
                <a:cubicBezTo>
                  <a:pt x="98" y="24"/>
                  <a:pt x="104" y="37"/>
                  <a:pt x="104" y="52"/>
                </a:cubicBezTo>
                <a:cubicBezTo>
                  <a:pt x="104" y="65"/>
                  <a:pt x="100" y="76"/>
                  <a:pt x="92" y="86"/>
                </a:cubicBezTo>
                <a:cubicBezTo>
                  <a:pt x="89" y="89"/>
                  <a:pt x="82" y="85"/>
                  <a:pt x="86" y="80"/>
                </a:cubicBezTo>
                <a:cubicBezTo>
                  <a:pt x="92" y="73"/>
                  <a:pt x="96" y="64"/>
                  <a:pt x="96" y="54"/>
                </a:cubicBezTo>
                <a:cubicBezTo>
                  <a:pt x="81" y="54"/>
                  <a:pt x="81" y="54"/>
                  <a:pt x="81" y="54"/>
                </a:cubicBezTo>
                <a:cubicBezTo>
                  <a:pt x="81" y="61"/>
                  <a:pt x="80" y="67"/>
                  <a:pt x="78" y="73"/>
                </a:cubicBezTo>
                <a:cubicBezTo>
                  <a:pt x="78" y="76"/>
                  <a:pt x="73" y="75"/>
                  <a:pt x="74" y="72"/>
                </a:cubicBezTo>
                <a:cubicBezTo>
                  <a:pt x="75" y="67"/>
                  <a:pt x="76" y="61"/>
                  <a:pt x="76" y="54"/>
                </a:cubicBezTo>
                <a:cubicBezTo>
                  <a:pt x="56" y="54"/>
                  <a:pt x="48" y="54"/>
                  <a:pt x="28" y="54"/>
                </a:cubicBezTo>
                <a:cubicBezTo>
                  <a:pt x="28" y="61"/>
                  <a:pt x="29" y="67"/>
                  <a:pt x="31" y="72"/>
                </a:cubicBezTo>
                <a:cubicBezTo>
                  <a:pt x="31" y="75"/>
                  <a:pt x="27" y="76"/>
                  <a:pt x="26" y="73"/>
                </a:cubicBezTo>
                <a:cubicBezTo>
                  <a:pt x="24" y="67"/>
                  <a:pt x="24" y="61"/>
                  <a:pt x="23" y="54"/>
                </a:cubicBezTo>
                <a:cubicBezTo>
                  <a:pt x="8" y="54"/>
                  <a:pt x="8" y="54"/>
                  <a:pt x="8" y="54"/>
                </a:cubicBezTo>
                <a:cubicBezTo>
                  <a:pt x="9" y="64"/>
                  <a:pt x="12" y="73"/>
                  <a:pt x="18" y="80"/>
                </a:cubicBezTo>
                <a:cubicBezTo>
                  <a:pt x="22" y="84"/>
                  <a:pt x="16" y="89"/>
                  <a:pt x="12" y="86"/>
                </a:cubicBezTo>
                <a:cubicBezTo>
                  <a:pt x="5" y="76"/>
                  <a:pt x="0" y="65"/>
                  <a:pt x="0" y="52"/>
                </a:cubicBezTo>
                <a:cubicBezTo>
                  <a:pt x="0" y="37"/>
                  <a:pt x="6" y="24"/>
                  <a:pt x="15" y="15"/>
                </a:cubicBezTo>
                <a:cubicBezTo>
                  <a:pt x="25" y="6"/>
                  <a:pt x="38" y="0"/>
                  <a:pt x="52" y="0"/>
                </a:cubicBezTo>
                <a:close/>
                <a:moveTo>
                  <a:pt x="68" y="94"/>
                </a:moveTo>
                <a:cubicBezTo>
                  <a:pt x="68" y="94"/>
                  <a:pt x="68" y="94"/>
                  <a:pt x="68" y="94"/>
                </a:cubicBezTo>
                <a:cubicBezTo>
                  <a:pt x="68" y="105"/>
                  <a:pt x="68" y="105"/>
                  <a:pt x="68" y="105"/>
                </a:cubicBezTo>
                <a:cubicBezTo>
                  <a:pt x="68" y="107"/>
                  <a:pt x="66" y="109"/>
                  <a:pt x="64" y="109"/>
                </a:cubicBezTo>
                <a:cubicBezTo>
                  <a:pt x="64" y="109"/>
                  <a:pt x="64" y="109"/>
                  <a:pt x="64" y="109"/>
                </a:cubicBezTo>
                <a:cubicBezTo>
                  <a:pt x="40" y="109"/>
                  <a:pt x="40" y="109"/>
                  <a:pt x="40" y="109"/>
                </a:cubicBezTo>
                <a:cubicBezTo>
                  <a:pt x="38" y="109"/>
                  <a:pt x="36" y="107"/>
                  <a:pt x="36" y="105"/>
                </a:cubicBezTo>
                <a:cubicBezTo>
                  <a:pt x="36" y="105"/>
                  <a:pt x="36" y="105"/>
                  <a:pt x="36" y="105"/>
                </a:cubicBezTo>
                <a:cubicBezTo>
                  <a:pt x="36" y="94"/>
                  <a:pt x="36" y="94"/>
                  <a:pt x="36" y="94"/>
                </a:cubicBezTo>
                <a:cubicBezTo>
                  <a:pt x="24" y="94"/>
                  <a:pt x="24" y="94"/>
                  <a:pt x="24" y="94"/>
                </a:cubicBezTo>
                <a:cubicBezTo>
                  <a:pt x="22" y="94"/>
                  <a:pt x="20" y="92"/>
                  <a:pt x="20" y="90"/>
                </a:cubicBezTo>
                <a:cubicBezTo>
                  <a:pt x="20" y="89"/>
                  <a:pt x="21" y="88"/>
                  <a:pt x="21" y="87"/>
                </a:cubicBezTo>
                <a:cubicBezTo>
                  <a:pt x="49" y="59"/>
                  <a:pt x="49" y="59"/>
                  <a:pt x="49" y="59"/>
                </a:cubicBezTo>
                <a:cubicBezTo>
                  <a:pt x="51" y="58"/>
                  <a:pt x="53" y="58"/>
                  <a:pt x="55" y="59"/>
                </a:cubicBezTo>
                <a:cubicBezTo>
                  <a:pt x="55" y="59"/>
                  <a:pt x="55" y="59"/>
                  <a:pt x="55" y="59"/>
                </a:cubicBezTo>
                <a:cubicBezTo>
                  <a:pt x="83" y="87"/>
                  <a:pt x="83" y="87"/>
                  <a:pt x="83" y="87"/>
                </a:cubicBezTo>
                <a:cubicBezTo>
                  <a:pt x="85" y="89"/>
                  <a:pt x="85" y="91"/>
                  <a:pt x="83" y="93"/>
                </a:cubicBezTo>
                <a:cubicBezTo>
                  <a:pt x="82" y="94"/>
                  <a:pt x="81" y="94"/>
                  <a:pt x="80" y="94"/>
                </a:cubicBezTo>
                <a:cubicBezTo>
                  <a:pt x="80" y="94"/>
                  <a:pt x="80" y="94"/>
                  <a:pt x="80" y="94"/>
                </a:cubicBezTo>
                <a:cubicBezTo>
                  <a:pt x="68" y="94"/>
                  <a:pt x="68" y="94"/>
                  <a:pt x="68" y="94"/>
                </a:cubicBezTo>
                <a:close/>
                <a:moveTo>
                  <a:pt x="60" y="101"/>
                </a:moveTo>
                <a:cubicBezTo>
                  <a:pt x="60" y="101"/>
                  <a:pt x="60" y="101"/>
                  <a:pt x="60" y="101"/>
                </a:cubicBezTo>
                <a:cubicBezTo>
                  <a:pt x="60" y="90"/>
                  <a:pt x="60" y="90"/>
                  <a:pt x="60" y="90"/>
                </a:cubicBezTo>
                <a:cubicBezTo>
                  <a:pt x="60" y="90"/>
                  <a:pt x="60" y="90"/>
                  <a:pt x="60" y="90"/>
                </a:cubicBezTo>
                <a:cubicBezTo>
                  <a:pt x="60" y="88"/>
                  <a:pt x="62" y="86"/>
                  <a:pt x="64" y="86"/>
                </a:cubicBezTo>
                <a:cubicBezTo>
                  <a:pt x="70" y="86"/>
                  <a:pt x="70" y="86"/>
                  <a:pt x="70" y="86"/>
                </a:cubicBezTo>
                <a:cubicBezTo>
                  <a:pt x="52" y="68"/>
                  <a:pt x="52" y="68"/>
                  <a:pt x="52" y="68"/>
                </a:cubicBezTo>
                <a:cubicBezTo>
                  <a:pt x="34" y="86"/>
                  <a:pt x="34" y="86"/>
                  <a:pt x="34" y="86"/>
                </a:cubicBezTo>
                <a:cubicBezTo>
                  <a:pt x="40" y="86"/>
                  <a:pt x="40" y="86"/>
                  <a:pt x="40" y="86"/>
                </a:cubicBezTo>
                <a:cubicBezTo>
                  <a:pt x="40" y="86"/>
                  <a:pt x="40" y="86"/>
                  <a:pt x="40" y="86"/>
                </a:cubicBezTo>
                <a:cubicBezTo>
                  <a:pt x="42" y="86"/>
                  <a:pt x="44" y="88"/>
                  <a:pt x="44" y="90"/>
                </a:cubicBezTo>
                <a:cubicBezTo>
                  <a:pt x="44" y="101"/>
                  <a:pt x="44" y="101"/>
                  <a:pt x="44" y="101"/>
                </a:cubicBezTo>
                <a:cubicBezTo>
                  <a:pt x="60" y="101"/>
                  <a:pt x="60" y="101"/>
                  <a:pt x="60" y="101"/>
                </a:cubicBezTo>
                <a:close/>
                <a:moveTo>
                  <a:pt x="83" y="21"/>
                </a:moveTo>
                <a:cubicBezTo>
                  <a:pt x="83" y="21"/>
                  <a:pt x="83" y="21"/>
                  <a:pt x="83" y="21"/>
                </a:cubicBezTo>
                <a:cubicBezTo>
                  <a:pt x="83" y="20"/>
                  <a:pt x="83" y="20"/>
                  <a:pt x="82" y="20"/>
                </a:cubicBezTo>
                <a:cubicBezTo>
                  <a:pt x="80" y="21"/>
                  <a:pt x="78" y="22"/>
                  <a:pt x="76" y="24"/>
                </a:cubicBezTo>
                <a:cubicBezTo>
                  <a:pt x="79" y="31"/>
                  <a:pt x="81" y="40"/>
                  <a:pt x="81" y="49"/>
                </a:cubicBezTo>
                <a:cubicBezTo>
                  <a:pt x="96" y="49"/>
                  <a:pt x="96" y="49"/>
                  <a:pt x="96" y="49"/>
                </a:cubicBezTo>
                <a:cubicBezTo>
                  <a:pt x="96" y="38"/>
                  <a:pt x="91" y="28"/>
                  <a:pt x="83" y="21"/>
                </a:cubicBezTo>
                <a:close/>
                <a:moveTo>
                  <a:pt x="78" y="16"/>
                </a:moveTo>
                <a:cubicBezTo>
                  <a:pt x="78" y="16"/>
                  <a:pt x="78" y="16"/>
                  <a:pt x="78" y="16"/>
                </a:cubicBezTo>
                <a:cubicBezTo>
                  <a:pt x="76" y="14"/>
                  <a:pt x="73" y="13"/>
                  <a:pt x="69" y="11"/>
                </a:cubicBezTo>
                <a:cubicBezTo>
                  <a:pt x="71" y="13"/>
                  <a:pt x="72" y="15"/>
                  <a:pt x="73" y="17"/>
                </a:cubicBezTo>
                <a:cubicBezTo>
                  <a:pt x="73" y="17"/>
                  <a:pt x="74" y="18"/>
                  <a:pt x="74" y="19"/>
                </a:cubicBezTo>
                <a:cubicBezTo>
                  <a:pt x="76" y="18"/>
                  <a:pt x="77" y="17"/>
                  <a:pt x="78" y="16"/>
                </a:cubicBezTo>
                <a:close/>
                <a:moveTo>
                  <a:pt x="59" y="8"/>
                </a:moveTo>
                <a:cubicBezTo>
                  <a:pt x="59" y="8"/>
                  <a:pt x="59" y="8"/>
                  <a:pt x="59" y="8"/>
                </a:cubicBezTo>
                <a:cubicBezTo>
                  <a:pt x="58" y="8"/>
                  <a:pt x="56" y="8"/>
                  <a:pt x="55" y="8"/>
                </a:cubicBezTo>
                <a:cubicBezTo>
                  <a:pt x="55" y="25"/>
                  <a:pt x="55" y="25"/>
                  <a:pt x="55" y="25"/>
                </a:cubicBezTo>
                <a:cubicBezTo>
                  <a:pt x="59" y="24"/>
                  <a:pt x="64" y="24"/>
                  <a:pt x="68" y="22"/>
                </a:cubicBezTo>
                <a:cubicBezTo>
                  <a:pt x="69" y="22"/>
                  <a:pt x="69" y="21"/>
                  <a:pt x="70" y="21"/>
                </a:cubicBezTo>
                <a:cubicBezTo>
                  <a:pt x="70" y="20"/>
                  <a:pt x="69" y="20"/>
                  <a:pt x="69" y="19"/>
                </a:cubicBezTo>
                <a:cubicBezTo>
                  <a:pt x="66" y="14"/>
                  <a:pt x="63" y="11"/>
                  <a:pt x="59" y="8"/>
                </a:cubicBezTo>
                <a:close/>
                <a:moveTo>
                  <a:pt x="50" y="8"/>
                </a:moveTo>
                <a:cubicBezTo>
                  <a:pt x="50" y="8"/>
                  <a:pt x="50" y="8"/>
                  <a:pt x="50" y="8"/>
                </a:cubicBezTo>
                <a:cubicBezTo>
                  <a:pt x="48" y="8"/>
                  <a:pt x="46" y="8"/>
                  <a:pt x="45" y="8"/>
                </a:cubicBezTo>
                <a:cubicBezTo>
                  <a:pt x="41" y="11"/>
                  <a:pt x="38" y="14"/>
                  <a:pt x="36" y="19"/>
                </a:cubicBezTo>
                <a:cubicBezTo>
                  <a:pt x="35" y="20"/>
                  <a:pt x="35" y="20"/>
                  <a:pt x="34" y="21"/>
                </a:cubicBezTo>
                <a:cubicBezTo>
                  <a:pt x="35" y="21"/>
                  <a:pt x="36" y="22"/>
                  <a:pt x="36" y="22"/>
                </a:cubicBezTo>
                <a:cubicBezTo>
                  <a:pt x="40" y="24"/>
                  <a:pt x="45" y="24"/>
                  <a:pt x="50" y="25"/>
                </a:cubicBezTo>
                <a:cubicBezTo>
                  <a:pt x="50" y="8"/>
                  <a:pt x="50" y="8"/>
                  <a:pt x="50" y="8"/>
                </a:cubicBezTo>
                <a:close/>
                <a:moveTo>
                  <a:pt x="35" y="11"/>
                </a:moveTo>
                <a:cubicBezTo>
                  <a:pt x="35" y="11"/>
                  <a:pt x="35" y="11"/>
                  <a:pt x="35" y="11"/>
                </a:cubicBezTo>
                <a:cubicBezTo>
                  <a:pt x="32" y="13"/>
                  <a:pt x="29" y="14"/>
                  <a:pt x="26" y="16"/>
                </a:cubicBezTo>
                <a:cubicBezTo>
                  <a:pt x="27" y="17"/>
                  <a:pt x="29" y="18"/>
                  <a:pt x="30" y="19"/>
                </a:cubicBezTo>
                <a:cubicBezTo>
                  <a:pt x="30" y="18"/>
                  <a:pt x="31" y="17"/>
                  <a:pt x="31" y="17"/>
                </a:cubicBezTo>
                <a:cubicBezTo>
                  <a:pt x="32" y="15"/>
                  <a:pt x="34" y="13"/>
                  <a:pt x="35" y="11"/>
                </a:cubicBezTo>
                <a:close/>
                <a:moveTo>
                  <a:pt x="22" y="20"/>
                </a:moveTo>
                <a:cubicBezTo>
                  <a:pt x="22" y="20"/>
                  <a:pt x="22" y="20"/>
                  <a:pt x="22" y="20"/>
                </a:cubicBezTo>
                <a:cubicBezTo>
                  <a:pt x="22" y="20"/>
                  <a:pt x="21" y="20"/>
                  <a:pt x="21" y="21"/>
                </a:cubicBezTo>
                <a:cubicBezTo>
                  <a:pt x="13" y="28"/>
                  <a:pt x="9" y="38"/>
                  <a:pt x="8" y="49"/>
                </a:cubicBezTo>
                <a:cubicBezTo>
                  <a:pt x="23" y="49"/>
                  <a:pt x="23" y="49"/>
                  <a:pt x="23" y="49"/>
                </a:cubicBezTo>
                <a:cubicBezTo>
                  <a:pt x="24" y="40"/>
                  <a:pt x="25" y="31"/>
                  <a:pt x="28" y="24"/>
                </a:cubicBezTo>
                <a:cubicBezTo>
                  <a:pt x="26" y="22"/>
                  <a:pt x="24" y="21"/>
                  <a:pt x="22" y="20"/>
                </a:cubicBezTo>
                <a:close/>
                <a:moveTo>
                  <a:pt x="72" y="26"/>
                </a:moveTo>
                <a:cubicBezTo>
                  <a:pt x="72" y="26"/>
                  <a:pt x="72" y="26"/>
                  <a:pt x="72" y="26"/>
                </a:cubicBezTo>
                <a:cubicBezTo>
                  <a:pt x="71" y="26"/>
                  <a:pt x="70" y="26"/>
                  <a:pt x="70" y="26"/>
                </a:cubicBezTo>
                <a:cubicBezTo>
                  <a:pt x="65" y="28"/>
                  <a:pt x="60" y="29"/>
                  <a:pt x="55" y="30"/>
                </a:cubicBezTo>
                <a:cubicBezTo>
                  <a:pt x="55" y="49"/>
                  <a:pt x="55" y="49"/>
                  <a:pt x="55" y="49"/>
                </a:cubicBezTo>
                <a:cubicBezTo>
                  <a:pt x="76" y="49"/>
                  <a:pt x="76" y="49"/>
                  <a:pt x="76" y="49"/>
                </a:cubicBezTo>
                <a:cubicBezTo>
                  <a:pt x="76" y="41"/>
                  <a:pt x="74" y="32"/>
                  <a:pt x="72" y="26"/>
                </a:cubicBezTo>
                <a:close/>
                <a:moveTo>
                  <a:pt x="50" y="30"/>
                </a:moveTo>
                <a:cubicBezTo>
                  <a:pt x="50" y="30"/>
                  <a:pt x="50" y="30"/>
                  <a:pt x="50" y="30"/>
                </a:cubicBezTo>
                <a:cubicBezTo>
                  <a:pt x="44" y="29"/>
                  <a:pt x="39" y="28"/>
                  <a:pt x="35" y="26"/>
                </a:cubicBezTo>
                <a:cubicBezTo>
                  <a:pt x="34" y="26"/>
                  <a:pt x="33" y="26"/>
                  <a:pt x="33" y="26"/>
                </a:cubicBezTo>
                <a:cubicBezTo>
                  <a:pt x="30" y="32"/>
                  <a:pt x="28" y="41"/>
                  <a:pt x="28" y="49"/>
                </a:cubicBezTo>
                <a:cubicBezTo>
                  <a:pt x="50" y="49"/>
                  <a:pt x="50" y="49"/>
                  <a:pt x="50" y="49"/>
                </a:cubicBezTo>
                <a:cubicBezTo>
                  <a:pt x="50" y="30"/>
                  <a:pt x="50" y="30"/>
                  <a:pt x="50"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4" name="Freeform 18"/>
          <p:cNvSpPr>
            <a:spLocks noEditPoints="1"/>
          </p:cNvSpPr>
          <p:nvPr/>
        </p:nvSpPr>
        <p:spPr bwMode="auto">
          <a:xfrm>
            <a:off x="4590282" y="4227738"/>
            <a:ext cx="404092" cy="283788"/>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5" name="Freeform 19"/>
          <p:cNvSpPr>
            <a:spLocks noEditPoints="1"/>
          </p:cNvSpPr>
          <p:nvPr/>
        </p:nvSpPr>
        <p:spPr bwMode="auto">
          <a:xfrm>
            <a:off x="2556078" y="5331396"/>
            <a:ext cx="351652" cy="353192"/>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6" name="Rectangle 20"/>
          <p:cNvSpPr>
            <a:spLocks noChangeArrowheads="1"/>
          </p:cNvSpPr>
          <p:nvPr/>
        </p:nvSpPr>
        <p:spPr bwMode="auto">
          <a:xfrm>
            <a:off x="7498376" y="2534408"/>
            <a:ext cx="3646881"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7930">
              <a:lnSpc>
                <a:spcPct val="120000"/>
              </a:lnSpc>
              <a:defRPr/>
            </a:pPr>
            <a:r>
              <a:rPr lang="zh-CN" altLang="en-US" sz="1065" b="1" kern="0" dirty="0">
                <a:solidFill>
                  <a:schemeClr val="bg1">
                    <a:lumMod val="50000"/>
                  </a:schemeClr>
                </a:solidFill>
              </a:rPr>
              <a:t>TOPIC HEADER ONE</a:t>
            </a:r>
          </a:p>
          <a:p>
            <a:pP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p>
        </p:txBody>
      </p:sp>
      <p:sp>
        <p:nvSpPr>
          <p:cNvPr id="17" name="Rectangle 21"/>
          <p:cNvSpPr>
            <a:spLocks noChangeArrowheads="1"/>
          </p:cNvSpPr>
          <p:nvPr/>
        </p:nvSpPr>
        <p:spPr bwMode="auto">
          <a:xfrm>
            <a:off x="7498376" y="3955929"/>
            <a:ext cx="3646881"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7930">
              <a:lnSpc>
                <a:spcPct val="120000"/>
              </a:lnSpc>
              <a:defRPr/>
            </a:pPr>
            <a:r>
              <a:rPr lang="zh-CN" altLang="en-US" sz="1065" b="1" kern="0" dirty="0">
                <a:solidFill>
                  <a:schemeClr val="bg1">
                    <a:lumMod val="50000"/>
                  </a:schemeClr>
                </a:solidFill>
              </a:rPr>
              <a:t>TOPIC HEADER </a:t>
            </a:r>
            <a:r>
              <a:rPr lang="en-US" altLang="zh-CN" sz="1065" b="1" kern="0" dirty="0">
                <a:solidFill>
                  <a:schemeClr val="bg1">
                    <a:lumMod val="50000"/>
                  </a:schemeClr>
                </a:solidFill>
              </a:rPr>
              <a:t>TWO</a:t>
            </a:r>
            <a:endParaRPr lang="zh-CN" altLang="en-US" sz="1065" b="1" kern="0" dirty="0">
              <a:solidFill>
                <a:schemeClr val="bg1">
                  <a:lumMod val="50000"/>
                </a:schemeClr>
              </a:solidFill>
            </a:endParaRPr>
          </a:p>
          <a:p>
            <a:pP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p>
        </p:txBody>
      </p:sp>
      <p:sp>
        <p:nvSpPr>
          <p:cNvPr id="18" name="Rectangle 22"/>
          <p:cNvSpPr>
            <a:spLocks noChangeArrowheads="1"/>
          </p:cNvSpPr>
          <p:nvPr/>
        </p:nvSpPr>
        <p:spPr bwMode="auto">
          <a:xfrm>
            <a:off x="7498376" y="5339376"/>
            <a:ext cx="3646881"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7930">
              <a:lnSpc>
                <a:spcPct val="120000"/>
              </a:lnSpc>
              <a:defRPr/>
            </a:pPr>
            <a:r>
              <a:rPr lang="zh-CN" altLang="en-US" sz="1065" b="1" kern="0" dirty="0">
                <a:solidFill>
                  <a:schemeClr val="bg1">
                    <a:lumMod val="50000"/>
                  </a:schemeClr>
                </a:solidFill>
              </a:rPr>
              <a:t>TOPIC HEADER </a:t>
            </a:r>
            <a:r>
              <a:rPr lang="en-US" altLang="zh-CN" sz="1065" b="1" kern="0" dirty="0">
                <a:solidFill>
                  <a:schemeClr val="bg1">
                    <a:lumMod val="50000"/>
                  </a:schemeClr>
                </a:solidFill>
              </a:rPr>
              <a:t>THREE</a:t>
            </a:r>
            <a:endParaRPr lang="zh-CN" altLang="en-US" sz="1065" b="1" kern="0" dirty="0">
              <a:solidFill>
                <a:schemeClr val="bg1">
                  <a:lumMod val="50000"/>
                </a:schemeClr>
              </a:solidFill>
            </a:endParaRPr>
          </a:p>
          <a:p>
            <a:pP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p>
        </p:txBody>
      </p:sp>
      <p:sp>
        <p:nvSpPr>
          <p:cNvPr id="19" name="Rectangle 23"/>
          <p:cNvSpPr>
            <a:spLocks noChangeArrowheads="1"/>
          </p:cNvSpPr>
          <p:nvPr/>
        </p:nvSpPr>
        <p:spPr bwMode="auto">
          <a:xfrm>
            <a:off x="874821" y="3994005"/>
            <a:ext cx="1617160"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en-US" altLang="zh-CN" sz="1330" b="1" kern="0" dirty="0">
                <a:solidFill>
                  <a:schemeClr val="bg1">
                    <a:lumMod val="50000"/>
                  </a:schemeClr>
                </a:solidFill>
              </a:rPr>
              <a:t>Option 01</a:t>
            </a:r>
            <a:endParaRPr lang="zh-CN" altLang="en-US" sz="1330" b="1" kern="0" dirty="0">
              <a:solidFill>
                <a:schemeClr val="bg1">
                  <a:lumMod val="50000"/>
                </a:schemeClr>
              </a:solidFill>
            </a:endParaRPr>
          </a:p>
          <a:p>
            <a:pPr algn="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20" name="Rectangle 24"/>
          <p:cNvSpPr>
            <a:spLocks noChangeArrowheads="1"/>
          </p:cNvSpPr>
          <p:nvPr/>
        </p:nvSpPr>
        <p:spPr bwMode="auto">
          <a:xfrm>
            <a:off x="5025699" y="2802432"/>
            <a:ext cx="1643964"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330" b="1" kern="0" dirty="0">
                <a:solidFill>
                  <a:schemeClr val="bg1">
                    <a:lumMod val="50000"/>
                  </a:schemeClr>
                </a:solidFill>
              </a:rPr>
              <a:t>Option 02</a:t>
            </a:r>
            <a:endParaRPr lang="zh-CN" altLang="en-US" sz="1330" b="1" kern="0" dirty="0">
              <a:solidFill>
                <a:schemeClr val="bg1">
                  <a:lumMod val="50000"/>
                </a:schemeClr>
              </a:solidFill>
            </a:endParaRPr>
          </a:p>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21" name="Rectangle 25"/>
          <p:cNvSpPr>
            <a:spLocks noChangeArrowheads="1"/>
          </p:cNvSpPr>
          <p:nvPr/>
        </p:nvSpPr>
        <p:spPr bwMode="auto">
          <a:xfrm>
            <a:off x="5025699" y="5166789"/>
            <a:ext cx="1643964" cy="69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330" b="1" kern="0" dirty="0">
                <a:solidFill>
                  <a:schemeClr val="bg1">
                    <a:lumMod val="50000"/>
                  </a:schemeClr>
                </a:solidFill>
              </a:rPr>
              <a:t>Option 03</a:t>
            </a:r>
            <a:endParaRPr lang="zh-CN" altLang="en-US" sz="1330" b="1" kern="0" dirty="0">
              <a:solidFill>
                <a:schemeClr val="bg1">
                  <a:lumMod val="50000"/>
                </a:schemeClr>
              </a:solidFill>
            </a:endParaRPr>
          </a:p>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22" name="Line 26"/>
          <p:cNvSpPr>
            <a:spLocks noChangeShapeType="1"/>
          </p:cNvSpPr>
          <p:nvPr/>
        </p:nvSpPr>
        <p:spPr bwMode="auto">
          <a:xfrm>
            <a:off x="7515298" y="3621703"/>
            <a:ext cx="3646881"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3" name="Line 27"/>
          <p:cNvSpPr>
            <a:spLocks noChangeShapeType="1"/>
          </p:cNvSpPr>
          <p:nvPr/>
        </p:nvSpPr>
        <p:spPr bwMode="auto">
          <a:xfrm>
            <a:off x="7515298" y="5043224"/>
            <a:ext cx="3646881"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4"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26"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H="1">
            <a:off x="6780811" y="5563073"/>
            <a:ext cx="3441100"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5" name="直接连接符 4"/>
          <p:cNvCxnSpPr/>
          <p:nvPr/>
        </p:nvCxnSpPr>
        <p:spPr>
          <a:xfrm flipH="1">
            <a:off x="1010577" y="4478800"/>
            <a:ext cx="3358300"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6" name="直接连接符 5"/>
          <p:cNvCxnSpPr/>
          <p:nvPr/>
        </p:nvCxnSpPr>
        <p:spPr>
          <a:xfrm flipH="1">
            <a:off x="7421876" y="3988108"/>
            <a:ext cx="3663597"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7" name="直接连接符 6"/>
          <p:cNvCxnSpPr/>
          <p:nvPr/>
        </p:nvCxnSpPr>
        <p:spPr>
          <a:xfrm flipH="1">
            <a:off x="7151468" y="2587260"/>
            <a:ext cx="3454249"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cxnSp>
        <p:nvCxnSpPr>
          <p:cNvPr id="8" name="直接连接符 7"/>
          <p:cNvCxnSpPr/>
          <p:nvPr/>
        </p:nvCxnSpPr>
        <p:spPr>
          <a:xfrm flipH="1">
            <a:off x="1586285" y="2895923"/>
            <a:ext cx="3416784"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cxnSp>
      <p:sp>
        <p:nvSpPr>
          <p:cNvPr id="9" name="Freeform 4"/>
          <p:cNvSpPr>
            <a:spLocks noEditPoints="1"/>
          </p:cNvSpPr>
          <p:nvPr/>
        </p:nvSpPr>
        <p:spPr bwMode="auto">
          <a:xfrm>
            <a:off x="5614769" y="4894246"/>
            <a:ext cx="1403487" cy="1403487"/>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0" name="椭圆 9"/>
          <p:cNvSpPr/>
          <p:nvPr/>
        </p:nvSpPr>
        <p:spPr>
          <a:xfrm>
            <a:off x="5891533" y="5170816"/>
            <a:ext cx="850352" cy="850347"/>
          </a:xfrm>
          <a:prstGeom prst="ellipse">
            <a:avLst/>
          </a:prstGeom>
          <a:solidFill>
            <a:schemeClr val="accent5"/>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1" name="Freeform 2"/>
          <p:cNvSpPr>
            <a:spLocks noEditPoints="1"/>
          </p:cNvSpPr>
          <p:nvPr/>
        </p:nvSpPr>
        <p:spPr bwMode="auto">
          <a:xfrm>
            <a:off x="4194835" y="3728330"/>
            <a:ext cx="1730600" cy="1730601"/>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2" name="椭圆 11"/>
          <p:cNvSpPr/>
          <p:nvPr/>
        </p:nvSpPr>
        <p:spPr>
          <a:xfrm>
            <a:off x="4531768" y="4065264"/>
            <a:ext cx="1056733" cy="1056728"/>
          </a:xfrm>
          <a:prstGeom prst="ellipse">
            <a:avLst/>
          </a:pr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3" name="Freeform 3"/>
          <p:cNvSpPr>
            <a:spLocks noEditPoints="1"/>
          </p:cNvSpPr>
          <p:nvPr/>
        </p:nvSpPr>
        <p:spPr bwMode="auto">
          <a:xfrm>
            <a:off x="5925435" y="3163645"/>
            <a:ext cx="1732428" cy="1730600"/>
          </a:xfrm>
          <a:custGeom>
            <a:avLst/>
            <a:gdLst>
              <a:gd name="T0" fmla="*/ 1384777 w 971"/>
              <a:gd name="T1" fmla="*/ 788425 h 971"/>
              <a:gd name="T2" fmla="*/ 1500950 w 971"/>
              <a:gd name="T3" fmla="*/ 684644 h 971"/>
              <a:gd name="T4" fmla="*/ 1367739 w 971"/>
              <a:gd name="T5" fmla="*/ 604098 h 971"/>
              <a:gd name="T6" fmla="*/ 1452932 w 971"/>
              <a:gd name="T7" fmla="*/ 478631 h 971"/>
              <a:gd name="T8" fmla="*/ 1298035 w 971"/>
              <a:gd name="T9" fmla="*/ 432162 h 971"/>
              <a:gd name="T10" fmla="*/ 1242272 w 971"/>
              <a:gd name="T11" fmla="*/ 351616 h 971"/>
              <a:gd name="T12" fmla="*/ 1259311 w 971"/>
              <a:gd name="T13" fmla="*/ 196719 h 971"/>
              <a:gd name="T14" fmla="*/ 1105963 w 971"/>
              <a:gd name="T15" fmla="*/ 226149 h 971"/>
              <a:gd name="T16" fmla="*/ 1084278 w 971"/>
              <a:gd name="T17" fmla="*/ 77448 h 971"/>
              <a:gd name="T18" fmla="*/ 938675 w 971"/>
              <a:gd name="T19" fmla="*/ 147152 h 971"/>
              <a:gd name="T20" fmla="*/ 844188 w 971"/>
              <a:gd name="T21" fmla="*/ 125466 h 971"/>
              <a:gd name="T22" fmla="*/ 751250 w 971"/>
              <a:gd name="T23" fmla="*/ 0 h 971"/>
              <a:gd name="T24" fmla="*/ 658311 w 971"/>
              <a:gd name="T25" fmla="*/ 123917 h 971"/>
              <a:gd name="T26" fmla="*/ 542139 w 971"/>
              <a:gd name="T27" fmla="*/ 29430 h 971"/>
              <a:gd name="T28" fmla="*/ 481729 w 971"/>
              <a:gd name="T29" fmla="*/ 178131 h 971"/>
              <a:gd name="T30" fmla="*/ 396536 w 971"/>
              <a:gd name="T31" fmla="*/ 226149 h 971"/>
              <a:gd name="T32" fmla="*/ 243188 w 971"/>
              <a:gd name="T33" fmla="*/ 195170 h 971"/>
              <a:gd name="T34" fmla="*/ 258678 w 971"/>
              <a:gd name="T35" fmla="*/ 350067 h 971"/>
              <a:gd name="T36" fmla="*/ 108428 w 971"/>
              <a:gd name="T37" fmla="*/ 359361 h 971"/>
              <a:gd name="T38" fmla="*/ 164191 w 971"/>
              <a:gd name="T39" fmla="*/ 509610 h 971"/>
              <a:gd name="T40" fmla="*/ 133211 w 971"/>
              <a:gd name="T41" fmla="*/ 602549 h 971"/>
              <a:gd name="T42" fmla="*/ 0 w 971"/>
              <a:gd name="T43" fmla="*/ 683095 h 971"/>
              <a:gd name="T44" fmla="*/ 116173 w 971"/>
              <a:gd name="T45" fmla="*/ 786876 h 971"/>
              <a:gd name="T46" fmla="*/ 9294 w 971"/>
              <a:gd name="T47" fmla="*/ 893755 h 971"/>
              <a:gd name="T48" fmla="*/ 151799 w 971"/>
              <a:gd name="T49" fmla="*/ 968105 h 971"/>
              <a:gd name="T50" fmla="*/ 192072 w 971"/>
              <a:gd name="T51" fmla="*/ 1057945 h 971"/>
              <a:gd name="T52" fmla="*/ 148701 w 971"/>
              <a:gd name="T53" fmla="*/ 1206646 h 971"/>
              <a:gd name="T54" fmla="*/ 303598 w 971"/>
              <a:gd name="T55" fmla="*/ 1205097 h 971"/>
              <a:gd name="T56" fmla="*/ 297402 w 971"/>
              <a:gd name="T57" fmla="*/ 1356896 h 971"/>
              <a:gd name="T58" fmla="*/ 453848 w 971"/>
              <a:gd name="T59" fmla="*/ 1315074 h 971"/>
              <a:gd name="T60" fmla="*/ 543688 w 971"/>
              <a:gd name="T61" fmla="*/ 1353798 h 971"/>
              <a:gd name="T62" fmla="*/ 610293 w 971"/>
              <a:gd name="T63" fmla="*/ 1494754 h 971"/>
              <a:gd name="T64" fmla="*/ 724917 w 971"/>
              <a:gd name="T65" fmla="*/ 1387875 h 971"/>
              <a:gd name="T66" fmla="*/ 822502 w 971"/>
              <a:gd name="T67" fmla="*/ 1504048 h 971"/>
              <a:gd name="T68" fmla="*/ 909244 w 971"/>
              <a:gd name="T69" fmla="*/ 1369288 h 971"/>
              <a:gd name="T70" fmla="*/ 1002182 w 971"/>
              <a:gd name="T71" fmla="*/ 1336759 h 971"/>
              <a:gd name="T72" fmla="*/ 1146236 w 971"/>
              <a:gd name="T73" fmla="*/ 1394071 h 971"/>
              <a:gd name="T74" fmla="*/ 1158628 w 971"/>
              <a:gd name="T75" fmla="*/ 1239174 h 971"/>
              <a:gd name="T76" fmla="*/ 1308878 w 971"/>
              <a:gd name="T77" fmla="*/ 1259311 h 971"/>
              <a:gd name="T78" fmla="*/ 1282546 w 971"/>
              <a:gd name="T79" fmla="*/ 1101316 h 971"/>
              <a:gd name="T80" fmla="*/ 1329015 w 971"/>
              <a:gd name="T81" fmla="*/ 1014574 h 971"/>
              <a:gd name="T82" fmla="*/ 1474618 w 971"/>
              <a:gd name="T83" fmla="*/ 960360 h 971"/>
              <a:gd name="T84" fmla="*/ 1380131 w 971"/>
              <a:gd name="T85" fmla="*/ 837992 h 971"/>
              <a:gd name="T86" fmla="*/ 1186510 w 971"/>
              <a:gd name="T87" fmla="*/ 992889 h 971"/>
              <a:gd name="T88" fmla="*/ 910793 w 971"/>
              <a:gd name="T89" fmla="*/ 1223685 h 971"/>
              <a:gd name="T90" fmla="*/ 552982 w 971"/>
              <a:gd name="T91" fmla="*/ 1209744 h 971"/>
              <a:gd name="T92" fmla="*/ 295853 w 971"/>
              <a:gd name="T93" fmla="*/ 957262 h 971"/>
              <a:gd name="T94" fmla="*/ 277265 w 971"/>
              <a:gd name="T95" fmla="*/ 597902 h 971"/>
              <a:gd name="T96" fmla="*/ 504964 w 971"/>
              <a:gd name="T97" fmla="*/ 320636 h 971"/>
              <a:gd name="T98" fmla="*/ 861226 w 971"/>
              <a:gd name="T99" fmla="*/ 267971 h 971"/>
              <a:gd name="T100" fmla="*/ 1158628 w 971"/>
              <a:gd name="T101" fmla="*/ 469337 h 971"/>
              <a:gd name="T102" fmla="*/ 1243821 w 971"/>
              <a:gd name="T103" fmla="*/ 819404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4" name="椭圆 13"/>
          <p:cNvSpPr/>
          <p:nvPr/>
        </p:nvSpPr>
        <p:spPr>
          <a:xfrm>
            <a:off x="6262368" y="3500581"/>
            <a:ext cx="1056733" cy="1056728"/>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5" name="Freeform 6"/>
          <p:cNvSpPr>
            <a:spLocks noEditPoints="1"/>
          </p:cNvSpPr>
          <p:nvPr/>
        </p:nvSpPr>
        <p:spPr bwMode="auto">
          <a:xfrm>
            <a:off x="6287877" y="2128081"/>
            <a:ext cx="964897" cy="964897"/>
          </a:xfrm>
          <a:custGeom>
            <a:avLst/>
            <a:gdLst>
              <a:gd name="T0" fmla="*/ 771731 w 971"/>
              <a:gd name="T1" fmla="*/ 439386 h 971"/>
              <a:gd name="T2" fmla="*/ 836474 w 971"/>
              <a:gd name="T3" fmla="*/ 381549 h 971"/>
              <a:gd name="T4" fmla="*/ 762235 w 971"/>
              <a:gd name="T5" fmla="*/ 336661 h 971"/>
              <a:gd name="T6" fmla="*/ 809713 w 971"/>
              <a:gd name="T7" fmla="*/ 266739 h 971"/>
              <a:gd name="T8" fmla="*/ 723390 w 971"/>
              <a:gd name="T9" fmla="*/ 240842 h 971"/>
              <a:gd name="T10" fmla="*/ 692313 w 971"/>
              <a:gd name="T11" fmla="*/ 195954 h 971"/>
              <a:gd name="T12" fmla="*/ 701809 w 971"/>
              <a:gd name="T13" fmla="*/ 109631 h 971"/>
              <a:gd name="T14" fmla="*/ 616349 w 971"/>
              <a:gd name="T15" fmla="*/ 126032 h 971"/>
              <a:gd name="T16" fmla="*/ 604264 w 971"/>
              <a:gd name="T17" fmla="*/ 43162 h 971"/>
              <a:gd name="T18" fmla="*/ 523120 w 971"/>
              <a:gd name="T19" fmla="*/ 82007 h 971"/>
              <a:gd name="T20" fmla="*/ 470462 w 971"/>
              <a:gd name="T21" fmla="*/ 69922 h 971"/>
              <a:gd name="T22" fmla="*/ 418668 w 971"/>
              <a:gd name="T23" fmla="*/ 0 h 971"/>
              <a:gd name="T24" fmla="*/ 366874 w 971"/>
              <a:gd name="T25" fmla="*/ 69059 h 971"/>
              <a:gd name="T26" fmla="*/ 302132 w 971"/>
              <a:gd name="T27" fmla="*/ 16401 h 971"/>
              <a:gd name="T28" fmla="*/ 268466 w 971"/>
              <a:gd name="T29" fmla="*/ 99272 h 971"/>
              <a:gd name="T30" fmla="*/ 220988 w 971"/>
              <a:gd name="T31" fmla="*/ 126032 h 971"/>
              <a:gd name="T32" fmla="*/ 135528 w 971"/>
              <a:gd name="T33" fmla="*/ 108767 h 971"/>
              <a:gd name="T34" fmla="*/ 144160 w 971"/>
              <a:gd name="T35" fmla="*/ 195091 h 971"/>
              <a:gd name="T36" fmla="*/ 60426 w 971"/>
              <a:gd name="T37" fmla="*/ 200270 h 971"/>
              <a:gd name="T38" fmla="*/ 91503 w 971"/>
              <a:gd name="T39" fmla="*/ 284004 h 971"/>
              <a:gd name="T40" fmla="*/ 74238 w 971"/>
              <a:gd name="T41" fmla="*/ 335798 h 971"/>
              <a:gd name="T42" fmla="*/ 0 w 971"/>
              <a:gd name="T43" fmla="*/ 380686 h 971"/>
              <a:gd name="T44" fmla="*/ 64743 w 971"/>
              <a:gd name="T45" fmla="*/ 438523 h 971"/>
              <a:gd name="T46" fmla="*/ 5179 w 971"/>
              <a:gd name="T47" fmla="*/ 498086 h 971"/>
              <a:gd name="T48" fmla="*/ 84597 w 971"/>
              <a:gd name="T49" fmla="*/ 539521 h 971"/>
              <a:gd name="T50" fmla="*/ 107041 w 971"/>
              <a:gd name="T51" fmla="*/ 589589 h 971"/>
              <a:gd name="T52" fmla="*/ 82870 w 971"/>
              <a:gd name="T53" fmla="*/ 672459 h 971"/>
              <a:gd name="T54" fmla="*/ 169194 w 971"/>
              <a:gd name="T55" fmla="*/ 671596 h 971"/>
              <a:gd name="T56" fmla="*/ 165741 w 971"/>
              <a:gd name="T57" fmla="*/ 756193 h 971"/>
              <a:gd name="T58" fmla="*/ 252927 w 971"/>
              <a:gd name="T59" fmla="*/ 732885 h 971"/>
              <a:gd name="T60" fmla="*/ 302995 w 971"/>
              <a:gd name="T61" fmla="*/ 754466 h 971"/>
              <a:gd name="T62" fmla="*/ 340114 w 971"/>
              <a:gd name="T63" fmla="*/ 833021 h 971"/>
              <a:gd name="T64" fmla="*/ 403993 w 971"/>
              <a:gd name="T65" fmla="*/ 773457 h 971"/>
              <a:gd name="T66" fmla="*/ 458377 w 971"/>
              <a:gd name="T67" fmla="*/ 838200 h 971"/>
              <a:gd name="T68" fmla="*/ 506718 w 971"/>
              <a:gd name="T69" fmla="*/ 763099 h 971"/>
              <a:gd name="T70" fmla="*/ 558512 w 971"/>
              <a:gd name="T71" fmla="*/ 744971 h 971"/>
              <a:gd name="T72" fmla="*/ 638793 w 971"/>
              <a:gd name="T73" fmla="*/ 776910 h 971"/>
              <a:gd name="T74" fmla="*/ 645699 w 971"/>
              <a:gd name="T75" fmla="*/ 690587 h 971"/>
              <a:gd name="T76" fmla="*/ 729433 w 971"/>
              <a:gd name="T77" fmla="*/ 701809 h 971"/>
              <a:gd name="T78" fmla="*/ 714758 w 971"/>
              <a:gd name="T79" fmla="*/ 613759 h 971"/>
              <a:gd name="T80" fmla="*/ 740655 w 971"/>
              <a:gd name="T81" fmla="*/ 565418 h 971"/>
              <a:gd name="T82" fmla="*/ 821799 w 971"/>
              <a:gd name="T83" fmla="*/ 535205 h 971"/>
              <a:gd name="T84" fmla="*/ 769141 w 971"/>
              <a:gd name="T85" fmla="*/ 467009 h 971"/>
              <a:gd name="T86" fmla="*/ 661237 w 971"/>
              <a:gd name="T87" fmla="*/ 553333 h 971"/>
              <a:gd name="T88" fmla="*/ 507581 w 971"/>
              <a:gd name="T89" fmla="*/ 681955 h 971"/>
              <a:gd name="T90" fmla="*/ 308174 w 971"/>
              <a:gd name="T91" fmla="*/ 674186 h 971"/>
              <a:gd name="T92" fmla="*/ 164878 w 971"/>
              <a:gd name="T93" fmla="*/ 533478 h 971"/>
              <a:gd name="T94" fmla="*/ 154519 w 971"/>
              <a:gd name="T95" fmla="*/ 333208 h 971"/>
              <a:gd name="T96" fmla="*/ 281414 w 971"/>
              <a:gd name="T97" fmla="*/ 178689 h 971"/>
              <a:gd name="T98" fmla="*/ 479958 w 971"/>
              <a:gd name="T99" fmla="*/ 149339 h 971"/>
              <a:gd name="T100" fmla="*/ 645699 w 971"/>
              <a:gd name="T101" fmla="*/ 261560 h 971"/>
              <a:gd name="T102" fmla="*/ 693177 w 971"/>
              <a:gd name="T103" fmla="*/ 456651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6" name="椭圆 15"/>
          <p:cNvSpPr/>
          <p:nvPr/>
        </p:nvSpPr>
        <p:spPr>
          <a:xfrm>
            <a:off x="6482833" y="2323540"/>
            <a:ext cx="574984" cy="574981"/>
          </a:xfrm>
          <a:prstGeom prst="ellipse">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7" name="Freeform 5"/>
          <p:cNvSpPr>
            <a:spLocks noEditPoints="1"/>
          </p:cNvSpPr>
          <p:nvPr/>
        </p:nvSpPr>
        <p:spPr bwMode="auto">
          <a:xfrm>
            <a:off x="4842411" y="2297431"/>
            <a:ext cx="1403487" cy="1403487"/>
          </a:xfrm>
          <a:custGeom>
            <a:avLst/>
            <a:gdLst>
              <a:gd name="T0" fmla="*/ 1122518 w 971"/>
              <a:gd name="T1" fmla="*/ 639107 h 971"/>
              <a:gd name="T2" fmla="*/ 1216689 w 971"/>
              <a:gd name="T3" fmla="*/ 554981 h 971"/>
              <a:gd name="T4" fmla="*/ 1108706 w 971"/>
              <a:gd name="T5" fmla="*/ 489689 h 971"/>
              <a:gd name="T6" fmla="*/ 1177765 w 971"/>
              <a:gd name="T7" fmla="*/ 387984 h 971"/>
              <a:gd name="T8" fmla="*/ 1052204 w 971"/>
              <a:gd name="T9" fmla="*/ 350316 h 971"/>
              <a:gd name="T10" fmla="*/ 1007001 w 971"/>
              <a:gd name="T11" fmla="*/ 285024 h 971"/>
              <a:gd name="T12" fmla="*/ 1020813 w 971"/>
              <a:gd name="T13" fmla="*/ 159463 h 971"/>
              <a:gd name="T14" fmla="*/ 896508 w 971"/>
              <a:gd name="T15" fmla="*/ 183319 h 971"/>
              <a:gd name="T16" fmla="*/ 878929 w 971"/>
              <a:gd name="T17" fmla="*/ 62781 h 971"/>
              <a:gd name="T18" fmla="*/ 760901 w 971"/>
              <a:gd name="T19" fmla="*/ 119283 h 971"/>
              <a:gd name="T20" fmla="*/ 684309 w 971"/>
              <a:gd name="T21" fmla="*/ 101705 h 971"/>
              <a:gd name="T22" fmla="*/ 608972 w 971"/>
              <a:gd name="T23" fmla="*/ 0 h 971"/>
              <a:gd name="T24" fmla="*/ 533635 w 971"/>
              <a:gd name="T25" fmla="*/ 100449 h 971"/>
              <a:gd name="T26" fmla="*/ 439464 w 971"/>
              <a:gd name="T27" fmla="*/ 23857 h 971"/>
              <a:gd name="T28" fmla="*/ 390496 w 971"/>
              <a:gd name="T29" fmla="*/ 144395 h 971"/>
              <a:gd name="T30" fmla="*/ 321437 w 971"/>
              <a:gd name="T31" fmla="*/ 183319 h 971"/>
              <a:gd name="T32" fmla="*/ 197131 w 971"/>
              <a:gd name="T33" fmla="*/ 158207 h 971"/>
              <a:gd name="T34" fmla="*/ 209687 w 971"/>
              <a:gd name="T35" fmla="*/ 283768 h 971"/>
              <a:gd name="T36" fmla="*/ 87893 w 971"/>
              <a:gd name="T37" fmla="*/ 291302 h 971"/>
              <a:gd name="T38" fmla="*/ 133095 w 971"/>
              <a:gd name="T39" fmla="*/ 413097 h 971"/>
              <a:gd name="T40" fmla="*/ 107983 w 971"/>
              <a:gd name="T41" fmla="*/ 488433 h 971"/>
              <a:gd name="T42" fmla="*/ 0 w 971"/>
              <a:gd name="T43" fmla="*/ 553725 h 971"/>
              <a:gd name="T44" fmla="*/ 94171 w 971"/>
              <a:gd name="T45" fmla="*/ 637851 h 971"/>
              <a:gd name="T46" fmla="*/ 7534 w 971"/>
              <a:gd name="T47" fmla="*/ 724489 h 971"/>
              <a:gd name="T48" fmla="*/ 123050 w 971"/>
              <a:gd name="T49" fmla="*/ 784758 h 971"/>
              <a:gd name="T50" fmla="*/ 155696 w 971"/>
              <a:gd name="T51" fmla="*/ 857584 h 971"/>
              <a:gd name="T52" fmla="*/ 120539 w 971"/>
              <a:gd name="T53" fmla="*/ 978122 h 971"/>
              <a:gd name="T54" fmla="*/ 246100 w 971"/>
              <a:gd name="T55" fmla="*/ 976867 h 971"/>
              <a:gd name="T56" fmla="*/ 241078 w 971"/>
              <a:gd name="T57" fmla="*/ 1099917 h 971"/>
              <a:gd name="T58" fmla="*/ 367895 w 971"/>
              <a:gd name="T59" fmla="*/ 1066015 h 971"/>
              <a:gd name="T60" fmla="*/ 440720 w 971"/>
              <a:gd name="T61" fmla="*/ 1097406 h 971"/>
              <a:gd name="T62" fmla="*/ 494711 w 971"/>
              <a:gd name="T63" fmla="*/ 1211666 h 971"/>
              <a:gd name="T64" fmla="*/ 587627 w 971"/>
              <a:gd name="T65" fmla="*/ 1125029 h 971"/>
              <a:gd name="T66" fmla="*/ 666730 w 971"/>
              <a:gd name="T67" fmla="*/ 1219200 h 971"/>
              <a:gd name="T68" fmla="*/ 737045 w 971"/>
              <a:gd name="T69" fmla="*/ 1109962 h 971"/>
              <a:gd name="T70" fmla="*/ 812381 w 971"/>
              <a:gd name="T71" fmla="*/ 1083594 h 971"/>
              <a:gd name="T72" fmla="*/ 929153 w 971"/>
              <a:gd name="T73" fmla="*/ 1130051 h 971"/>
              <a:gd name="T74" fmla="*/ 939198 w 971"/>
              <a:gd name="T75" fmla="*/ 1004490 h 971"/>
              <a:gd name="T76" fmla="*/ 1060993 w 971"/>
              <a:gd name="T77" fmla="*/ 1020813 h 971"/>
              <a:gd name="T78" fmla="*/ 1039647 w 971"/>
              <a:gd name="T79" fmla="*/ 892741 h 971"/>
              <a:gd name="T80" fmla="*/ 1077316 w 971"/>
              <a:gd name="T81" fmla="*/ 822426 h 971"/>
              <a:gd name="T82" fmla="*/ 1195343 w 971"/>
              <a:gd name="T83" fmla="*/ 778480 h 971"/>
              <a:gd name="T84" fmla="*/ 1118751 w 971"/>
              <a:gd name="T85" fmla="*/ 679287 h 971"/>
              <a:gd name="T86" fmla="*/ 961799 w 971"/>
              <a:gd name="T87" fmla="*/ 804848 h 971"/>
              <a:gd name="T88" fmla="*/ 738300 w 971"/>
              <a:gd name="T89" fmla="*/ 991934 h 971"/>
              <a:gd name="T90" fmla="*/ 448254 w 971"/>
              <a:gd name="T91" fmla="*/ 980634 h 971"/>
              <a:gd name="T92" fmla="*/ 239822 w 971"/>
              <a:gd name="T93" fmla="*/ 775969 h 971"/>
              <a:gd name="T94" fmla="*/ 224755 w 971"/>
              <a:gd name="T95" fmla="*/ 484667 h 971"/>
              <a:gd name="T96" fmla="*/ 409330 w 971"/>
              <a:gd name="T97" fmla="*/ 259912 h 971"/>
              <a:gd name="T98" fmla="*/ 698121 w 971"/>
              <a:gd name="T99" fmla="*/ 217221 h 971"/>
              <a:gd name="T100" fmla="*/ 939198 w 971"/>
              <a:gd name="T101" fmla="*/ 380451 h 971"/>
              <a:gd name="T102" fmla="*/ 1008257 w 971"/>
              <a:gd name="T103" fmla="*/ 664219 h 97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71" h="971">
                <a:moveTo>
                  <a:pt x="891" y="541"/>
                </a:moveTo>
                <a:cubicBezTo>
                  <a:pt x="893" y="530"/>
                  <a:pt x="893" y="520"/>
                  <a:pt x="894" y="509"/>
                </a:cubicBezTo>
                <a:cubicBezTo>
                  <a:pt x="920" y="502"/>
                  <a:pt x="946" y="494"/>
                  <a:pt x="971" y="485"/>
                </a:cubicBezTo>
                <a:cubicBezTo>
                  <a:pt x="971" y="470"/>
                  <a:pt x="970" y="456"/>
                  <a:pt x="969" y="442"/>
                </a:cubicBezTo>
                <a:cubicBezTo>
                  <a:pt x="942" y="433"/>
                  <a:pt x="916" y="426"/>
                  <a:pt x="889" y="421"/>
                </a:cubicBezTo>
                <a:cubicBezTo>
                  <a:pt x="888" y="411"/>
                  <a:pt x="885" y="400"/>
                  <a:pt x="883" y="390"/>
                </a:cubicBezTo>
                <a:cubicBezTo>
                  <a:pt x="880" y="380"/>
                  <a:pt x="878" y="370"/>
                  <a:pt x="874" y="360"/>
                </a:cubicBezTo>
                <a:cubicBezTo>
                  <a:pt x="896" y="344"/>
                  <a:pt x="917" y="327"/>
                  <a:pt x="938" y="309"/>
                </a:cubicBezTo>
                <a:cubicBezTo>
                  <a:pt x="932" y="296"/>
                  <a:pt x="927" y="283"/>
                  <a:pt x="920" y="270"/>
                </a:cubicBezTo>
                <a:cubicBezTo>
                  <a:pt x="893" y="271"/>
                  <a:pt x="865" y="274"/>
                  <a:pt x="838" y="279"/>
                </a:cubicBezTo>
                <a:cubicBezTo>
                  <a:pt x="833" y="270"/>
                  <a:pt x="828" y="261"/>
                  <a:pt x="821" y="252"/>
                </a:cubicBezTo>
                <a:cubicBezTo>
                  <a:pt x="816" y="244"/>
                  <a:pt x="809" y="235"/>
                  <a:pt x="802" y="227"/>
                </a:cubicBezTo>
                <a:cubicBezTo>
                  <a:pt x="817" y="205"/>
                  <a:pt x="831" y="181"/>
                  <a:pt x="843" y="157"/>
                </a:cubicBezTo>
                <a:cubicBezTo>
                  <a:pt x="833" y="147"/>
                  <a:pt x="823" y="137"/>
                  <a:pt x="813" y="127"/>
                </a:cubicBezTo>
                <a:cubicBezTo>
                  <a:pt x="787" y="139"/>
                  <a:pt x="763" y="151"/>
                  <a:pt x="740" y="165"/>
                </a:cubicBezTo>
                <a:cubicBezTo>
                  <a:pt x="731" y="159"/>
                  <a:pt x="723" y="153"/>
                  <a:pt x="714" y="146"/>
                </a:cubicBezTo>
                <a:cubicBezTo>
                  <a:pt x="705" y="141"/>
                  <a:pt x="696" y="135"/>
                  <a:pt x="687" y="130"/>
                </a:cubicBezTo>
                <a:cubicBezTo>
                  <a:pt x="693" y="104"/>
                  <a:pt x="697" y="77"/>
                  <a:pt x="700" y="50"/>
                </a:cubicBezTo>
                <a:cubicBezTo>
                  <a:pt x="687" y="44"/>
                  <a:pt x="674" y="38"/>
                  <a:pt x="661" y="33"/>
                </a:cubicBezTo>
                <a:cubicBezTo>
                  <a:pt x="641" y="52"/>
                  <a:pt x="623" y="73"/>
                  <a:pt x="606" y="95"/>
                </a:cubicBezTo>
                <a:cubicBezTo>
                  <a:pt x="596" y="92"/>
                  <a:pt x="586" y="89"/>
                  <a:pt x="576" y="86"/>
                </a:cubicBezTo>
                <a:cubicBezTo>
                  <a:pt x="566" y="84"/>
                  <a:pt x="555" y="82"/>
                  <a:pt x="545" y="81"/>
                </a:cubicBezTo>
                <a:cubicBezTo>
                  <a:pt x="541" y="54"/>
                  <a:pt x="535" y="28"/>
                  <a:pt x="528" y="2"/>
                </a:cubicBezTo>
                <a:cubicBezTo>
                  <a:pt x="513" y="0"/>
                  <a:pt x="499" y="0"/>
                  <a:pt x="485" y="0"/>
                </a:cubicBezTo>
                <a:cubicBezTo>
                  <a:pt x="474" y="25"/>
                  <a:pt x="464" y="51"/>
                  <a:pt x="457" y="77"/>
                </a:cubicBezTo>
                <a:cubicBezTo>
                  <a:pt x="446" y="78"/>
                  <a:pt x="436" y="79"/>
                  <a:pt x="425" y="80"/>
                </a:cubicBezTo>
                <a:cubicBezTo>
                  <a:pt x="415" y="82"/>
                  <a:pt x="404" y="84"/>
                  <a:pt x="394" y="86"/>
                </a:cubicBezTo>
                <a:cubicBezTo>
                  <a:pt x="381" y="63"/>
                  <a:pt x="366" y="41"/>
                  <a:pt x="350" y="19"/>
                </a:cubicBezTo>
                <a:cubicBezTo>
                  <a:pt x="336" y="23"/>
                  <a:pt x="322" y="27"/>
                  <a:pt x="309" y="32"/>
                </a:cubicBezTo>
                <a:cubicBezTo>
                  <a:pt x="308" y="60"/>
                  <a:pt x="309" y="88"/>
                  <a:pt x="311" y="115"/>
                </a:cubicBezTo>
                <a:cubicBezTo>
                  <a:pt x="301" y="119"/>
                  <a:pt x="292" y="124"/>
                  <a:pt x="283" y="129"/>
                </a:cubicBezTo>
                <a:cubicBezTo>
                  <a:pt x="273" y="134"/>
                  <a:pt x="264" y="140"/>
                  <a:pt x="256" y="146"/>
                </a:cubicBezTo>
                <a:cubicBezTo>
                  <a:pt x="235" y="129"/>
                  <a:pt x="213" y="113"/>
                  <a:pt x="190" y="99"/>
                </a:cubicBezTo>
                <a:cubicBezTo>
                  <a:pt x="178" y="108"/>
                  <a:pt x="167" y="117"/>
                  <a:pt x="157" y="126"/>
                </a:cubicBezTo>
                <a:cubicBezTo>
                  <a:pt x="166" y="153"/>
                  <a:pt x="176" y="178"/>
                  <a:pt x="188" y="203"/>
                </a:cubicBezTo>
                <a:cubicBezTo>
                  <a:pt x="181" y="210"/>
                  <a:pt x="174" y="218"/>
                  <a:pt x="167" y="226"/>
                </a:cubicBezTo>
                <a:cubicBezTo>
                  <a:pt x="161" y="235"/>
                  <a:pt x="154" y="243"/>
                  <a:pt x="148" y="252"/>
                </a:cubicBezTo>
                <a:cubicBezTo>
                  <a:pt x="122" y="243"/>
                  <a:pt x="97" y="237"/>
                  <a:pt x="70" y="232"/>
                </a:cubicBezTo>
                <a:cubicBezTo>
                  <a:pt x="62" y="244"/>
                  <a:pt x="55" y="256"/>
                  <a:pt x="49" y="269"/>
                </a:cubicBezTo>
                <a:cubicBezTo>
                  <a:pt x="67" y="290"/>
                  <a:pt x="86" y="310"/>
                  <a:pt x="106" y="329"/>
                </a:cubicBezTo>
                <a:cubicBezTo>
                  <a:pt x="102" y="339"/>
                  <a:pt x="98" y="348"/>
                  <a:pt x="95" y="358"/>
                </a:cubicBezTo>
                <a:cubicBezTo>
                  <a:pt x="91" y="369"/>
                  <a:pt x="88" y="379"/>
                  <a:pt x="86" y="389"/>
                </a:cubicBezTo>
                <a:cubicBezTo>
                  <a:pt x="59" y="391"/>
                  <a:pt x="32" y="394"/>
                  <a:pt x="6" y="399"/>
                </a:cubicBezTo>
                <a:cubicBezTo>
                  <a:pt x="3" y="413"/>
                  <a:pt x="1" y="427"/>
                  <a:pt x="0" y="441"/>
                </a:cubicBezTo>
                <a:cubicBezTo>
                  <a:pt x="24" y="454"/>
                  <a:pt x="49" y="466"/>
                  <a:pt x="74" y="476"/>
                </a:cubicBezTo>
                <a:cubicBezTo>
                  <a:pt x="74" y="487"/>
                  <a:pt x="74" y="497"/>
                  <a:pt x="75" y="508"/>
                </a:cubicBezTo>
                <a:cubicBezTo>
                  <a:pt x="75" y="518"/>
                  <a:pt x="76" y="529"/>
                  <a:pt x="78" y="539"/>
                </a:cubicBezTo>
                <a:cubicBezTo>
                  <a:pt x="53" y="551"/>
                  <a:pt x="30" y="563"/>
                  <a:pt x="6" y="577"/>
                </a:cubicBezTo>
                <a:cubicBezTo>
                  <a:pt x="9" y="591"/>
                  <a:pt x="12" y="605"/>
                  <a:pt x="16" y="619"/>
                </a:cubicBezTo>
                <a:cubicBezTo>
                  <a:pt x="44" y="623"/>
                  <a:pt x="71" y="625"/>
                  <a:pt x="98" y="625"/>
                </a:cubicBezTo>
                <a:cubicBezTo>
                  <a:pt x="102" y="635"/>
                  <a:pt x="106" y="645"/>
                  <a:pt x="110" y="654"/>
                </a:cubicBezTo>
                <a:cubicBezTo>
                  <a:pt x="114" y="664"/>
                  <a:pt x="119" y="674"/>
                  <a:pt x="124" y="683"/>
                </a:cubicBezTo>
                <a:cubicBezTo>
                  <a:pt x="106" y="702"/>
                  <a:pt x="88" y="723"/>
                  <a:pt x="71" y="744"/>
                </a:cubicBezTo>
                <a:cubicBezTo>
                  <a:pt x="79" y="756"/>
                  <a:pt x="87" y="768"/>
                  <a:pt x="96" y="779"/>
                </a:cubicBezTo>
                <a:cubicBezTo>
                  <a:pt x="123" y="773"/>
                  <a:pt x="149" y="765"/>
                  <a:pt x="174" y="755"/>
                </a:cubicBezTo>
                <a:cubicBezTo>
                  <a:pt x="181" y="763"/>
                  <a:pt x="189" y="771"/>
                  <a:pt x="196" y="778"/>
                </a:cubicBezTo>
                <a:cubicBezTo>
                  <a:pt x="204" y="786"/>
                  <a:pt x="211" y="793"/>
                  <a:pt x="220" y="800"/>
                </a:cubicBezTo>
                <a:cubicBezTo>
                  <a:pt x="209" y="824"/>
                  <a:pt x="200" y="850"/>
                  <a:pt x="192" y="876"/>
                </a:cubicBezTo>
                <a:cubicBezTo>
                  <a:pt x="204" y="884"/>
                  <a:pt x="216" y="892"/>
                  <a:pt x="228" y="900"/>
                </a:cubicBezTo>
                <a:cubicBezTo>
                  <a:pt x="251" y="884"/>
                  <a:pt x="272" y="867"/>
                  <a:pt x="293" y="849"/>
                </a:cubicBezTo>
                <a:cubicBezTo>
                  <a:pt x="302" y="854"/>
                  <a:pt x="311" y="858"/>
                  <a:pt x="321" y="863"/>
                </a:cubicBezTo>
                <a:cubicBezTo>
                  <a:pt x="331" y="867"/>
                  <a:pt x="341" y="871"/>
                  <a:pt x="351" y="874"/>
                </a:cubicBezTo>
                <a:cubicBezTo>
                  <a:pt x="350" y="901"/>
                  <a:pt x="351" y="928"/>
                  <a:pt x="353" y="955"/>
                </a:cubicBezTo>
                <a:cubicBezTo>
                  <a:pt x="366" y="959"/>
                  <a:pt x="380" y="962"/>
                  <a:pt x="394" y="965"/>
                </a:cubicBezTo>
                <a:cubicBezTo>
                  <a:pt x="410" y="942"/>
                  <a:pt x="424" y="918"/>
                  <a:pt x="436" y="894"/>
                </a:cubicBezTo>
                <a:cubicBezTo>
                  <a:pt x="447" y="895"/>
                  <a:pt x="457" y="896"/>
                  <a:pt x="468" y="896"/>
                </a:cubicBezTo>
                <a:cubicBezTo>
                  <a:pt x="479" y="897"/>
                  <a:pt x="489" y="897"/>
                  <a:pt x="500" y="896"/>
                </a:cubicBezTo>
                <a:cubicBezTo>
                  <a:pt x="509" y="921"/>
                  <a:pt x="519" y="947"/>
                  <a:pt x="531" y="971"/>
                </a:cubicBezTo>
                <a:cubicBezTo>
                  <a:pt x="545" y="969"/>
                  <a:pt x="559" y="967"/>
                  <a:pt x="573" y="965"/>
                </a:cubicBezTo>
                <a:cubicBezTo>
                  <a:pt x="580" y="937"/>
                  <a:pt x="584" y="911"/>
                  <a:pt x="587" y="884"/>
                </a:cubicBezTo>
                <a:cubicBezTo>
                  <a:pt x="597" y="881"/>
                  <a:pt x="607" y="878"/>
                  <a:pt x="617" y="875"/>
                </a:cubicBezTo>
                <a:cubicBezTo>
                  <a:pt x="627" y="871"/>
                  <a:pt x="637" y="867"/>
                  <a:pt x="647" y="863"/>
                </a:cubicBezTo>
                <a:cubicBezTo>
                  <a:pt x="664" y="883"/>
                  <a:pt x="683" y="903"/>
                  <a:pt x="703" y="921"/>
                </a:cubicBezTo>
                <a:cubicBezTo>
                  <a:pt x="716" y="915"/>
                  <a:pt x="728" y="908"/>
                  <a:pt x="740" y="900"/>
                </a:cubicBezTo>
                <a:cubicBezTo>
                  <a:pt x="736" y="873"/>
                  <a:pt x="731" y="846"/>
                  <a:pt x="723" y="820"/>
                </a:cubicBezTo>
                <a:cubicBezTo>
                  <a:pt x="732" y="814"/>
                  <a:pt x="740" y="807"/>
                  <a:pt x="748" y="800"/>
                </a:cubicBezTo>
                <a:cubicBezTo>
                  <a:pt x="757" y="794"/>
                  <a:pt x="764" y="786"/>
                  <a:pt x="772" y="779"/>
                </a:cubicBezTo>
                <a:cubicBezTo>
                  <a:pt x="795" y="792"/>
                  <a:pt x="820" y="803"/>
                  <a:pt x="845" y="813"/>
                </a:cubicBezTo>
                <a:cubicBezTo>
                  <a:pt x="855" y="802"/>
                  <a:pt x="864" y="791"/>
                  <a:pt x="872" y="780"/>
                </a:cubicBezTo>
                <a:cubicBezTo>
                  <a:pt x="859" y="756"/>
                  <a:pt x="844" y="733"/>
                  <a:pt x="828" y="711"/>
                </a:cubicBezTo>
                <a:cubicBezTo>
                  <a:pt x="834" y="702"/>
                  <a:pt x="839" y="693"/>
                  <a:pt x="844" y="684"/>
                </a:cubicBezTo>
                <a:cubicBezTo>
                  <a:pt x="849" y="674"/>
                  <a:pt x="854" y="665"/>
                  <a:pt x="858" y="655"/>
                </a:cubicBezTo>
                <a:cubicBezTo>
                  <a:pt x="885" y="659"/>
                  <a:pt x="911" y="660"/>
                  <a:pt x="939" y="661"/>
                </a:cubicBezTo>
                <a:cubicBezTo>
                  <a:pt x="944" y="647"/>
                  <a:pt x="948" y="634"/>
                  <a:pt x="952" y="620"/>
                </a:cubicBezTo>
                <a:cubicBezTo>
                  <a:pt x="931" y="602"/>
                  <a:pt x="908" y="586"/>
                  <a:pt x="886" y="572"/>
                </a:cubicBezTo>
                <a:cubicBezTo>
                  <a:pt x="888" y="561"/>
                  <a:pt x="890" y="551"/>
                  <a:pt x="891" y="541"/>
                </a:cubicBezTo>
                <a:close/>
                <a:moveTo>
                  <a:pt x="803" y="529"/>
                </a:moveTo>
                <a:cubicBezTo>
                  <a:pt x="798" y="568"/>
                  <a:pt x="785" y="606"/>
                  <a:pt x="766" y="641"/>
                </a:cubicBezTo>
                <a:cubicBezTo>
                  <a:pt x="747" y="676"/>
                  <a:pt x="721" y="707"/>
                  <a:pt x="691" y="732"/>
                </a:cubicBezTo>
                <a:cubicBezTo>
                  <a:pt x="661" y="758"/>
                  <a:pt x="626" y="778"/>
                  <a:pt x="588" y="790"/>
                </a:cubicBezTo>
                <a:cubicBezTo>
                  <a:pt x="551" y="803"/>
                  <a:pt x="511" y="809"/>
                  <a:pt x="472" y="807"/>
                </a:cubicBezTo>
                <a:cubicBezTo>
                  <a:pt x="432" y="806"/>
                  <a:pt x="393" y="797"/>
                  <a:pt x="357" y="781"/>
                </a:cubicBezTo>
                <a:cubicBezTo>
                  <a:pt x="320" y="765"/>
                  <a:pt x="287" y="743"/>
                  <a:pt x="259" y="715"/>
                </a:cubicBezTo>
                <a:cubicBezTo>
                  <a:pt x="230" y="687"/>
                  <a:pt x="207" y="654"/>
                  <a:pt x="191" y="618"/>
                </a:cubicBezTo>
                <a:cubicBezTo>
                  <a:pt x="175" y="582"/>
                  <a:pt x="166" y="543"/>
                  <a:pt x="164" y="503"/>
                </a:cubicBezTo>
                <a:cubicBezTo>
                  <a:pt x="161" y="464"/>
                  <a:pt x="167" y="424"/>
                  <a:pt x="179" y="386"/>
                </a:cubicBezTo>
                <a:cubicBezTo>
                  <a:pt x="191" y="349"/>
                  <a:pt x="211" y="313"/>
                  <a:pt x="236" y="283"/>
                </a:cubicBezTo>
                <a:cubicBezTo>
                  <a:pt x="261" y="252"/>
                  <a:pt x="292" y="226"/>
                  <a:pt x="326" y="207"/>
                </a:cubicBezTo>
                <a:cubicBezTo>
                  <a:pt x="361" y="187"/>
                  <a:pt x="399" y="174"/>
                  <a:pt x="438" y="168"/>
                </a:cubicBezTo>
                <a:cubicBezTo>
                  <a:pt x="477" y="163"/>
                  <a:pt x="517" y="164"/>
                  <a:pt x="556" y="173"/>
                </a:cubicBezTo>
                <a:cubicBezTo>
                  <a:pt x="594" y="182"/>
                  <a:pt x="632" y="198"/>
                  <a:pt x="664" y="220"/>
                </a:cubicBezTo>
                <a:cubicBezTo>
                  <a:pt x="697" y="242"/>
                  <a:pt x="726" y="271"/>
                  <a:pt x="748" y="303"/>
                </a:cubicBezTo>
                <a:cubicBezTo>
                  <a:pt x="771" y="336"/>
                  <a:pt x="787" y="372"/>
                  <a:pt x="797" y="411"/>
                </a:cubicBezTo>
                <a:cubicBezTo>
                  <a:pt x="806" y="450"/>
                  <a:pt x="808" y="490"/>
                  <a:pt x="803" y="529"/>
                </a:cubicBezTo>
                <a:close/>
              </a:path>
            </a:pathLst>
          </a:custGeom>
          <a:solidFill>
            <a:schemeClr val="tx1">
              <a:lumMod val="25000"/>
              <a:lumOff val="75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grpSp>
        <p:nvGrpSpPr>
          <p:cNvPr id="18" name="Group 39"/>
          <p:cNvGrpSpPr/>
          <p:nvPr/>
        </p:nvGrpSpPr>
        <p:grpSpPr>
          <a:xfrm>
            <a:off x="6137814" y="5449366"/>
            <a:ext cx="360375" cy="293245"/>
            <a:chOff x="1550139" y="1314466"/>
            <a:chExt cx="509139" cy="414300"/>
          </a:xfrm>
          <a:solidFill>
            <a:schemeClr val="bg1"/>
          </a:solidFill>
        </p:grpSpPr>
        <p:sp>
          <p:nvSpPr>
            <p:cNvPr id="1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sp>
          <p:nvSpPr>
            <p:cNvPr id="2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sp>
          <p:nvSpPr>
            <p:cNvPr id="2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grpSp>
      <p:sp>
        <p:nvSpPr>
          <p:cNvPr id="22" name="Freeform 34"/>
          <p:cNvSpPr/>
          <p:nvPr/>
        </p:nvSpPr>
        <p:spPr bwMode="auto">
          <a:xfrm>
            <a:off x="6649782" y="2488538"/>
            <a:ext cx="261185" cy="231193"/>
          </a:xfrm>
          <a:custGeom>
            <a:avLst/>
            <a:gdLst>
              <a:gd name="T0" fmla="*/ 331787 w 136"/>
              <a:gd name="T1" fmla="*/ 117317 h 120"/>
              <a:gd name="T2" fmla="*/ 165894 w 136"/>
              <a:gd name="T3" fmla="*/ 0 h 120"/>
              <a:gd name="T4" fmla="*/ 0 w 136"/>
              <a:gd name="T5" fmla="*/ 117317 h 120"/>
              <a:gd name="T6" fmla="*/ 90266 w 136"/>
              <a:gd name="T7" fmla="*/ 222413 h 120"/>
              <a:gd name="T8" fmla="*/ 53671 w 136"/>
              <a:gd name="T9" fmla="*/ 293292 h 120"/>
              <a:gd name="T10" fmla="*/ 178092 w 136"/>
              <a:gd name="T11" fmla="*/ 234634 h 120"/>
              <a:gd name="T12" fmla="*/ 331787 w 136"/>
              <a:gd name="T13" fmla="*/ 11731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3" name="Freeform 55"/>
          <p:cNvSpPr>
            <a:spLocks noEditPoints="1"/>
          </p:cNvSpPr>
          <p:nvPr/>
        </p:nvSpPr>
        <p:spPr bwMode="auto">
          <a:xfrm>
            <a:off x="6585162" y="3858773"/>
            <a:ext cx="411149" cy="429895"/>
          </a:xfrm>
          <a:custGeom>
            <a:avLst/>
            <a:gdLst>
              <a:gd name="T0" fmla="*/ 335960 w 129"/>
              <a:gd name="T1" fmla="*/ 372391 h 135"/>
              <a:gd name="T2" fmla="*/ 514060 w 129"/>
              <a:gd name="T3" fmla="*/ 105241 h 135"/>
              <a:gd name="T4" fmla="*/ 514060 w 129"/>
              <a:gd name="T5" fmla="*/ 85002 h 135"/>
              <a:gd name="T6" fmla="*/ 473582 w 129"/>
              <a:gd name="T7" fmla="*/ 40477 h 135"/>
              <a:gd name="T8" fmla="*/ 453344 w 129"/>
              <a:gd name="T9" fmla="*/ 40477 h 135"/>
              <a:gd name="T10" fmla="*/ 433105 w 129"/>
              <a:gd name="T11" fmla="*/ 64764 h 135"/>
              <a:gd name="T12" fmla="*/ 408819 w 129"/>
              <a:gd name="T13" fmla="*/ 64764 h 135"/>
              <a:gd name="T14" fmla="*/ 408819 w 129"/>
              <a:gd name="T15" fmla="*/ 0 h 135"/>
              <a:gd name="T16" fmla="*/ 109288 w 129"/>
              <a:gd name="T17" fmla="*/ 0 h 135"/>
              <a:gd name="T18" fmla="*/ 109288 w 129"/>
              <a:gd name="T19" fmla="*/ 64764 h 135"/>
              <a:gd name="T20" fmla="*/ 89050 w 129"/>
              <a:gd name="T21" fmla="*/ 64764 h 135"/>
              <a:gd name="T22" fmla="*/ 68811 w 129"/>
              <a:gd name="T23" fmla="*/ 40477 h 135"/>
              <a:gd name="T24" fmla="*/ 48573 w 129"/>
              <a:gd name="T25" fmla="*/ 40477 h 135"/>
              <a:gd name="T26" fmla="*/ 4048 w 129"/>
              <a:gd name="T27" fmla="*/ 85002 h 135"/>
              <a:gd name="T28" fmla="*/ 4048 w 129"/>
              <a:gd name="T29" fmla="*/ 105241 h 135"/>
              <a:gd name="T30" fmla="*/ 186195 w 129"/>
              <a:gd name="T31" fmla="*/ 372391 h 135"/>
              <a:gd name="T32" fmla="*/ 238815 w 129"/>
              <a:gd name="T33" fmla="*/ 396677 h 135"/>
              <a:gd name="T34" fmla="*/ 238815 w 129"/>
              <a:gd name="T35" fmla="*/ 416916 h 135"/>
              <a:gd name="T36" fmla="*/ 218577 w 129"/>
              <a:gd name="T37" fmla="*/ 429059 h 135"/>
              <a:gd name="T38" fmla="*/ 238815 w 129"/>
              <a:gd name="T39" fmla="*/ 437154 h 135"/>
              <a:gd name="T40" fmla="*/ 238815 w 129"/>
              <a:gd name="T41" fmla="*/ 461441 h 135"/>
              <a:gd name="T42" fmla="*/ 218577 w 129"/>
              <a:gd name="T43" fmla="*/ 481679 h 135"/>
              <a:gd name="T44" fmla="*/ 194290 w 129"/>
              <a:gd name="T45" fmla="*/ 501918 h 135"/>
              <a:gd name="T46" fmla="*/ 174052 w 129"/>
              <a:gd name="T47" fmla="*/ 522157 h 135"/>
              <a:gd name="T48" fmla="*/ 198338 w 129"/>
              <a:gd name="T49" fmla="*/ 546443 h 135"/>
              <a:gd name="T50" fmla="*/ 323817 w 129"/>
              <a:gd name="T51" fmla="*/ 546443 h 135"/>
              <a:gd name="T52" fmla="*/ 344056 w 129"/>
              <a:gd name="T53" fmla="*/ 522157 h 135"/>
              <a:gd name="T54" fmla="*/ 323817 w 129"/>
              <a:gd name="T55" fmla="*/ 501918 h 135"/>
              <a:gd name="T56" fmla="*/ 299531 w 129"/>
              <a:gd name="T57" fmla="*/ 481679 h 135"/>
              <a:gd name="T58" fmla="*/ 279292 w 129"/>
              <a:gd name="T59" fmla="*/ 461441 h 135"/>
              <a:gd name="T60" fmla="*/ 279292 w 129"/>
              <a:gd name="T61" fmla="*/ 437154 h 135"/>
              <a:gd name="T62" fmla="*/ 303578 w 129"/>
              <a:gd name="T63" fmla="*/ 429059 h 135"/>
              <a:gd name="T64" fmla="*/ 279292 w 129"/>
              <a:gd name="T65" fmla="*/ 416916 h 135"/>
              <a:gd name="T66" fmla="*/ 279292 w 129"/>
              <a:gd name="T67" fmla="*/ 396677 h 135"/>
              <a:gd name="T68" fmla="*/ 335960 w 129"/>
              <a:gd name="T69" fmla="*/ 372391 h 135"/>
              <a:gd name="T70" fmla="*/ 408819 w 129"/>
              <a:gd name="T71" fmla="*/ 85002 h 135"/>
              <a:gd name="T72" fmla="*/ 433105 w 129"/>
              <a:gd name="T73" fmla="*/ 85002 h 135"/>
              <a:gd name="T74" fmla="*/ 453344 w 129"/>
              <a:gd name="T75" fmla="*/ 64764 h 135"/>
              <a:gd name="T76" fmla="*/ 473582 w 129"/>
              <a:gd name="T77" fmla="*/ 85002 h 135"/>
              <a:gd name="T78" fmla="*/ 473582 w 129"/>
              <a:gd name="T79" fmla="*/ 105241 h 135"/>
              <a:gd name="T80" fmla="*/ 368342 w 129"/>
              <a:gd name="T81" fmla="*/ 287389 h 135"/>
              <a:gd name="T82" fmla="*/ 408819 w 129"/>
              <a:gd name="T83" fmla="*/ 85002 h 135"/>
              <a:gd name="T84" fmla="*/ 145718 w 129"/>
              <a:gd name="T85" fmla="*/ 291436 h 135"/>
              <a:gd name="T86" fmla="*/ 40477 w 129"/>
              <a:gd name="T87" fmla="*/ 109289 h 135"/>
              <a:gd name="T88" fmla="*/ 40477 w 129"/>
              <a:gd name="T89" fmla="*/ 89050 h 135"/>
              <a:gd name="T90" fmla="*/ 60716 w 129"/>
              <a:gd name="T91" fmla="*/ 68811 h 135"/>
              <a:gd name="T92" fmla="*/ 80954 w 129"/>
              <a:gd name="T93" fmla="*/ 89050 h 135"/>
              <a:gd name="T94" fmla="*/ 105241 w 129"/>
              <a:gd name="T95" fmla="*/ 89050 h 135"/>
              <a:gd name="T96" fmla="*/ 145718 w 129"/>
              <a:gd name="T97" fmla="*/ 291436 h 1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nvGrpSpPr>
          <p:cNvPr id="24" name="Group 48"/>
          <p:cNvGrpSpPr/>
          <p:nvPr/>
        </p:nvGrpSpPr>
        <p:grpSpPr>
          <a:xfrm>
            <a:off x="4852171" y="4358517"/>
            <a:ext cx="415927" cy="469132"/>
            <a:chOff x="5513440" y="1766202"/>
            <a:chExt cx="429274" cy="484183"/>
          </a:xfrm>
          <a:solidFill>
            <a:schemeClr val="bg1"/>
          </a:solidFill>
        </p:grpSpPr>
        <p:sp>
          <p:nvSpPr>
            <p:cNvPr id="25"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sp>
          <p:nvSpPr>
            <p:cNvPr id="26"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sp>
          <p:nvSpPr>
            <p:cNvPr id="27"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grpSp>
      <p:sp>
        <p:nvSpPr>
          <p:cNvPr id="28" name="椭圆 27"/>
          <p:cNvSpPr/>
          <p:nvPr/>
        </p:nvSpPr>
        <p:spPr>
          <a:xfrm>
            <a:off x="5114324" y="2569345"/>
            <a:ext cx="859659" cy="859656"/>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grpSp>
        <p:nvGrpSpPr>
          <p:cNvPr id="29" name="Group 45"/>
          <p:cNvGrpSpPr/>
          <p:nvPr/>
        </p:nvGrpSpPr>
        <p:grpSpPr>
          <a:xfrm>
            <a:off x="5341897" y="2800127"/>
            <a:ext cx="404513" cy="398093"/>
            <a:chOff x="1587575" y="2265358"/>
            <a:chExt cx="314468" cy="309477"/>
          </a:xfrm>
          <a:solidFill>
            <a:schemeClr val="bg1"/>
          </a:solidFill>
        </p:grpSpPr>
        <p:sp>
          <p:nvSpPr>
            <p:cNvPr id="30"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sp>
          <p:nvSpPr>
            <p:cNvPr id="31"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en-US" sz="2400" kern="0">
                <a:solidFill>
                  <a:sysClr val="windowText" lastClr="000000"/>
                </a:solidFill>
              </a:endParaRPr>
            </a:p>
          </p:txBody>
        </p:sp>
      </p:grpSp>
      <p:sp>
        <p:nvSpPr>
          <p:cNvPr id="35" name="矩形 34"/>
          <p:cNvSpPr/>
          <p:nvPr/>
        </p:nvSpPr>
        <p:spPr>
          <a:xfrm>
            <a:off x="8230744" y="2632780"/>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6" name="Rectangle 24"/>
          <p:cNvSpPr>
            <a:spLocks noChangeArrowheads="1"/>
          </p:cNvSpPr>
          <p:nvPr/>
        </p:nvSpPr>
        <p:spPr bwMode="auto">
          <a:xfrm>
            <a:off x="8230745" y="2344924"/>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37" name="矩形 36"/>
          <p:cNvSpPr/>
          <p:nvPr/>
        </p:nvSpPr>
        <p:spPr>
          <a:xfrm>
            <a:off x="8707322" y="4016184"/>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8" name="Rectangle 24"/>
          <p:cNvSpPr>
            <a:spLocks noChangeArrowheads="1"/>
          </p:cNvSpPr>
          <p:nvPr/>
        </p:nvSpPr>
        <p:spPr bwMode="auto">
          <a:xfrm>
            <a:off x="8707324" y="3728328"/>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42" name="矩形 41"/>
          <p:cNvSpPr/>
          <p:nvPr/>
        </p:nvSpPr>
        <p:spPr>
          <a:xfrm>
            <a:off x="7823126" y="5605846"/>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3" name="Rectangle 24"/>
          <p:cNvSpPr>
            <a:spLocks noChangeArrowheads="1"/>
          </p:cNvSpPr>
          <p:nvPr/>
        </p:nvSpPr>
        <p:spPr bwMode="auto">
          <a:xfrm>
            <a:off x="7823126" y="5317991"/>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45" name="矩形 44"/>
          <p:cNvSpPr/>
          <p:nvPr/>
        </p:nvSpPr>
        <p:spPr>
          <a:xfrm>
            <a:off x="1586285" y="2941138"/>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6" name="Rectangle 24"/>
          <p:cNvSpPr>
            <a:spLocks noChangeArrowheads="1"/>
          </p:cNvSpPr>
          <p:nvPr/>
        </p:nvSpPr>
        <p:spPr bwMode="auto">
          <a:xfrm>
            <a:off x="1586286" y="2653283"/>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49" name="矩形 48"/>
          <p:cNvSpPr/>
          <p:nvPr/>
        </p:nvSpPr>
        <p:spPr>
          <a:xfrm>
            <a:off x="1017485" y="4525952"/>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50" name="Rectangle 24"/>
          <p:cNvSpPr>
            <a:spLocks noChangeArrowheads="1"/>
          </p:cNvSpPr>
          <p:nvPr/>
        </p:nvSpPr>
        <p:spPr bwMode="auto">
          <a:xfrm>
            <a:off x="1017485" y="4238096"/>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44"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48"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5"/>
          <p:cNvSpPr/>
          <p:nvPr/>
        </p:nvSpPr>
        <p:spPr bwMode="auto">
          <a:xfrm>
            <a:off x="5076825" y="1979527"/>
            <a:ext cx="2038350"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Rectangle 18"/>
          <p:cNvSpPr>
            <a:spLocks noChangeArrowheads="1"/>
          </p:cNvSpPr>
          <p:nvPr/>
        </p:nvSpPr>
        <p:spPr bwMode="auto">
          <a:xfrm>
            <a:off x="1402190" y="3199997"/>
            <a:ext cx="988757"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defTabSz="1217930" fontAlgn="base">
              <a:spcBef>
                <a:spcPct val="0"/>
              </a:spcBef>
              <a:spcAft>
                <a:spcPct val="0"/>
              </a:spcAft>
              <a:defRPr/>
            </a:pPr>
            <a:r>
              <a:rPr lang="en-US" altLang="zh-CN" sz="5335" kern="0" dirty="0">
                <a:solidFill>
                  <a:schemeClr val="accent1"/>
                </a:solidFill>
                <a:latin typeface="Impact" panose="020B0806030902050204" pitchFamily="34" charset="0"/>
                <a:cs typeface="宋体" panose="02010600030101010101" pitchFamily="2" charset="-122"/>
              </a:rPr>
              <a:t>01</a:t>
            </a:r>
          </a:p>
        </p:txBody>
      </p:sp>
      <p:sp>
        <p:nvSpPr>
          <p:cNvPr id="8" name="Rectangle 18"/>
          <p:cNvSpPr>
            <a:spLocks noChangeArrowheads="1"/>
          </p:cNvSpPr>
          <p:nvPr/>
        </p:nvSpPr>
        <p:spPr bwMode="auto">
          <a:xfrm>
            <a:off x="2731289" y="3237470"/>
            <a:ext cx="2916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fontAlgn="base">
              <a:spcBef>
                <a:spcPct val="0"/>
              </a:spcBef>
              <a:spcAft>
                <a:spcPct val="0"/>
              </a:spcAft>
              <a:defRPr/>
            </a:pPr>
            <a:r>
              <a:rPr lang="zh-CN" altLang="en-US" sz="2400" kern="0" dirty="0">
                <a:solidFill>
                  <a:schemeClr val="accent1"/>
                </a:solidFill>
                <a:latin typeface="+mn-ea"/>
                <a:cs typeface="宋体" panose="02010600030101010101" pitchFamily="2" charset="-122"/>
              </a:rPr>
              <a:t>标题文本</a:t>
            </a:r>
            <a:endParaRPr lang="en-US" altLang="zh-CN" sz="2400" kern="0" dirty="0">
              <a:solidFill>
                <a:schemeClr val="accent1"/>
              </a:solidFill>
              <a:latin typeface="+mn-ea"/>
              <a:cs typeface="宋体" panose="02010600030101010101" pitchFamily="2" charset="-122"/>
            </a:endParaRPr>
          </a:p>
        </p:txBody>
      </p:sp>
      <p:sp>
        <p:nvSpPr>
          <p:cNvPr id="9" name="Line 21"/>
          <p:cNvSpPr>
            <a:spLocks noChangeShapeType="1"/>
          </p:cNvSpPr>
          <p:nvPr/>
        </p:nvSpPr>
        <p:spPr bwMode="auto">
          <a:xfrm>
            <a:off x="2504393" y="3242550"/>
            <a:ext cx="0" cy="766901"/>
          </a:xfrm>
          <a:prstGeom prst="line">
            <a:avLst/>
          </a:prstGeom>
          <a:noFill/>
          <a:ln w="6350">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7930" fontAlgn="base">
              <a:spcBef>
                <a:spcPct val="0"/>
              </a:spcBef>
              <a:spcAft>
                <a:spcPct val="0"/>
              </a:spcAft>
              <a:defRPr/>
            </a:pPr>
            <a:endParaRPr lang="zh-CN" altLang="en-US" sz="1400" kern="0">
              <a:ln>
                <a:solidFill>
                  <a:schemeClr val="tx1">
                    <a:lumMod val="60000"/>
                    <a:lumOff val="40000"/>
                  </a:schemeClr>
                </a:solidFill>
              </a:ln>
              <a:solidFill>
                <a:schemeClr val="tx1">
                  <a:lumMod val="65000"/>
                  <a:lumOff val="35000"/>
                </a:schemeClr>
              </a:solidFill>
              <a:latin typeface="+mn-ea"/>
            </a:endParaRPr>
          </a:p>
        </p:txBody>
      </p:sp>
      <p:sp>
        <p:nvSpPr>
          <p:cNvPr id="10" name="Rectangle 18"/>
          <p:cNvSpPr>
            <a:spLocks noChangeArrowheads="1"/>
          </p:cNvSpPr>
          <p:nvPr/>
        </p:nvSpPr>
        <p:spPr bwMode="auto">
          <a:xfrm>
            <a:off x="2731289" y="3676077"/>
            <a:ext cx="2916995"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1" name="Rectangle 18"/>
          <p:cNvSpPr>
            <a:spLocks noChangeArrowheads="1"/>
          </p:cNvSpPr>
          <p:nvPr/>
        </p:nvSpPr>
        <p:spPr bwMode="auto">
          <a:xfrm>
            <a:off x="6555680" y="3199997"/>
            <a:ext cx="988757"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defTabSz="1217930" fontAlgn="base">
              <a:spcBef>
                <a:spcPct val="0"/>
              </a:spcBef>
              <a:spcAft>
                <a:spcPct val="0"/>
              </a:spcAft>
              <a:defRPr/>
            </a:pPr>
            <a:r>
              <a:rPr lang="en-US" altLang="zh-CN" sz="5335" kern="0" dirty="0">
                <a:solidFill>
                  <a:schemeClr val="accent2"/>
                </a:solidFill>
                <a:latin typeface="Impact" panose="020B0806030902050204" pitchFamily="34" charset="0"/>
                <a:cs typeface="宋体" panose="02010600030101010101" pitchFamily="2" charset="-122"/>
              </a:rPr>
              <a:t>02</a:t>
            </a:r>
          </a:p>
        </p:txBody>
      </p:sp>
      <p:sp>
        <p:nvSpPr>
          <p:cNvPr id="12" name="Rectangle 18"/>
          <p:cNvSpPr>
            <a:spLocks noChangeArrowheads="1"/>
          </p:cNvSpPr>
          <p:nvPr/>
        </p:nvSpPr>
        <p:spPr bwMode="auto">
          <a:xfrm>
            <a:off x="7884779" y="3237470"/>
            <a:ext cx="2916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fontAlgn="base">
              <a:spcBef>
                <a:spcPct val="0"/>
              </a:spcBef>
              <a:spcAft>
                <a:spcPct val="0"/>
              </a:spcAft>
              <a:defRPr/>
            </a:pPr>
            <a:r>
              <a:rPr lang="zh-CN" altLang="en-US" sz="2400" kern="0" dirty="0">
                <a:solidFill>
                  <a:schemeClr val="accent2"/>
                </a:solidFill>
                <a:latin typeface="+mn-ea"/>
                <a:cs typeface="宋体" panose="02010600030101010101" pitchFamily="2" charset="-122"/>
              </a:rPr>
              <a:t>标题文本</a:t>
            </a:r>
            <a:endParaRPr lang="en-US" altLang="zh-CN" sz="2400" kern="0" dirty="0">
              <a:solidFill>
                <a:schemeClr val="accent2"/>
              </a:solidFill>
              <a:latin typeface="+mn-ea"/>
              <a:cs typeface="宋体" panose="02010600030101010101" pitchFamily="2" charset="-122"/>
            </a:endParaRPr>
          </a:p>
        </p:txBody>
      </p:sp>
      <p:sp>
        <p:nvSpPr>
          <p:cNvPr id="13" name="Line 21"/>
          <p:cNvSpPr>
            <a:spLocks noChangeShapeType="1"/>
          </p:cNvSpPr>
          <p:nvPr/>
        </p:nvSpPr>
        <p:spPr bwMode="auto">
          <a:xfrm>
            <a:off x="7657884" y="3242550"/>
            <a:ext cx="0" cy="766901"/>
          </a:xfrm>
          <a:prstGeom prst="line">
            <a:avLst/>
          </a:prstGeom>
          <a:noFill/>
          <a:ln w="6350">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7930" fontAlgn="base">
              <a:spcBef>
                <a:spcPct val="0"/>
              </a:spcBef>
              <a:spcAft>
                <a:spcPct val="0"/>
              </a:spcAft>
              <a:defRPr/>
            </a:pPr>
            <a:endParaRPr lang="zh-CN" altLang="en-US" sz="1400" kern="0">
              <a:ln>
                <a:solidFill>
                  <a:schemeClr val="tx1">
                    <a:lumMod val="60000"/>
                    <a:lumOff val="40000"/>
                  </a:schemeClr>
                </a:solidFill>
              </a:ln>
              <a:solidFill>
                <a:schemeClr val="tx1">
                  <a:lumMod val="65000"/>
                  <a:lumOff val="35000"/>
                </a:schemeClr>
              </a:solidFill>
              <a:latin typeface="+mn-ea"/>
            </a:endParaRPr>
          </a:p>
        </p:txBody>
      </p:sp>
      <p:sp>
        <p:nvSpPr>
          <p:cNvPr id="14" name="Rectangle 18"/>
          <p:cNvSpPr>
            <a:spLocks noChangeArrowheads="1"/>
          </p:cNvSpPr>
          <p:nvPr/>
        </p:nvSpPr>
        <p:spPr bwMode="auto">
          <a:xfrm>
            <a:off x="7884780" y="3676077"/>
            <a:ext cx="2916995"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5" name="Rectangle 18"/>
          <p:cNvSpPr>
            <a:spLocks noChangeArrowheads="1"/>
          </p:cNvSpPr>
          <p:nvPr/>
        </p:nvSpPr>
        <p:spPr bwMode="auto">
          <a:xfrm>
            <a:off x="1402190" y="4723997"/>
            <a:ext cx="988757"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defTabSz="1217930" fontAlgn="base">
              <a:spcBef>
                <a:spcPct val="0"/>
              </a:spcBef>
              <a:spcAft>
                <a:spcPct val="0"/>
              </a:spcAft>
              <a:defRPr/>
            </a:pPr>
            <a:r>
              <a:rPr lang="en-US" altLang="zh-CN" sz="5335" kern="0" dirty="0">
                <a:solidFill>
                  <a:schemeClr val="accent3"/>
                </a:solidFill>
                <a:latin typeface="Impact" panose="020B0806030902050204" pitchFamily="34" charset="0"/>
                <a:cs typeface="宋体" panose="02010600030101010101" pitchFamily="2" charset="-122"/>
              </a:rPr>
              <a:t>03</a:t>
            </a:r>
          </a:p>
        </p:txBody>
      </p:sp>
      <p:sp>
        <p:nvSpPr>
          <p:cNvPr id="16" name="Rectangle 18"/>
          <p:cNvSpPr>
            <a:spLocks noChangeArrowheads="1"/>
          </p:cNvSpPr>
          <p:nvPr/>
        </p:nvSpPr>
        <p:spPr bwMode="auto">
          <a:xfrm>
            <a:off x="2731289" y="4761470"/>
            <a:ext cx="2916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fontAlgn="base">
              <a:spcBef>
                <a:spcPct val="0"/>
              </a:spcBef>
              <a:spcAft>
                <a:spcPct val="0"/>
              </a:spcAft>
              <a:defRPr/>
            </a:pPr>
            <a:r>
              <a:rPr lang="zh-CN" altLang="en-US" sz="2400" kern="0" dirty="0">
                <a:solidFill>
                  <a:schemeClr val="accent3"/>
                </a:solidFill>
                <a:latin typeface="+mn-ea"/>
                <a:cs typeface="宋体" panose="02010600030101010101" pitchFamily="2" charset="-122"/>
              </a:rPr>
              <a:t>标题文本</a:t>
            </a:r>
            <a:endParaRPr lang="en-US" altLang="zh-CN" sz="2400" kern="0" dirty="0">
              <a:solidFill>
                <a:schemeClr val="accent3"/>
              </a:solidFill>
              <a:latin typeface="+mn-ea"/>
              <a:cs typeface="宋体" panose="02010600030101010101" pitchFamily="2" charset="-122"/>
            </a:endParaRPr>
          </a:p>
        </p:txBody>
      </p:sp>
      <p:sp>
        <p:nvSpPr>
          <p:cNvPr id="17" name="Line 21"/>
          <p:cNvSpPr>
            <a:spLocks noChangeShapeType="1"/>
          </p:cNvSpPr>
          <p:nvPr/>
        </p:nvSpPr>
        <p:spPr bwMode="auto">
          <a:xfrm>
            <a:off x="2504393" y="4766550"/>
            <a:ext cx="0" cy="766901"/>
          </a:xfrm>
          <a:prstGeom prst="line">
            <a:avLst/>
          </a:prstGeom>
          <a:noFill/>
          <a:ln w="6350">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7930" fontAlgn="base">
              <a:spcBef>
                <a:spcPct val="0"/>
              </a:spcBef>
              <a:spcAft>
                <a:spcPct val="0"/>
              </a:spcAft>
              <a:defRPr/>
            </a:pPr>
            <a:endParaRPr lang="zh-CN" altLang="en-US" sz="1400" kern="0">
              <a:ln>
                <a:solidFill>
                  <a:schemeClr val="tx1">
                    <a:lumMod val="60000"/>
                    <a:lumOff val="40000"/>
                  </a:schemeClr>
                </a:solidFill>
              </a:ln>
              <a:solidFill>
                <a:schemeClr val="tx1">
                  <a:lumMod val="65000"/>
                  <a:lumOff val="35000"/>
                </a:schemeClr>
              </a:solidFill>
              <a:latin typeface="+mn-ea"/>
            </a:endParaRPr>
          </a:p>
        </p:txBody>
      </p:sp>
      <p:sp>
        <p:nvSpPr>
          <p:cNvPr id="18" name="Rectangle 18"/>
          <p:cNvSpPr>
            <a:spLocks noChangeArrowheads="1"/>
          </p:cNvSpPr>
          <p:nvPr/>
        </p:nvSpPr>
        <p:spPr bwMode="auto">
          <a:xfrm>
            <a:off x="2731289" y="5200077"/>
            <a:ext cx="2916995"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9" name="Rectangle 18"/>
          <p:cNvSpPr>
            <a:spLocks noChangeArrowheads="1"/>
          </p:cNvSpPr>
          <p:nvPr/>
        </p:nvSpPr>
        <p:spPr bwMode="auto">
          <a:xfrm>
            <a:off x="6555680" y="4723997"/>
            <a:ext cx="988757" cy="820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algn="ctr" defTabSz="1217930" fontAlgn="base">
              <a:spcBef>
                <a:spcPct val="0"/>
              </a:spcBef>
              <a:spcAft>
                <a:spcPct val="0"/>
              </a:spcAft>
              <a:defRPr/>
            </a:pPr>
            <a:r>
              <a:rPr lang="en-US" altLang="zh-CN" sz="5335" kern="0" dirty="0">
                <a:solidFill>
                  <a:schemeClr val="accent4"/>
                </a:solidFill>
                <a:latin typeface="Impact" panose="020B0806030902050204" pitchFamily="34" charset="0"/>
                <a:cs typeface="宋体" panose="02010600030101010101" pitchFamily="2" charset="-122"/>
              </a:rPr>
              <a:t>04</a:t>
            </a:r>
          </a:p>
        </p:txBody>
      </p:sp>
      <p:sp>
        <p:nvSpPr>
          <p:cNvPr id="20" name="Rectangle 18"/>
          <p:cNvSpPr>
            <a:spLocks noChangeArrowheads="1"/>
          </p:cNvSpPr>
          <p:nvPr/>
        </p:nvSpPr>
        <p:spPr bwMode="auto">
          <a:xfrm>
            <a:off x="7884779" y="4761470"/>
            <a:ext cx="29169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fontAlgn="base">
              <a:spcBef>
                <a:spcPct val="0"/>
              </a:spcBef>
              <a:spcAft>
                <a:spcPct val="0"/>
              </a:spcAft>
              <a:defRPr/>
            </a:pPr>
            <a:r>
              <a:rPr lang="zh-CN" altLang="en-US" sz="2400" kern="0" dirty="0">
                <a:solidFill>
                  <a:schemeClr val="accent4"/>
                </a:solidFill>
                <a:latin typeface="+mn-ea"/>
                <a:cs typeface="宋体" panose="02010600030101010101" pitchFamily="2" charset="-122"/>
              </a:rPr>
              <a:t>标题文本</a:t>
            </a:r>
            <a:endParaRPr lang="en-US" altLang="zh-CN" sz="2400" kern="0" dirty="0">
              <a:solidFill>
                <a:schemeClr val="accent4"/>
              </a:solidFill>
              <a:latin typeface="+mn-ea"/>
              <a:cs typeface="宋体" panose="02010600030101010101" pitchFamily="2" charset="-122"/>
            </a:endParaRPr>
          </a:p>
        </p:txBody>
      </p:sp>
      <p:sp>
        <p:nvSpPr>
          <p:cNvPr id="21" name="Line 21"/>
          <p:cNvSpPr>
            <a:spLocks noChangeShapeType="1"/>
          </p:cNvSpPr>
          <p:nvPr/>
        </p:nvSpPr>
        <p:spPr bwMode="auto">
          <a:xfrm>
            <a:off x="7657884" y="4766550"/>
            <a:ext cx="0" cy="766901"/>
          </a:xfrm>
          <a:prstGeom prst="line">
            <a:avLst/>
          </a:prstGeom>
          <a:noFill/>
          <a:ln w="6350">
            <a:solidFill>
              <a:schemeClr val="tx1">
                <a:lumMod val="65000"/>
                <a:lumOff val="3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7930" fontAlgn="base">
              <a:spcBef>
                <a:spcPct val="0"/>
              </a:spcBef>
              <a:spcAft>
                <a:spcPct val="0"/>
              </a:spcAft>
              <a:defRPr/>
            </a:pPr>
            <a:endParaRPr lang="zh-CN" altLang="en-US" sz="1400" kern="0">
              <a:ln>
                <a:solidFill>
                  <a:schemeClr val="tx1">
                    <a:lumMod val="60000"/>
                    <a:lumOff val="40000"/>
                  </a:schemeClr>
                </a:solidFill>
              </a:ln>
              <a:solidFill>
                <a:schemeClr val="tx1">
                  <a:lumMod val="65000"/>
                  <a:lumOff val="35000"/>
                </a:schemeClr>
              </a:solidFill>
              <a:latin typeface="+mn-ea"/>
            </a:endParaRPr>
          </a:p>
        </p:txBody>
      </p:sp>
      <p:sp>
        <p:nvSpPr>
          <p:cNvPr id="22" name="Rectangle 18"/>
          <p:cNvSpPr>
            <a:spLocks noChangeArrowheads="1"/>
          </p:cNvSpPr>
          <p:nvPr/>
        </p:nvSpPr>
        <p:spPr bwMode="auto">
          <a:xfrm>
            <a:off x="7884780" y="5200077"/>
            <a:ext cx="2916995" cy="32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23" name="Rectangle 18"/>
          <p:cNvSpPr>
            <a:spLocks noChangeArrowheads="1"/>
          </p:cNvSpPr>
          <p:nvPr/>
        </p:nvSpPr>
        <p:spPr bwMode="auto">
          <a:xfrm>
            <a:off x="5328920" y="1259341"/>
            <a:ext cx="1534160"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1217930" fontAlgn="base">
              <a:spcBef>
                <a:spcPct val="0"/>
              </a:spcBef>
              <a:spcAft>
                <a:spcPct val="0"/>
              </a:spcAft>
              <a:defRPr/>
            </a:pPr>
            <a:r>
              <a:rPr lang="zh-CN" altLang="en-US" sz="4265" kern="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rPr>
              <a:t>目录</a:t>
            </a:r>
            <a:endParaRPr lang="en-US" altLang="zh-CN" sz="4265" kern="0" dirty="0">
              <a:solidFill>
                <a:schemeClr val="accent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Rectangle 18"/>
          <p:cNvSpPr>
            <a:spLocks noChangeArrowheads="1"/>
          </p:cNvSpPr>
          <p:nvPr/>
        </p:nvSpPr>
        <p:spPr bwMode="auto">
          <a:xfrm>
            <a:off x="5328920" y="2033630"/>
            <a:ext cx="1534160" cy="20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dist" defTabSz="1217930" fontAlgn="base">
              <a:spcBef>
                <a:spcPct val="0"/>
              </a:spcBef>
              <a:spcAft>
                <a:spcPct val="0"/>
              </a:spcAft>
              <a:defRPr/>
            </a:pPr>
            <a:r>
              <a:rPr lang="en-US" altLang="zh-CN" sz="1335" kern="0" dirty="0">
                <a:solidFill>
                  <a:schemeClr val="bg1"/>
                </a:solidFill>
                <a:latin typeface="+mn-ea"/>
                <a:cs typeface="宋体" panose="02010600030101010101" pitchFamily="2" charset="-122"/>
              </a:rPr>
              <a:t>CONTENTS</a:t>
            </a:r>
          </a:p>
        </p:txBody>
      </p:sp>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ChangeArrowheads="1"/>
          </p:cNvSpPr>
          <p:nvPr/>
        </p:nvSpPr>
        <p:spPr bwMode="auto">
          <a:xfrm>
            <a:off x="3794916" y="2191183"/>
            <a:ext cx="8015376" cy="4029760"/>
          </a:xfrm>
          <a:prstGeom prst="rect">
            <a:avLst/>
          </a:prstGeom>
          <a:solidFill>
            <a:schemeClr val="tx1">
              <a:lumMod val="25000"/>
              <a:lumOff val="75000"/>
              <a:alpha val="10000"/>
            </a:schemeClr>
          </a:solidFill>
          <a:ln>
            <a:noFill/>
          </a:ln>
        </p:spPr>
        <p:txBody>
          <a:bodyPr/>
          <a:lstStyle/>
          <a:p>
            <a:pPr defTabSz="1217930">
              <a:defRPr/>
            </a:pPr>
            <a:endParaRPr lang="zh-CN" altLang="en-US" sz="2400" kern="0">
              <a:solidFill>
                <a:srgbClr val="949599"/>
              </a:solidFill>
            </a:endParaRPr>
          </a:p>
        </p:txBody>
      </p:sp>
      <p:sp>
        <p:nvSpPr>
          <p:cNvPr id="5" name="Rectangle 22" descr="InstructionalTechnology"/>
          <p:cNvSpPr>
            <a:spLocks noChangeArrowheads="1"/>
          </p:cNvSpPr>
          <p:nvPr/>
        </p:nvSpPr>
        <p:spPr bwMode="auto">
          <a:xfrm>
            <a:off x="377477" y="2191183"/>
            <a:ext cx="3417440" cy="4029760"/>
          </a:xfrm>
          <a:prstGeom prst="rect">
            <a:avLst/>
          </a:prstGeom>
          <a:blipFill dpi="0" rotWithShape="1">
            <a:blip r:embed="rId3">
              <a:extLst>
                <a:ext uri="{28A0092B-C50C-407E-A947-70E740481C1C}">
                  <a14:useLocalDpi xmlns:a14="http://schemas.microsoft.com/office/drawing/2010/main" val="0"/>
                </a:ext>
              </a:extLst>
            </a:blip>
            <a:srcRect/>
            <a:stretch>
              <a:fillRect l="-34976" r="-34976"/>
            </a:stretch>
          </a:blipFill>
          <a:ln>
            <a:noFill/>
          </a:ln>
          <a:effectLst/>
        </p:spPr>
        <p:txBody>
          <a:bodyPr wrap="none" anchor="ctr"/>
          <a:lstStyle/>
          <a:p>
            <a:pPr defTabSz="1217930">
              <a:defRPr/>
            </a:pPr>
            <a:endParaRPr lang="zh-CN" altLang="en-US" sz="2400" kern="0">
              <a:solidFill>
                <a:sysClr val="windowText" lastClr="000000"/>
              </a:solidFill>
            </a:endParaRPr>
          </a:p>
        </p:txBody>
      </p:sp>
      <p:sp>
        <p:nvSpPr>
          <p:cNvPr id="6" name="Rectangle 36"/>
          <p:cNvSpPr>
            <a:spLocks noChangeArrowheads="1"/>
          </p:cNvSpPr>
          <p:nvPr/>
        </p:nvSpPr>
        <p:spPr bwMode="auto">
          <a:xfrm>
            <a:off x="4467603" y="4199617"/>
            <a:ext cx="1918632"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7" name="Rectangle 37"/>
          <p:cNvSpPr>
            <a:spLocks noChangeArrowheads="1"/>
          </p:cNvSpPr>
          <p:nvPr/>
        </p:nvSpPr>
        <p:spPr bwMode="auto">
          <a:xfrm>
            <a:off x="6936229" y="4199617"/>
            <a:ext cx="1918631"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defRPr/>
            </a:pPr>
            <a:r>
              <a:rPr lang="en-US" altLang="zh-CN" sz="1065" kern="0">
                <a:solidFill>
                  <a:schemeClr val="bg1">
                    <a:lumMod val="50000"/>
                  </a:schemeClr>
                </a:solidFill>
              </a:rPr>
              <a:t>We have many PowerPoint </a:t>
            </a:r>
            <a:r>
              <a:rPr lang="zh-CN" altLang="en-US" sz="1065" kern="0">
                <a:solidFill>
                  <a:schemeClr val="bg1">
                    <a:lumMod val="50000"/>
                  </a:schemeClr>
                </a:solidFill>
              </a:rPr>
              <a:t>templates</a:t>
            </a:r>
            <a:r>
              <a:rPr lang="en-US" altLang="zh-CN" sz="1065" kern="0">
                <a:solidFill>
                  <a:schemeClr val="bg1">
                    <a:lumMod val="50000"/>
                  </a:schemeClr>
                </a:solidFill>
              </a:rPr>
              <a:t> that has been specifically designed</a:t>
            </a:r>
            <a:r>
              <a:rPr lang="zh-CN" altLang="en-US" sz="1065" kern="0">
                <a:solidFill>
                  <a:schemeClr val="bg1">
                    <a:lumMod val="50000"/>
                  </a:schemeClr>
                </a:solidFill>
              </a:rPr>
              <a:t>.</a:t>
            </a:r>
          </a:p>
        </p:txBody>
      </p:sp>
      <p:sp>
        <p:nvSpPr>
          <p:cNvPr id="8" name="Rectangle 39"/>
          <p:cNvSpPr>
            <a:spLocks noChangeArrowheads="1"/>
          </p:cNvSpPr>
          <p:nvPr/>
        </p:nvSpPr>
        <p:spPr bwMode="auto">
          <a:xfrm>
            <a:off x="9449277" y="4199617"/>
            <a:ext cx="1918631"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9" name="Rectangle 43"/>
          <p:cNvSpPr>
            <a:spLocks noChangeArrowheads="1"/>
          </p:cNvSpPr>
          <p:nvPr/>
        </p:nvSpPr>
        <p:spPr bwMode="auto">
          <a:xfrm>
            <a:off x="4467603" y="5144326"/>
            <a:ext cx="7003957" cy="58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 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0" name="Line 44"/>
          <p:cNvSpPr>
            <a:spLocks noChangeShapeType="1"/>
          </p:cNvSpPr>
          <p:nvPr/>
        </p:nvSpPr>
        <p:spPr bwMode="auto">
          <a:xfrm>
            <a:off x="6669692" y="2883864"/>
            <a:ext cx="0" cy="1823440"/>
          </a:xfrm>
          <a:prstGeom prst="line">
            <a:avLst/>
          </a:prstGeom>
          <a:noFill/>
          <a:ln w="6350" cmpd="sng">
            <a:solidFill>
              <a:schemeClr val="bg1">
                <a:lumMod val="50000"/>
              </a:schemeClr>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7930">
              <a:defRPr/>
            </a:pPr>
            <a:endParaRPr lang="zh-CN" altLang="en-US" sz="2400" kern="0">
              <a:solidFill>
                <a:sysClr val="windowText" lastClr="000000"/>
              </a:solidFill>
            </a:endParaRPr>
          </a:p>
        </p:txBody>
      </p:sp>
      <p:sp>
        <p:nvSpPr>
          <p:cNvPr id="11" name="Line 45"/>
          <p:cNvSpPr>
            <a:spLocks noChangeShapeType="1"/>
          </p:cNvSpPr>
          <p:nvPr/>
        </p:nvSpPr>
        <p:spPr bwMode="auto">
          <a:xfrm>
            <a:off x="9167932" y="2883864"/>
            <a:ext cx="0" cy="1823440"/>
          </a:xfrm>
          <a:prstGeom prst="line">
            <a:avLst/>
          </a:prstGeom>
          <a:noFill/>
          <a:ln w="6350" cmpd="sng">
            <a:solidFill>
              <a:schemeClr val="bg1">
                <a:lumMod val="50000"/>
              </a:schemeClr>
            </a:solidFill>
            <a:prstDash val="solid"/>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7930">
              <a:defRPr/>
            </a:pPr>
            <a:endParaRPr lang="zh-CN" altLang="en-US" sz="2400" kern="0">
              <a:solidFill>
                <a:sysClr val="windowText" lastClr="000000"/>
              </a:solidFill>
            </a:endParaRPr>
          </a:p>
        </p:txBody>
      </p:sp>
      <p:sp>
        <p:nvSpPr>
          <p:cNvPr id="13" name="Oval 37"/>
          <p:cNvSpPr>
            <a:spLocks noChangeArrowheads="1"/>
          </p:cNvSpPr>
          <p:nvPr/>
        </p:nvSpPr>
        <p:spPr bwMode="auto">
          <a:xfrm>
            <a:off x="5062054" y="2853703"/>
            <a:ext cx="723453" cy="723453"/>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4" name="Freeform 33"/>
          <p:cNvSpPr>
            <a:spLocks noEditPoints="1"/>
          </p:cNvSpPr>
          <p:nvPr/>
        </p:nvSpPr>
        <p:spPr bwMode="auto">
          <a:xfrm>
            <a:off x="5270374" y="3140245"/>
            <a:ext cx="313089" cy="212809"/>
          </a:xfrm>
          <a:custGeom>
            <a:avLst/>
            <a:gdLst>
              <a:gd name="T0" fmla="*/ 154 w 160"/>
              <a:gd name="T1" fmla="*/ 12 h 109"/>
              <a:gd name="T2" fmla="*/ 139 w 160"/>
              <a:gd name="T3" fmla="*/ 6 h 109"/>
              <a:gd name="T4" fmla="*/ 123 w 160"/>
              <a:gd name="T5" fmla="*/ 12 h 109"/>
              <a:gd name="T6" fmla="*/ 117 w 160"/>
              <a:gd name="T7" fmla="*/ 27 h 109"/>
              <a:gd name="T8" fmla="*/ 119 w 160"/>
              <a:gd name="T9" fmla="*/ 36 h 109"/>
              <a:gd name="T10" fmla="*/ 93 w 160"/>
              <a:gd name="T11" fmla="*/ 60 h 109"/>
              <a:gd name="T12" fmla="*/ 79 w 160"/>
              <a:gd name="T13" fmla="*/ 56 h 109"/>
              <a:gd name="T14" fmla="*/ 66 w 160"/>
              <a:gd name="T15" fmla="*/ 59 h 109"/>
              <a:gd name="T16" fmla="*/ 47 w 160"/>
              <a:gd name="T17" fmla="*/ 37 h 109"/>
              <a:gd name="T18" fmla="*/ 43 w 160"/>
              <a:gd name="T19" fmla="*/ 7 h 109"/>
              <a:gd name="T20" fmla="*/ 25 w 160"/>
              <a:gd name="T21" fmla="*/ 0 h 109"/>
              <a:gd name="T22" fmla="*/ 8 w 160"/>
              <a:gd name="T23" fmla="*/ 7 h 109"/>
              <a:gd name="T24" fmla="*/ 0 w 160"/>
              <a:gd name="T25" fmla="*/ 24 h 109"/>
              <a:gd name="T26" fmla="*/ 8 w 160"/>
              <a:gd name="T27" fmla="*/ 42 h 109"/>
              <a:gd name="T28" fmla="*/ 25 w 160"/>
              <a:gd name="T29" fmla="*/ 49 h 109"/>
              <a:gd name="T30" fmla="*/ 37 w 160"/>
              <a:gd name="T31" fmla="*/ 46 h 109"/>
              <a:gd name="T32" fmla="*/ 56 w 160"/>
              <a:gd name="T33" fmla="*/ 69 h 109"/>
              <a:gd name="T34" fmla="*/ 60 w 160"/>
              <a:gd name="T35" fmla="*/ 102 h 109"/>
              <a:gd name="T36" fmla="*/ 79 w 160"/>
              <a:gd name="T37" fmla="*/ 109 h 109"/>
              <a:gd name="T38" fmla="*/ 98 w 160"/>
              <a:gd name="T39" fmla="*/ 102 h 109"/>
              <a:gd name="T40" fmla="*/ 102 w 160"/>
              <a:gd name="T41" fmla="*/ 69 h 109"/>
              <a:gd name="T42" fmla="*/ 129 w 160"/>
              <a:gd name="T43" fmla="*/ 46 h 109"/>
              <a:gd name="T44" fmla="*/ 139 w 160"/>
              <a:gd name="T45" fmla="*/ 49 h 109"/>
              <a:gd name="T46" fmla="*/ 154 w 160"/>
              <a:gd name="T47" fmla="*/ 43 h 109"/>
              <a:gd name="T48" fmla="*/ 160 w 160"/>
              <a:gd name="T49" fmla="*/ 27 h 109"/>
              <a:gd name="T50" fmla="*/ 154 w 160"/>
              <a:gd name="T51" fmla="*/ 12 h 109"/>
              <a:gd name="T52" fmla="*/ 17 w 160"/>
              <a:gd name="T53" fmla="*/ 32 h 109"/>
              <a:gd name="T54" fmla="*/ 14 w 160"/>
              <a:gd name="T55" fmla="*/ 24 h 109"/>
              <a:gd name="T56" fmla="*/ 17 w 160"/>
              <a:gd name="T57" fmla="*/ 17 h 109"/>
              <a:gd name="T58" fmla="*/ 25 w 160"/>
              <a:gd name="T59" fmla="*/ 13 h 109"/>
              <a:gd name="T60" fmla="*/ 33 w 160"/>
              <a:gd name="T61" fmla="*/ 17 h 109"/>
              <a:gd name="T62" fmla="*/ 33 w 160"/>
              <a:gd name="T63" fmla="*/ 32 h 109"/>
              <a:gd name="T64" fmla="*/ 17 w 160"/>
              <a:gd name="T65" fmla="*/ 32 h 109"/>
              <a:gd name="T66" fmla="*/ 144 w 160"/>
              <a:gd name="T67" fmla="*/ 33 h 109"/>
              <a:gd name="T68" fmla="*/ 133 w 160"/>
              <a:gd name="T69" fmla="*/ 33 h 109"/>
              <a:gd name="T70" fmla="*/ 131 w 160"/>
              <a:gd name="T71" fmla="*/ 27 h 109"/>
              <a:gd name="T72" fmla="*/ 133 w 160"/>
              <a:gd name="T73" fmla="*/ 22 h 109"/>
              <a:gd name="T74" fmla="*/ 139 w 160"/>
              <a:gd name="T75" fmla="*/ 20 h 109"/>
              <a:gd name="T76" fmla="*/ 144 w 160"/>
              <a:gd name="T77" fmla="*/ 22 h 109"/>
              <a:gd name="T78" fmla="*/ 146 w 160"/>
              <a:gd name="T79" fmla="*/ 27 h 109"/>
              <a:gd name="T80" fmla="*/ 144 w 160"/>
              <a:gd name="T81" fmla="*/ 3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0" h="109">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bg1"/>
          </a:solidFill>
          <a:ln>
            <a:noFill/>
          </a:ln>
        </p:spPr>
        <p:txBody>
          <a:bodyPr/>
          <a:lstStyle/>
          <a:p>
            <a:pPr defTabSz="1217930">
              <a:defRPr/>
            </a:pPr>
            <a:endParaRPr lang="zh-CN" altLang="en-US" sz="2400" kern="0">
              <a:solidFill>
                <a:sysClr val="windowText" lastClr="000000"/>
              </a:solidFill>
            </a:endParaRPr>
          </a:p>
        </p:txBody>
      </p:sp>
      <p:sp>
        <p:nvSpPr>
          <p:cNvPr id="16" name="Oval 37"/>
          <p:cNvSpPr>
            <a:spLocks noChangeArrowheads="1"/>
          </p:cNvSpPr>
          <p:nvPr/>
        </p:nvSpPr>
        <p:spPr bwMode="auto">
          <a:xfrm>
            <a:off x="7524334" y="2853703"/>
            <a:ext cx="723453" cy="723453"/>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grpSp>
        <p:nvGrpSpPr>
          <p:cNvPr id="17" name="Group 27"/>
          <p:cNvGrpSpPr/>
          <p:nvPr/>
        </p:nvGrpSpPr>
        <p:grpSpPr bwMode="auto">
          <a:xfrm>
            <a:off x="7780189" y="3088020"/>
            <a:ext cx="213788" cy="270721"/>
            <a:chOff x="0" y="0"/>
            <a:chExt cx="127" cy="163"/>
          </a:xfrm>
          <a:solidFill>
            <a:schemeClr val="bg1"/>
          </a:solidFill>
        </p:grpSpPr>
        <p:sp>
          <p:nvSpPr>
            <p:cNvPr id="18" name="Freeform 28"/>
            <p:cNvSpPr/>
            <p:nvPr/>
          </p:nvSpPr>
          <p:spPr bwMode="auto">
            <a:xfrm>
              <a:off x="0" y="0"/>
              <a:ext cx="127" cy="163"/>
            </a:xfrm>
            <a:custGeom>
              <a:avLst/>
              <a:gdLst>
                <a:gd name="T0" fmla="*/ 28 w 124"/>
                <a:gd name="T1" fmla="*/ 146 h 159"/>
                <a:gd name="T2" fmla="*/ 14 w 124"/>
                <a:gd name="T3" fmla="*/ 146 h 159"/>
                <a:gd name="T4" fmla="*/ 14 w 124"/>
                <a:gd name="T5" fmla="*/ 13 h 159"/>
                <a:gd name="T6" fmla="*/ 117 w 124"/>
                <a:gd name="T7" fmla="*/ 13 h 159"/>
                <a:gd name="T8" fmla="*/ 124 w 124"/>
                <a:gd name="T9" fmla="*/ 7 h 159"/>
                <a:gd name="T10" fmla="*/ 117 w 124"/>
                <a:gd name="T11" fmla="*/ 0 h 159"/>
                <a:gd name="T12" fmla="*/ 7 w 124"/>
                <a:gd name="T13" fmla="*/ 0 h 159"/>
                <a:gd name="T14" fmla="*/ 0 w 124"/>
                <a:gd name="T15" fmla="*/ 7 h 159"/>
                <a:gd name="T16" fmla="*/ 0 w 124"/>
                <a:gd name="T17" fmla="*/ 152 h 159"/>
                <a:gd name="T18" fmla="*/ 7 w 124"/>
                <a:gd name="T19" fmla="*/ 159 h 159"/>
                <a:gd name="T20" fmla="*/ 28 w 124"/>
                <a:gd name="T21" fmla="*/ 159 h 159"/>
                <a:gd name="T22" fmla="*/ 35 w 124"/>
                <a:gd name="T23" fmla="*/ 152 h 159"/>
                <a:gd name="T24" fmla="*/ 28 w 124"/>
                <a:gd name="T25" fmla="*/ 14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59">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ysClr val="windowText" lastClr="000000"/>
                </a:solidFill>
              </a:endParaRPr>
            </a:p>
          </p:txBody>
        </p:sp>
        <p:sp>
          <p:nvSpPr>
            <p:cNvPr id="19" name="Freeform 29"/>
            <p:cNvSpPr/>
            <p:nvPr/>
          </p:nvSpPr>
          <p:spPr bwMode="auto">
            <a:xfrm>
              <a:off x="80" y="95"/>
              <a:ext cx="47" cy="68"/>
            </a:xfrm>
            <a:custGeom>
              <a:avLst/>
              <a:gdLst>
                <a:gd name="T0" fmla="*/ 39 w 46"/>
                <a:gd name="T1" fmla="*/ 0 h 66"/>
                <a:gd name="T2" fmla="*/ 32 w 46"/>
                <a:gd name="T3" fmla="*/ 7 h 66"/>
                <a:gd name="T4" fmla="*/ 32 w 46"/>
                <a:gd name="T5" fmla="*/ 53 h 66"/>
                <a:gd name="T6" fmla="*/ 7 w 46"/>
                <a:gd name="T7" fmla="*/ 53 h 66"/>
                <a:gd name="T8" fmla="*/ 0 w 46"/>
                <a:gd name="T9" fmla="*/ 59 h 66"/>
                <a:gd name="T10" fmla="*/ 7 w 46"/>
                <a:gd name="T11" fmla="*/ 66 h 66"/>
                <a:gd name="T12" fmla="*/ 39 w 46"/>
                <a:gd name="T13" fmla="*/ 66 h 66"/>
                <a:gd name="T14" fmla="*/ 44 w 46"/>
                <a:gd name="T15" fmla="*/ 64 h 66"/>
                <a:gd name="T16" fmla="*/ 46 w 46"/>
                <a:gd name="T17" fmla="*/ 59 h 66"/>
                <a:gd name="T18" fmla="*/ 46 w 46"/>
                <a:gd name="T19" fmla="*/ 7 h 66"/>
                <a:gd name="T20" fmla="*/ 39 w 46"/>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6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ysClr val="windowText" lastClr="000000"/>
                </a:solidFill>
              </a:endParaRPr>
            </a:p>
          </p:txBody>
        </p:sp>
        <p:sp>
          <p:nvSpPr>
            <p:cNvPr id="20" name="Freeform 30"/>
            <p:cNvSpPr>
              <a:spLocks noEditPoints="1"/>
            </p:cNvSpPr>
            <p:nvPr/>
          </p:nvSpPr>
          <p:spPr bwMode="auto">
            <a:xfrm>
              <a:off x="46" y="34"/>
              <a:ext cx="79" cy="114"/>
            </a:xfrm>
            <a:custGeom>
              <a:avLst/>
              <a:gdLst>
                <a:gd name="T0" fmla="*/ 68 w 78"/>
                <a:gd name="T1" fmla="*/ 2 h 112"/>
                <a:gd name="T2" fmla="*/ 60 w 78"/>
                <a:gd name="T3" fmla="*/ 0 h 112"/>
                <a:gd name="T4" fmla="*/ 46 w 78"/>
                <a:gd name="T5" fmla="*/ 8 h 112"/>
                <a:gd name="T6" fmla="*/ 1 w 78"/>
                <a:gd name="T7" fmla="*/ 85 h 112"/>
                <a:gd name="T8" fmla="*/ 0 w 78"/>
                <a:gd name="T9" fmla="*/ 88 h 112"/>
                <a:gd name="T10" fmla="*/ 1 w 78"/>
                <a:gd name="T11" fmla="*/ 106 h 112"/>
                <a:gd name="T12" fmla="*/ 4 w 78"/>
                <a:gd name="T13" fmla="*/ 112 h 112"/>
                <a:gd name="T14" fmla="*/ 8 w 78"/>
                <a:gd name="T15" fmla="*/ 112 h 112"/>
                <a:gd name="T16" fmla="*/ 11 w 78"/>
                <a:gd name="T17" fmla="*/ 112 h 112"/>
                <a:gd name="T18" fmla="*/ 27 w 78"/>
                <a:gd name="T19" fmla="*/ 103 h 112"/>
                <a:gd name="T20" fmla="*/ 29 w 78"/>
                <a:gd name="T21" fmla="*/ 101 h 112"/>
                <a:gd name="T22" fmla="*/ 74 w 78"/>
                <a:gd name="T23" fmla="*/ 24 h 112"/>
                <a:gd name="T24" fmla="*/ 68 w 78"/>
                <a:gd name="T25" fmla="*/ 2 h 112"/>
                <a:gd name="T26" fmla="*/ 62 w 78"/>
                <a:gd name="T27" fmla="*/ 17 h 112"/>
                <a:gd name="T28" fmla="*/ 18 w 78"/>
                <a:gd name="T29" fmla="*/ 92 h 112"/>
                <a:gd name="T30" fmla="*/ 14 w 78"/>
                <a:gd name="T31" fmla="*/ 94 h 112"/>
                <a:gd name="T32" fmla="*/ 14 w 78"/>
                <a:gd name="T33" fmla="*/ 90 h 112"/>
                <a:gd name="T34" fmla="*/ 57 w 78"/>
                <a:gd name="T35" fmla="*/ 15 h 112"/>
                <a:gd name="T36" fmla="*/ 61 w 78"/>
                <a:gd name="T37" fmla="*/ 14 h 112"/>
                <a:gd name="T38" fmla="*/ 62 w 78"/>
                <a:gd name="T39" fmla="*/ 1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8" h="112">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ysClr val="windowText" lastClr="000000"/>
                </a:solidFill>
              </a:endParaRPr>
            </a:p>
          </p:txBody>
        </p:sp>
        <p:sp>
          <p:nvSpPr>
            <p:cNvPr id="21" name="Freeform 31"/>
            <p:cNvSpPr/>
            <p:nvPr/>
          </p:nvSpPr>
          <p:spPr bwMode="auto">
            <a:xfrm>
              <a:off x="24" y="46"/>
              <a:ext cx="49" cy="14"/>
            </a:xfrm>
            <a:custGeom>
              <a:avLst/>
              <a:gdLst>
                <a:gd name="T0" fmla="*/ 48 w 48"/>
                <a:gd name="T1" fmla="*/ 7 h 14"/>
                <a:gd name="T2" fmla="*/ 42 w 48"/>
                <a:gd name="T3" fmla="*/ 0 h 14"/>
                <a:gd name="T4" fmla="*/ 7 w 48"/>
                <a:gd name="T5" fmla="*/ 0 h 14"/>
                <a:gd name="T6" fmla="*/ 0 w 48"/>
                <a:gd name="T7" fmla="*/ 7 h 14"/>
                <a:gd name="T8" fmla="*/ 7 w 48"/>
                <a:gd name="T9" fmla="*/ 14 h 14"/>
                <a:gd name="T10" fmla="*/ 42 w 48"/>
                <a:gd name="T11" fmla="*/ 14 h 14"/>
                <a:gd name="T12" fmla="*/ 48 w 48"/>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ysClr val="windowText" lastClr="000000"/>
                </a:solidFill>
              </a:endParaRPr>
            </a:p>
          </p:txBody>
        </p:sp>
        <p:sp>
          <p:nvSpPr>
            <p:cNvPr id="22" name="Freeform 32"/>
            <p:cNvSpPr/>
            <p:nvPr/>
          </p:nvSpPr>
          <p:spPr bwMode="auto">
            <a:xfrm>
              <a:off x="24" y="73"/>
              <a:ext cx="32" cy="15"/>
            </a:xfrm>
            <a:custGeom>
              <a:avLst/>
              <a:gdLst>
                <a:gd name="T0" fmla="*/ 7 w 31"/>
                <a:gd name="T1" fmla="*/ 0 h 14"/>
                <a:gd name="T2" fmla="*/ 0 w 31"/>
                <a:gd name="T3" fmla="*/ 7 h 14"/>
                <a:gd name="T4" fmla="*/ 7 w 31"/>
                <a:gd name="T5" fmla="*/ 14 h 14"/>
                <a:gd name="T6" fmla="*/ 24 w 31"/>
                <a:gd name="T7" fmla="*/ 14 h 14"/>
                <a:gd name="T8" fmla="*/ 31 w 31"/>
                <a:gd name="T9" fmla="*/ 7 h 14"/>
                <a:gd name="T10" fmla="*/ 24 w 31"/>
                <a:gd name="T11" fmla="*/ 0 h 14"/>
                <a:gd name="T12" fmla="*/ 7 w 3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31" h="14">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ysClr val="windowText" lastClr="000000"/>
                </a:solidFill>
              </a:endParaRPr>
            </a:p>
          </p:txBody>
        </p:sp>
      </p:grpSp>
      <p:sp>
        <p:nvSpPr>
          <p:cNvPr id="24" name="Oval 37"/>
          <p:cNvSpPr>
            <a:spLocks noChangeArrowheads="1"/>
          </p:cNvSpPr>
          <p:nvPr/>
        </p:nvSpPr>
        <p:spPr bwMode="auto">
          <a:xfrm>
            <a:off x="10028920" y="2853703"/>
            <a:ext cx="723453" cy="723453"/>
          </a:xfrm>
          <a:prstGeom prst="ellipse">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grpSp>
        <p:nvGrpSpPr>
          <p:cNvPr id="25" name="Group 23"/>
          <p:cNvGrpSpPr/>
          <p:nvPr/>
        </p:nvGrpSpPr>
        <p:grpSpPr bwMode="auto">
          <a:xfrm>
            <a:off x="10298216" y="3088103"/>
            <a:ext cx="224981" cy="276899"/>
            <a:chOff x="0" y="0"/>
            <a:chExt cx="134" cy="163"/>
          </a:xfrm>
          <a:solidFill>
            <a:schemeClr val="bg1"/>
          </a:solidFill>
        </p:grpSpPr>
        <p:sp>
          <p:nvSpPr>
            <p:cNvPr id="26" name="Freeform 24"/>
            <p:cNvSpPr>
              <a:spLocks noEditPoints="1"/>
            </p:cNvSpPr>
            <p:nvPr/>
          </p:nvSpPr>
          <p:spPr bwMode="auto">
            <a:xfrm>
              <a:off x="0" y="0"/>
              <a:ext cx="134" cy="163"/>
            </a:xfrm>
            <a:custGeom>
              <a:avLst/>
              <a:gdLst>
                <a:gd name="T0" fmla="*/ 0 w 134"/>
                <a:gd name="T1" fmla="*/ 0 h 163"/>
                <a:gd name="T2" fmla="*/ 0 w 134"/>
                <a:gd name="T3" fmla="*/ 163 h 163"/>
                <a:gd name="T4" fmla="*/ 92 w 134"/>
                <a:gd name="T5" fmla="*/ 163 h 163"/>
                <a:gd name="T6" fmla="*/ 134 w 134"/>
                <a:gd name="T7" fmla="*/ 121 h 163"/>
                <a:gd name="T8" fmla="*/ 134 w 134"/>
                <a:gd name="T9" fmla="*/ 0 h 163"/>
                <a:gd name="T10" fmla="*/ 0 w 134"/>
                <a:gd name="T11" fmla="*/ 0 h 163"/>
                <a:gd name="T12" fmla="*/ 14 w 134"/>
                <a:gd name="T13" fmla="*/ 14 h 163"/>
                <a:gd name="T14" fmla="*/ 120 w 134"/>
                <a:gd name="T15" fmla="*/ 14 h 163"/>
                <a:gd name="T16" fmla="*/ 120 w 134"/>
                <a:gd name="T17" fmla="*/ 112 h 163"/>
                <a:gd name="T18" fmla="*/ 83 w 134"/>
                <a:gd name="T19" fmla="*/ 112 h 163"/>
                <a:gd name="T20" fmla="*/ 83 w 134"/>
                <a:gd name="T21" fmla="*/ 150 h 163"/>
                <a:gd name="T22" fmla="*/ 14 w 134"/>
                <a:gd name="T23" fmla="*/ 150 h 163"/>
                <a:gd name="T24" fmla="*/ 14 w 134"/>
                <a:gd name="T25" fmla="*/ 14 h 163"/>
                <a:gd name="T26" fmla="*/ 111 w 134"/>
                <a:gd name="T27" fmla="*/ 125 h 163"/>
                <a:gd name="T28" fmla="*/ 96 w 134"/>
                <a:gd name="T29" fmla="*/ 140 h 163"/>
                <a:gd name="T30" fmla="*/ 96 w 134"/>
                <a:gd name="T31" fmla="*/ 125 h 163"/>
                <a:gd name="T32" fmla="*/ 111 w 134"/>
                <a:gd name="T33" fmla="*/ 12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63">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ysClr val="windowText" lastClr="000000"/>
                </a:solidFill>
              </a:endParaRPr>
            </a:p>
          </p:txBody>
        </p:sp>
        <p:sp>
          <p:nvSpPr>
            <p:cNvPr id="27" name="Rectangle 25"/>
            <p:cNvSpPr>
              <a:spLocks noChangeArrowheads="1"/>
            </p:cNvSpPr>
            <p:nvPr/>
          </p:nvSpPr>
          <p:spPr bwMode="auto">
            <a:xfrm>
              <a:off x="37" y="44"/>
              <a:ext cx="59" cy="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defRPr/>
              </a:pPr>
              <a:endParaRPr lang="zh-CN" altLang="en-US" sz="2400" kern="0">
                <a:solidFill>
                  <a:sysClr val="windowText" lastClr="000000"/>
                </a:solidFill>
              </a:endParaRPr>
            </a:p>
          </p:txBody>
        </p:sp>
        <p:sp>
          <p:nvSpPr>
            <p:cNvPr id="28" name="Rectangle 26"/>
            <p:cNvSpPr>
              <a:spLocks noChangeArrowheads="1"/>
            </p:cNvSpPr>
            <p:nvPr/>
          </p:nvSpPr>
          <p:spPr bwMode="auto">
            <a:xfrm>
              <a:off x="37" y="83"/>
              <a:ext cx="38" cy="1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1217930">
                <a:defRPr/>
              </a:pPr>
              <a:endParaRPr lang="zh-CN" altLang="en-US" sz="2400" kern="0">
                <a:solidFill>
                  <a:sysClr val="windowText" lastClr="000000"/>
                </a:solidFill>
              </a:endParaRPr>
            </a:p>
          </p:txBody>
        </p:sp>
      </p:grpSp>
      <p:sp>
        <p:nvSpPr>
          <p:cNvPr id="29" name="Rectangle 35"/>
          <p:cNvSpPr>
            <a:spLocks noChangeArrowheads="1"/>
          </p:cNvSpPr>
          <p:nvPr/>
        </p:nvSpPr>
        <p:spPr bwMode="auto">
          <a:xfrm>
            <a:off x="4929829" y="3743165"/>
            <a:ext cx="994182" cy="2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zh-CN" sz="1330" b="1" kern="0" dirty="0">
                <a:solidFill>
                  <a:schemeClr val="bg1">
                    <a:lumMod val="50000"/>
                  </a:schemeClr>
                </a:solidFill>
                <a:latin typeface="微软雅黑" panose="020B0503020204020204" pitchFamily="34" charset="-122"/>
                <a:ea typeface="微软雅黑" panose="020B0503020204020204" pitchFamily="34" charset="-122"/>
              </a:rPr>
              <a:t>Message </a:t>
            </a:r>
          </a:p>
        </p:txBody>
      </p:sp>
      <p:sp>
        <p:nvSpPr>
          <p:cNvPr id="30" name="Rectangle 34"/>
          <p:cNvSpPr>
            <a:spLocks noChangeArrowheads="1"/>
          </p:cNvSpPr>
          <p:nvPr/>
        </p:nvSpPr>
        <p:spPr bwMode="auto">
          <a:xfrm>
            <a:off x="7203688" y="3743165"/>
            <a:ext cx="1383712" cy="2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zh-CN" sz="1330" b="1" kern="0" dirty="0">
                <a:solidFill>
                  <a:schemeClr val="bg1">
                    <a:lumMod val="50000"/>
                  </a:schemeClr>
                </a:solidFill>
                <a:latin typeface="微软雅黑" panose="020B0503020204020204" pitchFamily="34" charset="-122"/>
                <a:ea typeface="微软雅黑" panose="020B0503020204020204" pitchFamily="34" charset="-122"/>
              </a:rPr>
              <a:t>Management </a:t>
            </a:r>
          </a:p>
        </p:txBody>
      </p:sp>
      <p:sp>
        <p:nvSpPr>
          <p:cNvPr id="31" name="Rectangle 38"/>
          <p:cNvSpPr>
            <a:spLocks noChangeArrowheads="1"/>
          </p:cNvSpPr>
          <p:nvPr/>
        </p:nvSpPr>
        <p:spPr bwMode="auto">
          <a:xfrm>
            <a:off x="10037046" y="3743165"/>
            <a:ext cx="747320" cy="29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zh-CN" sz="1330" b="1" kern="0" dirty="0">
                <a:solidFill>
                  <a:schemeClr val="bg1">
                    <a:lumMod val="50000"/>
                  </a:schemeClr>
                </a:solidFill>
                <a:latin typeface="微软雅黑" panose="020B0503020204020204" pitchFamily="34" charset="-122"/>
                <a:ea typeface="微软雅黑" panose="020B0503020204020204" pitchFamily="34" charset="-122"/>
              </a:rPr>
              <a:t>Target</a:t>
            </a:r>
          </a:p>
        </p:txBody>
      </p:sp>
      <p:sp>
        <p:nvSpPr>
          <p:cNvPr id="32"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34"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14970"/>
          <a:stretch>
            <a:fillRect/>
          </a:stretch>
        </p:blipFill>
        <p:spPr>
          <a:xfrm>
            <a:off x="4381500" y="4211958"/>
            <a:ext cx="3429000" cy="2646042"/>
          </a:xfrm>
          <a:prstGeom prst="rect">
            <a:avLst/>
          </a:prstGeom>
        </p:spPr>
      </p:pic>
      <p:sp>
        <p:nvSpPr>
          <p:cNvPr id="4" name="矩形 3"/>
          <p:cNvSpPr/>
          <p:nvPr/>
        </p:nvSpPr>
        <p:spPr>
          <a:xfrm>
            <a:off x="5648324" y="1527923"/>
            <a:ext cx="1057275" cy="701184"/>
          </a:xfrm>
          <a:prstGeom prst="rect">
            <a:avLst/>
          </a:prstGeom>
          <a:no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dist">
              <a:buClr>
                <a:schemeClr val="accent1"/>
              </a:buClr>
            </a:pPr>
            <a:r>
              <a:rPr lang="en-US" altLang="zh-CN" sz="6000" dirty="0">
                <a:ln w="6350">
                  <a:noFill/>
                </a:ln>
                <a:solidFill>
                  <a:srgbClr val="89A6D6"/>
                </a:solidFill>
                <a:latin typeface="Impact" panose="020B0806030902050204" pitchFamily="34" charset="0"/>
                <a:ea typeface="微软雅黑 Light" panose="020B0502040204020203" pitchFamily="34" charset="-122"/>
              </a:rPr>
              <a:t>04</a:t>
            </a:r>
            <a:endParaRPr lang="zh-CN" altLang="en-US" sz="6000" dirty="0">
              <a:ln w="6350">
                <a:noFill/>
              </a:ln>
              <a:solidFill>
                <a:srgbClr val="89A6D6"/>
              </a:solidFill>
              <a:latin typeface="Impact" panose="020B0806030902050204" pitchFamily="34" charset="0"/>
              <a:ea typeface="微软雅黑 Light" panose="020B0502040204020203" pitchFamily="34" charset="-122"/>
            </a:endParaRPr>
          </a:p>
        </p:txBody>
      </p:sp>
      <p:sp>
        <p:nvSpPr>
          <p:cNvPr id="5" name="TextBox 44"/>
          <p:cNvSpPr txBox="1"/>
          <p:nvPr/>
        </p:nvSpPr>
        <p:spPr>
          <a:xfrm>
            <a:off x="4048127" y="2452322"/>
            <a:ext cx="4095748" cy="430887"/>
          </a:xfrm>
          <a:prstGeom prst="rect">
            <a:avLst/>
          </a:prstGeom>
          <a:noFill/>
        </p:spPr>
        <p:txBody>
          <a:bodyPr wrap="square" lIns="0" tIns="0" rIns="0" bIns="0" rtlCol="0" anchor="ctr" anchorCtr="0">
            <a:spAutoFit/>
          </a:bodyPr>
          <a:lstStyle>
            <a:defPPr>
              <a:defRPr lang="zh-CN"/>
            </a:defPPr>
            <a:lvl1pPr marL="285750" indent="-285750">
              <a:buClr>
                <a:schemeClr val="accent2"/>
              </a:buClr>
              <a:buFont typeface="Wingdings" panose="05000000000000000000" pitchFamily="2" charset="2"/>
              <a:buChar char="l"/>
              <a:defRPr sz="1400">
                <a:ln w="6350">
                  <a:noFill/>
                </a:ln>
                <a:solidFill>
                  <a:schemeClr val="bg1">
                    <a:lumMod val="50000"/>
                  </a:schemeClr>
                </a:solidFill>
                <a:latin typeface="微软雅黑" panose="020B0503020204020204" pitchFamily="34" charset="-122"/>
                <a:ea typeface="微软雅黑" panose="020B0503020204020204" pitchFamily="34" charset="-122"/>
              </a:defRPr>
            </a:lvl1pPr>
          </a:lstStyle>
          <a:p>
            <a:pPr marL="0" indent="0" algn="ctr">
              <a:buClr>
                <a:schemeClr val="accent1"/>
              </a:buClr>
              <a:buNone/>
            </a:pPr>
            <a:r>
              <a:rPr lang="zh-CN" altLang="en-US" sz="2800" b="1" dirty="0">
                <a:solidFill>
                  <a:srgbClr val="89A6D6"/>
                </a:solidFill>
              </a:rPr>
              <a:t>标题文本</a:t>
            </a:r>
          </a:p>
        </p:txBody>
      </p:sp>
      <p:sp>
        <p:nvSpPr>
          <p:cNvPr id="6" name="矩形 5"/>
          <p:cNvSpPr/>
          <p:nvPr/>
        </p:nvSpPr>
        <p:spPr>
          <a:xfrm>
            <a:off x="4724400" y="3427310"/>
            <a:ext cx="2743200" cy="1157496"/>
          </a:xfrm>
          <a:prstGeom prst="rect">
            <a:avLst/>
          </a:prstGeom>
        </p:spPr>
        <p:txBody>
          <a:bodyPr wrap="square">
            <a:spAutoFit/>
          </a:bodyPr>
          <a:lstStyle/>
          <a:p>
            <a:pPr lvl="0" algn="ctr" defTabSz="1217930">
              <a:lnSpc>
                <a:spcPct val="120000"/>
              </a:lnSpc>
              <a:spcBef>
                <a:spcPts val="400"/>
              </a:spcBef>
              <a:defRPr/>
            </a:pPr>
            <a:r>
              <a:rPr lang="en-US" altLang="zh-CN" sz="1065" kern="0" dirty="0">
                <a:solidFill>
                  <a:prstClr val="white">
                    <a:lumMod val="50000"/>
                  </a:prstClr>
                </a:solidFill>
              </a:rPr>
              <a:t>We have many PowerPoint templates that has been specifically designed to help anyone that is stepping into the world of PowerPoint for the very first time. </a:t>
            </a:r>
            <a:endParaRPr lang="zh-CN" altLang="en-US" sz="1065" kern="0" dirty="0">
              <a:solidFill>
                <a:prstClr val="white">
                  <a:lumMod val="50000"/>
                </a:prstClr>
              </a:solidFill>
            </a:endParaRPr>
          </a:p>
          <a:p>
            <a:pPr algn="ctr">
              <a:lnSpc>
                <a:spcPct val="150000"/>
              </a:lnSpc>
              <a:buClr>
                <a:schemeClr val="bg1"/>
              </a:buCl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4657629" y="2935120"/>
            <a:ext cx="2881506" cy="234260"/>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圆角矩形 25"/>
          <p:cNvSpPr/>
          <p:nvPr/>
        </p:nvSpPr>
        <p:spPr>
          <a:xfrm>
            <a:off x="5281612" y="2925153"/>
            <a:ext cx="1628776" cy="2616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100" dirty="0">
                <a:solidFill>
                  <a:schemeClr val="bg1"/>
                </a:solidFill>
                <a:latin typeface="微软雅黑 Light" panose="020B0502040204020203" pitchFamily="34" charset="-122"/>
                <a:ea typeface="微软雅黑 Light" panose="020B0502040204020203" pitchFamily="34" charset="-122"/>
              </a:rPr>
              <a:t>PART FOUR</a:t>
            </a: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8"/>
          <p:cNvSpPr/>
          <p:nvPr/>
        </p:nvSpPr>
        <p:spPr bwMode="auto">
          <a:xfrm>
            <a:off x="849907" y="3285565"/>
            <a:ext cx="2303628" cy="987872"/>
          </a:xfrm>
          <a:custGeom>
            <a:avLst/>
            <a:gdLst>
              <a:gd name="T0" fmla="*/ 265 w 492"/>
              <a:gd name="T1" fmla="*/ 33 h 211"/>
              <a:gd name="T2" fmla="*/ 246 w 492"/>
              <a:gd name="T3" fmla="*/ 0 h 211"/>
              <a:gd name="T4" fmla="*/ 227 w 492"/>
              <a:gd name="T5" fmla="*/ 33 h 211"/>
              <a:gd name="T6" fmla="*/ 0 w 492"/>
              <a:gd name="T7" fmla="*/ 169 h 211"/>
              <a:gd name="T8" fmla="*/ 67 w 492"/>
              <a:gd name="T9" fmla="*/ 211 h 211"/>
              <a:gd name="T10" fmla="*/ 246 w 492"/>
              <a:gd name="T11" fmla="*/ 113 h 211"/>
              <a:gd name="T12" fmla="*/ 425 w 492"/>
              <a:gd name="T13" fmla="*/ 211 h 211"/>
              <a:gd name="T14" fmla="*/ 492 w 492"/>
              <a:gd name="T15" fmla="*/ 169 h 211"/>
              <a:gd name="T16" fmla="*/ 265 w 492"/>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1">
                <a:moveTo>
                  <a:pt x="265" y="33"/>
                </a:moveTo>
                <a:cubicBezTo>
                  <a:pt x="246" y="0"/>
                  <a:pt x="246" y="0"/>
                  <a:pt x="246" y="0"/>
                </a:cubicBezTo>
                <a:cubicBezTo>
                  <a:pt x="227" y="33"/>
                  <a:pt x="227" y="33"/>
                  <a:pt x="227" y="33"/>
                </a:cubicBezTo>
                <a:cubicBezTo>
                  <a:pt x="131" y="39"/>
                  <a:pt x="48" y="92"/>
                  <a:pt x="0" y="169"/>
                </a:cubicBezTo>
                <a:cubicBezTo>
                  <a:pt x="67" y="211"/>
                  <a:pt x="67" y="211"/>
                  <a:pt x="67" y="211"/>
                </a:cubicBezTo>
                <a:cubicBezTo>
                  <a:pt x="105" y="152"/>
                  <a:pt x="171" y="113"/>
                  <a:pt x="246" y="113"/>
                </a:cubicBezTo>
                <a:cubicBezTo>
                  <a:pt x="321" y="113"/>
                  <a:pt x="387" y="152"/>
                  <a:pt x="425" y="211"/>
                </a:cubicBezTo>
                <a:cubicBezTo>
                  <a:pt x="492" y="169"/>
                  <a:pt x="492" y="169"/>
                  <a:pt x="492" y="169"/>
                </a:cubicBezTo>
                <a:cubicBezTo>
                  <a:pt x="444" y="92"/>
                  <a:pt x="361" y="39"/>
                  <a:pt x="265" y="33"/>
                </a:cubicBezTo>
                <a:close/>
              </a:path>
            </a:pathLst>
          </a:cu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5" name="Freeform 9"/>
          <p:cNvSpPr/>
          <p:nvPr/>
        </p:nvSpPr>
        <p:spPr bwMode="auto">
          <a:xfrm>
            <a:off x="2899692" y="4169788"/>
            <a:ext cx="2303627" cy="983641"/>
          </a:xfrm>
          <a:custGeom>
            <a:avLst/>
            <a:gdLst>
              <a:gd name="T0" fmla="*/ 492 w 492"/>
              <a:gd name="T1" fmla="*/ 42 h 210"/>
              <a:gd name="T2" fmla="*/ 425 w 492"/>
              <a:gd name="T3" fmla="*/ 0 h 210"/>
              <a:gd name="T4" fmla="*/ 246 w 492"/>
              <a:gd name="T5" fmla="*/ 98 h 210"/>
              <a:gd name="T6" fmla="*/ 67 w 492"/>
              <a:gd name="T7" fmla="*/ 0 h 210"/>
              <a:gd name="T8" fmla="*/ 0 w 492"/>
              <a:gd name="T9" fmla="*/ 42 h 210"/>
              <a:gd name="T10" fmla="*/ 227 w 492"/>
              <a:gd name="T11" fmla="*/ 178 h 210"/>
              <a:gd name="T12" fmla="*/ 246 w 492"/>
              <a:gd name="T13" fmla="*/ 210 h 210"/>
              <a:gd name="T14" fmla="*/ 265 w 492"/>
              <a:gd name="T15" fmla="*/ 178 h 210"/>
              <a:gd name="T16" fmla="*/ 492 w 492"/>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2" h="210">
                <a:moveTo>
                  <a:pt x="492" y="42"/>
                </a:moveTo>
                <a:cubicBezTo>
                  <a:pt x="425" y="0"/>
                  <a:pt x="425" y="0"/>
                  <a:pt x="425" y="0"/>
                </a:cubicBezTo>
                <a:cubicBezTo>
                  <a:pt x="387" y="59"/>
                  <a:pt x="321" y="98"/>
                  <a:pt x="246" y="98"/>
                </a:cubicBezTo>
                <a:cubicBezTo>
                  <a:pt x="171" y="98"/>
                  <a:pt x="105" y="59"/>
                  <a:pt x="67" y="0"/>
                </a:cubicBezTo>
                <a:cubicBezTo>
                  <a:pt x="0" y="42"/>
                  <a:pt x="0" y="42"/>
                  <a:pt x="0" y="42"/>
                </a:cubicBezTo>
                <a:cubicBezTo>
                  <a:pt x="48" y="119"/>
                  <a:pt x="131" y="171"/>
                  <a:pt x="227" y="178"/>
                </a:cubicBezTo>
                <a:cubicBezTo>
                  <a:pt x="246" y="210"/>
                  <a:pt x="246" y="210"/>
                  <a:pt x="246" y="210"/>
                </a:cubicBezTo>
                <a:cubicBezTo>
                  <a:pt x="265" y="178"/>
                  <a:pt x="265" y="178"/>
                  <a:pt x="265" y="178"/>
                </a:cubicBezTo>
                <a:cubicBezTo>
                  <a:pt x="361" y="171"/>
                  <a:pt x="444" y="119"/>
                  <a:pt x="492" y="42"/>
                </a:cubicBezTo>
                <a:close/>
              </a:path>
            </a:pathLst>
          </a:cu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6" name="Freeform 10"/>
          <p:cNvSpPr/>
          <p:nvPr/>
        </p:nvSpPr>
        <p:spPr bwMode="auto">
          <a:xfrm>
            <a:off x="6992913" y="4169788"/>
            <a:ext cx="2307859" cy="983641"/>
          </a:xfrm>
          <a:custGeom>
            <a:avLst/>
            <a:gdLst>
              <a:gd name="T0" fmla="*/ 493 w 493"/>
              <a:gd name="T1" fmla="*/ 42 h 210"/>
              <a:gd name="T2" fmla="*/ 425 w 493"/>
              <a:gd name="T3" fmla="*/ 0 h 210"/>
              <a:gd name="T4" fmla="*/ 247 w 493"/>
              <a:gd name="T5" fmla="*/ 98 h 210"/>
              <a:gd name="T6" fmla="*/ 68 w 493"/>
              <a:gd name="T7" fmla="*/ 0 h 210"/>
              <a:gd name="T8" fmla="*/ 0 w 493"/>
              <a:gd name="T9" fmla="*/ 42 h 210"/>
              <a:gd name="T10" fmla="*/ 228 w 493"/>
              <a:gd name="T11" fmla="*/ 178 h 210"/>
              <a:gd name="T12" fmla="*/ 247 w 493"/>
              <a:gd name="T13" fmla="*/ 210 h 210"/>
              <a:gd name="T14" fmla="*/ 266 w 493"/>
              <a:gd name="T15" fmla="*/ 178 h 210"/>
              <a:gd name="T16" fmla="*/ 493 w 493"/>
              <a:gd name="T17" fmla="*/ 4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0">
                <a:moveTo>
                  <a:pt x="493" y="42"/>
                </a:moveTo>
                <a:cubicBezTo>
                  <a:pt x="425" y="0"/>
                  <a:pt x="425" y="0"/>
                  <a:pt x="425" y="0"/>
                </a:cubicBezTo>
                <a:cubicBezTo>
                  <a:pt x="388" y="59"/>
                  <a:pt x="322" y="98"/>
                  <a:pt x="247" y="98"/>
                </a:cubicBezTo>
                <a:cubicBezTo>
                  <a:pt x="171" y="98"/>
                  <a:pt x="105" y="59"/>
                  <a:pt x="68" y="0"/>
                </a:cubicBezTo>
                <a:cubicBezTo>
                  <a:pt x="0" y="42"/>
                  <a:pt x="0" y="42"/>
                  <a:pt x="0" y="42"/>
                </a:cubicBezTo>
                <a:cubicBezTo>
                  <a:pt x="49" y="119"/>
                  <a:pt x="132" y="171"/>
                  <a:pt x="228" y="178"/>
                </a:cubicBezTo>
                <a:cubicBezTo>
                  <a:pt x="247" y="210"/>
                  <a:pt x="247" y="210"/>
                  <a:pt x="247" y="210"/>
                </a:cubicBezTo>
                <a:cubicBezTo>
                  <a:pt x="266" y="178"/>
                  <a:pt x="266" y="178"/>
                  <a:pt x="266" y="178"/>
                </a:cubicBezTo>
                <a:cubicBezTo>
                  <a:pt x="361" y="171"/>
                  <a:pt x="445" y="119"/>
                  <a:pt x="493" y="42"/>
                </a:cubicBezTo>
                <a:close/>
              </a:path>
            </a:pathLst>
          </a:cu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Freeform 11"/>
          <p:cNvSpPr/>
          <p:nvPr/>
        </p:nvSpPr>
        <p:spPr bwMode="auto">
          <a:xfrm>
            <a:off x="4941014" y="3285565"/>
            <a:ext cx="2309973" cy="987872"/>
          </a:xfrm>
          <a:custGeom>
            <a:avLst/>
            <a:gdLst>
              <a:gd name="T0" fmla="*/ 266 w 493"/>
              <a:gd name="T1" fmla="*/ 33 h 211"/>
              <a:gd name="T2" fmla="*/ 247 w 493"/>
              <a:gd name="T3" fmla="*/ 0 h 211"/>
              <a:gd name="T4" fmla="*/ 227 w 493"/>
              <a:gd name="T5" fmla="*/ 33 h 211"/>
              <a:gd name="T6" fmla="*/ 0 w 493"/>
              <a:gd name="T7" fmla="*/ 169 h 211"/>
              <a:gd name="T8" fmla="*/ 68 w 493"/>
              <a:gd name="T9" fmla="*/ 211 h 211"/>
              <a:gd name="T10" fmla="*/ 247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7" y="0"/>
                  <a:pt x="247" y="0"/>
                  <a:pt x="247" y="0"/>
                </a:cubicBezTo>
                <a:cubicBezTo>
                  <a:pt x="227" y="33"/>
                  <a:pt x="227" y="33"/>
                  <a:pt x="227" y="33"/>
                </a:cubicBezTo>
                <a:cubicBezTo>
                  <a:pt x="132" y="39"/>
                  <a:pt x="49" y="92"/>
                  <a:pt x="0" y="169"/>
                </a:cubicBezTo>
                <a:cubicBezTo>
                  <a:pt x="68" y="211"/>
                  <a:pt x="68" y="211"/>
                  <a:pt x="68" y="211"/>
                </a:cubicBezTo>
                <a:cubicBezTo>
                  <a:pt x="105" y="152"/>
                  <a:pt x="171" y="113"/>
                  <a:pt x="247" y="113"/>
                </a:cubicBezTo>
                <a:cubicBezTo>
                  <a:pt x="322" y="113"/>
                  <a:pt x="388" y="152"/>
                  <a:pt x="425" y="211"/>
                </a:cubicBezTo>
                <a:cubicBezTo>
                  <a:pt x="493" y="169"/>
                  <a:pt x="493" y="169"/>
                  <a:pt x="493" y="169"/>
                </a:cubicBezTo>
                <a:cubicBezTo>
                  <a:pt x="445" y="92"/>
                  <a:pt x="362" y="39"/>
                  <a:pt x="266" y="33"/>
                </a:cubicBezTo>
                <a:close/>
              </a:path>
            </a:pathLst>
          </a:cu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8" name="Freeform 12"/>
          <p:cNvSpPr/>
          <p:nvPr/>
        </p:nvSpPr>
        <p:spPr bwMode="auto">
          <a:xfrm>
            <a:off x="9038468" y="3285565"/>
            <a:ext cx="2307857" cy="987872"/>
          </a:xfrm>
          <a:custGeom>
            <a:avLst/>
            <a:gdLst>
              <a:gd name="T0" fmla="*/ 266 w 493"/>
              <a:gd name="T1" fmla="*/ 33 h 211"/>
              <a:gd name="T2" fmla="*/ 246 w 493"/>
              <a:gd name="T3" fmla="*/ 0 h 211"/>
              <a:gd name="T4" fmla="*/ 227 w 493"/>
              <a:gd name="T5" fmla="*/ 33 h 211"/>
              <a:gd name="T6" fmla="*/ 0 w 493"/>
              <a:gd name="T7" fmla="*/ 169 h 211"/>
              <a:gd name="T8" fmla="*/ 68 w 493"/>
              <a:gd name="T9" fmla="*/ 211 h 211"/>
              <a:gd name="T10" fmla="*/ 246 w 493"/>
              <a:gd name="T11" fmla="*/ 113 h 211"/>
              <a:gd name="T12" fmla="*/ 425 w 493"/>
              <a:gd name="T13" fmla="*/ 211 h 211"/>
              <a:gd name="T14" fmla="*/ 493 w 493"/>
              <a:gd name="T15" fmla="*/ 169 h 211"/>
              <a:gd name="T16" fmla="*/ 266 w 493"/>
              <a:gd name="T17" fmla="*/ 3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211">
                <a:moveTo>
                  <a:pt x="266" y="33"/>
                </a:moveTo>
                <a:cubicBezTo>
                  <a:pt x="246" y="0"/>
                  <a:pt x="246" y="0"/>
                  <a:pt x="246" y="0"/>
                </a:cubicBezTo>
                <a:cubicBezTo>
                  <a:pt x="227" y="33"/>
                  <a:pt x="227" y="33"/>
                  <a:pt x="227" y="33"/>
                </a:cubicBezTo>
                <a:cubicBezTo>
                  <a:pt x="131" y="39"/>
                  <a:pt x="48" y="92"/>
                  <a:pt x="0" y="169"/>
                </a:cubicBezTo>
                <a:cubicBezTo>
                  <a:pt x="68" y="211"/>
                  <a:pt x="68" y="211"/>
                  <a:pt x="68" y="211"/>
                </a:cubicBezTo>
                <a:cubicBezTo>
                  <a:pt x="105" y="152"/>
                  <a:pt x="171" y="113"/>
                  <a:pt x="246" y="113"/>
                </a:cubicBezTo>
                <a:cubicBezTo>
                  <a:pt x="322" y="113"/>
                  <a:pt x="388" y="152"/>
                  <a:pt x="425" y="211"/>
                </a:cubicBezTo>
                <a:cubicBezTo>
                  <a:pt x="493" y="169"/>
                  <a:pt x="493" y="169"/>
                  <a:pt x="493" y="169"/>
                </a:cubicBezTo>
                <a:cubicBezTo>
                  <a:pt x="444" y="92"/>
                  <a:pt x="361" y="39"/>
                  <a:pt x="266" y="33"/>
                </a:cubicBezTo>
                <a:close/>
              </a:path>
            </a:pathLst>
          </a:custGeom>
          <a:solidFill>
            <a:schemeClr val="accent5"/>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9" name="Freeform 13"/>
          <p:cNvSpPr>
            <a:spLocks noEditPoints="1"/>
          </p:cNvSpPr>
          <p:nvPr/>
        </p:nvSpPr>
        <p:spPr bwMode="auto">
          <a:xfrm>
            <a:off x="10019946" y="2597651"/>
            <a:ext cx="347015" cy="366803"/>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lumMod val="50000"/>
            </a:schemeClr>
          </a:solidFill>
          <a:ln>
            <a:noFill/>
          </a:ln>
        </p:spPr>
        <p:txBody>
          <a:bodyPr/>
          <a:lstStyle/>
          <a:p>
            <a:pPr defTabSz="1217930">
              <a:defRPr/>
            </a:pPr>
            <a:endParaRPr lang="zh-CN" altLang="en-US" sz="2400" kern="0">
              <a:solidFill>
                <a:schemeClr val="bg1">
                  <a:lumMod val="50000"/>
                </a:schemeClr>
              </a:solidFill>
            </a:endParaRPr>
          </a:p>
        </p:txBody>
      </p:sp>
      <p:sp>
        <p:nvSpPr>
          <p:cNvPr id="10" name="Freeform 14"/>
          <p:cNvSpPr>
            <a:spLocks noEditPoints="1"/>
          </p:cNvSpPr>
          <p:nvPr/>
        </p:nvSpPr>
        <p:spPr bwMode="auto">
          <a:xfrm>
            <a:off x="1830497" y="2597651"/>
            <a:ext cx="342449" cy="366803"/>
          </a:xfrm>
          <a:custGeom>
            <a:avLst/>
            <a:gdLst>
              <a:gd name="T0" fmla="*/ 58 w 102"/>
              <a:gd name="T1" fmla="*/ 7 h 109"/>
              <a:gd name="T2" fmla="*/ 58 w 102"/>
              <a:gd name="T3" fmla="*/ 0 h 109"/>
              <a:gd name="T4" fmla="*/ 44 w 102"/>
              <a:gd name="T5" fmla="*/ 0 h 109"/>
              <a:gd name="T6" fmla="*/ 44 w 102"/>
              <a:gd name="T7" fmla="*/ 7 h 109"/>
              <a:gd name="T8" fmla="*/ 0 w 102"/>
              <a:gd name="T9" fmla="*/ 58 h 109"/>
              <a:gd name="T10" fmla="*/ 51 w 102"/>
              <a:gd name="T11" fmla="*/ 109 h 109"/>
              <a:gd name="T12" fmla="*/ 102 w 102"/>
              <a:gd name="T13" fmla="*/ 58 h 109"/>
              <a:gd name="T14" fmla="*/ 58 w 102"/>
              <a:gd name="T15" fmla="*/ 7 h 109"/>
              <a:gd name="T16" fmla="*/ 54 w 102"/>
              <a:gd name="T17" fmla="*/ 102 h 109"/>
              <a:gd name="T18" fmla="*/ 54 w 102"/>
              <a:gd name="T19" fmla="*/ 96 h 109"/>
              <a:gd name="T20" fmla="*/ 48 w 102"/>
              <a:gd name="T21" fmla="*/ 96 h 109"/>
              <a:gd name="T22" fmla="*/ 48 w 102"/>
              <a:gd name="T23" fmla="*/ 102 h 109"/>
              <a:gd name="T24" fmla="*/ 7 w 102"/>
              <a:gd name="T25" fmla="*/ 62 h 109"/>
              <a:gd name="T26" fmla="*/ 13 w 102"/>
              <a:gd name="T27" fmla="*/ 62 h 109"/>
              <a:gd name="T28" fmla="*/ 13 w 102"/>
              <a:gd name="T29" fmla="*/ 55 h 109"/>
              <a:gd name="T30" fmla="*/ 7 w 102"/>
              <a:gd name="T31" fmla="*/ 55 h 109"/>
              <a:gd name="T32" fmla="*/ 51 w 102"/>
              <a:gd name="T33" fmla="*/ 14 h 109"/>
              <a:gd name="T34" fmla="*/ 95 w 102"/>
              <a:gd name="T35" fmla="*/ 55 h 109"/>
              <a:gd name="T36" fmla="*/ 89 w 102"/>
              <a:gd name="T37" fmla="*/ 55 h 109"/>
              <a:gd name="T38" fmla="*/ 89 w 102"/>
              <a:gd name="T39" fmla="*/ 62 h 109"/>
              <a:gd name="T40" fmla="*/ 95 w 102"/>
              <a:gd name="T41" fmla="*/ 62 h 109"/>
              <a:gd name="T42" fmla="*/ 54 w 102"/>
              <a:gd name="T43" fmla="*/ 102 h 109"/>
              <a:gd name="T44" fmla="*/ 48 w 102"/>
              <a:gd name="T45" fmla="*/ 34 h 109"/>
              <a:gd name="T46" fmla="*/ 44 w 102"/>
              <a:gd name="T47" fmla="*/ 34 h 109"/>
              <a:gd name="T48" fmla="*/ 44 w 102"/>
              <a:gd name="T49" fmla="*/ 17 h 109"/>
              <a:gd name="T50" fmla="*/ 49 w 102"/>
              <a:gd name="T51" fmla="*/ 17 h 109"/>
              <a:gd name="T52" fmla="*/ 55 w 102"/>
              <a:gd name="T53" fmla="*/ 29 h 109"/>
              <a:gd name="T54" fmla="*/ 55 w 102"/>
              <a:gd name="T55" fmla="*/ 17 h 109"/>
              <a:gd name="T56" fmla="*/ 58 w 102"/>
              <a:gd name="T57" fmla="*/ 17 h 109"/>
              <a:gd name="T58" fmla="*/ 58 w 102"/>
              <a:gd name="T59" fmla="*/ 34 h 109"/>
              <a:gd name="T60" fmla="*/ 54 w 102"/>
              <a:gd name="T61" fmla="*/ 34 h 109"/>
              <a:gd name="T62" fmla="*/ 48 w 102"/>
              <a:gd name="T63" fmla="*/ 22 h 109"/>
              <a:gd name="T64" fmla="*/ 48 w 102"/>
              <a:gd name="T65" fmla="*/ 34 h 109"/>
              <a:gd name="T66" fmla="*/ 57 w 102"/>
              <a:gd name="T67" fmla="*/ 60 h 109"/>
              <a:gd name="T68" fmla="*/ 73 w 102"/>
              <a:gd name="T69" fmla="*/ 80 h 109"/>
              <a:gd name="T70" fmla="*/ 53 w 102"/>
              <a:gd name="T71" fmla="*/ 65 h 109"/>
              <a:gd name="T72" fmla="*/ 46 w 102"/>
              <a:gd name="T73" fmla="*/ 63 h 109"/>
              <a:gd name="T74" fmla="*/ 45 w 102"/>
              <a:gd name="T75" fmla="*/ 56 h 109"/>
              <a:gd name="T76" fmla="*/ 29 w 102"/>
              <a:gd name="T77" fmla="*/ 36 h 109"/>
              <a:gd name="T78" fmla="*/ 49 w 102"/>
              <a:gd name="T79" fmla="*/ 52 h 109"/>
              <a:gd name="T80" fmla="*/ 56 w 102"/>
              <a:gd name="T81" fmla="*/ 53 h 109"/>
              <a:gd name="T82" fmla="*/ 57 w 102"/>
              <a:gd name="T83" fmla="*/ 6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2" h="109">
                <a:moveTo>
                  <a:pt x="58" y="7"/>
                </a:moveTo>
                <a:cubicBezTo>
                  <a:pt x="58" y="0"/>
                  <a:pt x="58" y="0"/>
                  <a:pt x="58" y="0"/>
                </a:cubicBezTo>
                <a:cubicBezTo>
                  <a:pt x="44" y="0"/>
                  <a:pt x="44" y="0"/>
                  <a:pt x="44" y="0"/>
                </a:cubicBezTo>
                <a:cubicBezTo>
                  <a:pt x="44" y="7"/>
                  <a:pt x="44" y="7"/>
                  <a:pt x="44" y="7"/>
                </a:cubicBezTo>
                <a:cubicBezTo>
                  <a:pt x="19" y="11"/>
                  <a:pt x="0" y="32"/>
                  <a:pt x="0" y="58"/>
                </a:cubicBezTo>
                <a:cubicBezTo>
                  <a:pt x="0" y="86"/>
                  <a:pt x="23" y="109"/>
                  <a:pt x="51" y="109"/>
                </a:cubicBezTo>
                <a:cubicBezTo>
                  <a:pt x="79" y="109"/>
                  <a:pt x="102" y="86"/>
                  <a:pt x="102" y="58"/>
                </a:cubicBezTo>
                <a:cubicBezTo>
                  <a:pt x="102" y="32"/>
                  <a:pt x="83" y="11"/>
                  <a:pt x="58" y="7"/>
                </a:cubicBezTo>
                <a:close/>
                <a:moveTo>
                  <a:pt x="54" y="102"/>
                </a:moveTo>
                <a:cubicBezTo>
                  <a:pt x="54" y="96"/>
                  <a:pt x="54" y="96"/>
                  <a:pt x="54" y="96"/>
                </a:cubicBezTo>
                <a:cubicBezTo>
                  <a:pt x="48" y="96"/>
                  <a:pt x="48" y="96"/>
                  <a:pt x="48" y="96"/>
                </a:cubicBezTo>
                <a:cubicBezTo>
                  <a:pt x="48" y="102"/>
                  <a:pt x="48" y="102"/>
                  <a:pt x="48" y="102"/>
                </a:cubicBezTo>
                <a:cubicBezTo>
                  <a:pt x="26" y="101"/>
                  <a:pt x="8" y="83"/>
                  <a:pt x="7" y="62"/>
                </a:cubicBezTo>
                <a:cubicBezTo>
                  <a:pt x="13" y="62"/>
                  <a:pt x="13" y="62"/>
                  <a:pt x="13" y="62"/>
                </a:cubicBezTo>
                <a:cubicBezTo>
                  <a:pt x="13" y="55"/>
                  <a:pt x="13" y="55"/>
                  <a:pt x="13" y="55"/>
                </a:cubicBezTo>
                <a:cubicBezTo>
                  <a:pt x="7" y="55"/>
                  <a:pt x="7" y="55"/>
                  <a:pt x="7" y="55"/>
                </a:cubicBezTo>
                <a:cubicBezTo>
                  <a:pt x="8" y="32"/>
                  <a:pt x="28" y="14"/>
                  <a:pt x="51" y="14"/>
                </a:cubicBezTo>
                <a:cubicBezTo>
                  <a:pt x="74" y="14"/>
                  <a:pt x="94" y="32"/>
                  <a:pt x="95" y="55"/>
                </a:cubicBezTo>
                <a:cubicBezTo>
                  <a:pt x="89" y="55"/>
                  <a:pt x="89" y="55"/>
                  <a:pt x="89" y="55"/>
                </a:cubicBezTo>
                <a:cubicBezTo>
                  <a:pt x="89" y="62"/>
                  <a:pt x="89" y="62"/>
                  <a:pt x="89" y="62"/>
                </a:cubicBezTo>
                <a:cubicBezTo>
                  <a:pt x="95" y="62"/>
                  <a:pt x="95" y="62"/>
                  <a:pt x="95" y="62"/>
                </a:cubicBezTo>
                <a:cubicBezTo>
                  <a:pt x="94" y="83"/>
                  <a:pt x="76" y="101"/>
                  <a:pt x="54" y="102"/>
                </a:cubicBezTo>
                <a:close/>
                <a:moveTo>
                  <a:pt x="48" y="34"/>
                </a:moveTo>
                <a:cubicBezTo>
                  <a:pt x="44" y="34"/>
                  <a:pt x="44" y="34"/>
                  <a:pt x="44" y="34"/>
                </a:cubicBezTo>
                <a:cubicBezTo>
                  <a:pt x="44" y="17"/>
                  <a:pt x="44" y="17"/>
                  <a:pt x="44" y="17"/>
                </a:cubicBezTo>
                <a:cubicBezTo>
                  <a:pt x="49" y="17"/>
                  <a:pt x="49" y="17"/>
                  <a:pt x="49" y="17"/>
                </a:cubicBezTo>
                <a:cubicBezTo>
                  <a:pt x="49" y="17"/>
                  <a:pt x="54" y="27"/>
                  <a:pt x="55" y="29"/>
                </a:cubicBezTo>
                <a:cubicBezTo>
                  <a:pt x="55" y="17"/>
                  <a:pt x="55" y="17"/>
                  <a:pt x="55" y="17"/>
                </a:cubicBezTo>
                <a:cubicBezTo>
                  <a:pt x="58" y="17"/>
                  <a:pt x="58" y="17"/>
                  <a:pt x="58" y="17"/>
                </a:cubicBezTo>
                <a:cubicBezTo>
                  <a:pt x="58" y="34"/>
                  <a:pt x="58" y="34"/>
                  <a:pt x="58" y="34"/>
                </a:cubicBezTo>
                <a:cubicBezTo>
                  <a:pt x="54" y="34"/>
                  <a:pt x="54" y="34"/>
                  <a:pt x="54" y="34"/>
                </a:cubicBezTo>
                <a:cubicBezTo>
                  <a:pt x="54" y="34"/>
                  <a:pt x="48" y="24"/>
                  <a:pt x="48" y="22"/>
                </a:cubicBezTo>
                <a:cubicBezTo>
                  <a:pt x="48" y="34"/>
                  <a:pt x="48" y="34"/>
                  <a:pt x="48" y="34"/>
                </a:cubicBezTo>
                <a:close/>
                <a:moveTo>
                  <a:pt x="57" y="60"/>
                </a:moveTo>
                <a:cubicBezTo>
                  <a:pt x="73" y="80"/>
                  <a:pt x="73" y="80"/>
                  <a:pt x="73" y="80"/>
                </a:cubicBezTo>
                <a:cubicBezTo>
                  <a:pt x="53" y="65"/>
                  <a:pt x="53" y="65"/>
                  <a:pt x="53" y="65"/>
                </a:cubicBezTo>
                <a:cubicBezTo>
                  <a:pt x="51" y="65"/>
                  <a:pt x="48" y="65"/>
                  <a:pt x="46" y="63"/>
                </a:cubicBezTo>
                <a:cubicBezTo>
                  <a:pt x="44" y="61"/>
                  <a:pt x="44" y="58"/>
                  <a:pt x="45" y="56"/>
                </a:cubicBezTo>
                <a:cubicBezTo>
                  <a:pt x="29" y="36"/>
                  <a:pt x="29" y="36"/>
                  <a:pt x="29" y="36"/>
                </a:cubicBezTo>
                <a:cubicBezTo>
                  <a:pt x="49" y="52"/>
                  <a:pt x="49" y="52"/>
                  <a:pt x="49" y="52"/>
                </a:cubicBezTo>
                <a:cubicBezTo>
                  <a:pt x="51" y="51"/>
                  <a:pt x="54" y="51"/>
                  <a:pt x="56" y="53"/>
                </a:cubicBezTo>
                <a:cubicBezTo>
                  <a:pt x="58" y="55"/>
                  <a:pt x="58" y="58"/>
                  <a:pt x="57" y="60"/>
                </a:cubicBezTo>
                <a:close/>
              </a:path>
            </a:pathLst>
          </a:custGeom>
          <a:solidFill>
            <a:schemeClr val="bg1">
              <a:lumMod val="50000"/>
            </a:schemeClr>
          </a:solidFill>
          <a:ln>
            <a:noFill/>
          </a:ln>
        </p:spPr>
        <p:txBody>
          <a:bodyPr/>
          <a:lstStyle/>
          <a:p>
            <a:pPr defTabSz="1217930">
              <a:defRPr/>
            </a:pPr>
            <a:endParaRPr lang="zh-CN" altLang="en-US" sz="2400" kern="0">
              <a:solidFill>
                <a:schemeClr val="bg1">
                  <a:lumMod val="50000"/>
                </a:schemeClr>
              </a:solidFill>
            </a:endParaRPr>
          </a:p>
        </p:txBody>
      </p:sp>
      <p:grpSp>
        <p:nvGrpSpPr>
          <p:cNvPr id="11" name="Group 21"/>
          <p:cNvGrpSpPr/>
          <p:nvPr/>
        </p:nvGrpSpPr>
        <p:grpSpPr bwMode="auto">
          <a:xfrm>
            <a:off x="5933146" y="2625345"/>
            <a:ext cx="325711" cy="313532"/>
            <a:chOff x="2773" y="1004"/>
            <a:chExt cx="214" cy="206"/>
          </a:xfrm>
          <a:solidFill>
            <a:schemeClr val="bg1">
              <a:lumMod val="50000"/>
            </a:schemeClr>
          </a:solidFill>
        </p:grpSpPr>
        <p:sp>
          <p:nvSpPr>
            <p:cNvPr id="12" name="Freeform 15"/>
            <p:cNvSpPr/>
            <p:nvPr/>
          </p:nvSpPr>
          <p:spPr bwMode="auto">
            <a:xfrm>
              <a:off x="2773" y="1004"/>
              <a:ext cx="152" cy="206"/>
            </a:xfrm>
            <a:custGeom>
              <a:avLst/>
              <a:gdLst>
                <a:gd name="T0" fmla="*/ 46 w 69"/>
                <a:gd name="T1" fmla="*/ 91 h 93"/>
                <a:gd name="T2" fmla="*/ 15 w 69"/>
                <a:gd name="T3" fmla="*/ 91 h 93"/>
                <a:gd name="T4" fmla="*/ 6 w 69"/>
                <a:gd name="T5" fmla="*/ 84 h 93"/>
                <a:gd name="T6" fmla="*/ 1 w 69"/>
                <a:gd name="T7" fmla="*/ 66 h 93"/>
                <a:gd name="T8" fmla="*/ 3 w 69"/>
                <a:gd name="T9" fmla="*/ 44 h 93"/>
                <a:gd name="T10" fmla="*/ 7 w 69"/>
                <a:gd name="T11" fmla="*/ 38 h 93"/>
                <a:gd name="T12" fmla="*/ 17 w 69"/>
                <a:gd name="T13" fmla="*/ 35 h 93"/>
                <a:gd name="T14" fmla="*/ 33 w 69"/>
                <a:gd name="T15" fmla="*/ 38 h 93"/>
                <a:gd name="T16" fmla="*/ 28 w 69"/>
                <a:gd name="T17" fmla="*/ 24 h 93"/>
                <a:gd name="T18" fmla="*/ 28 w 69"/>
                <a:gd name="T19" fmla="*/ 10 h 93"/>
                <a:gd name="T20" fmla="*/ 29 w 69"/>
                <a:gd name="T21" fmla="*/ 5 h 93"/>
                <a:gd name="T22" fmla="*/ 40 w 69"/>
                <a:gd name="T23" fmla="*/ 1 h 93"/>
                <a:gd name="T24" fmla="*/ 55 w 69"/>
                <a:gd name="T25" fmla="*/ 32 h 93"/>
                <a:gd name="T26" fmla="*/ 67 w 69"/>
                <a:gd name="T27" fmla="*/ 42 h 93"/>
                <a:gd name="T28" fmla="*/ 67 w 69"/>
                <a:gd name="T29" fmla="*/ 69 h 93"/>
                <a:gd name="T30" fmla="*/ 64 w 69"/>
                <a:gd name="T31" fmla="*/ 81 h 93"/>
                <a:gd name="T32" fmla="*/ 57 w 69"/>
                <a:gd name="T33" fmla="*/ 88 h 93"/>
                <a:gd name="T34" fmla="*/ 46 w 69"/>
                <a:gd name="T35" fmla="*/ 9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93">
                  <a:moveTo>
                    <a:pt x="46" y="91"/>
                  </a:moveTo>
                  <a:cubicBezTo>
                    <a:pt x="37" y="93"/>
                    <a:pt x="20" y="93"/>
                    <a:pt x="15" y="91"/>
                  </a:cubicBezTo>
                  <a:cubicBezTo>
                    <a:pt x="11" y="90"/>
                    <a:pt x="8" y="87"/>
                    <a:pt x="6" y="84"/>
                  </a:cubicBezTo>
                  <a:cubicBezTo>
                    <a:pt x="3" y="79"/>
                    <a:pt x="1" y="72"/>
                    <a:pt x="1" y="66"/>
                  </a:cubicBezTo>
                  <a:cubicBezTo>
                    <a:pt x="0" y="59"/>
                    <a:pt x="1" y="51"/>
                    <a:pt x="3" y="44"/>
                  </a:cubicBezTo>
                  <a:cubicBezTo>
                    <a:pt x="4" y="41"/>
                    <a:pt x="5" y="39"/>
                    <a:pt x="7" y="38"/>
                  </a:cubicBezTo>
                  <a:cubicBezTo>
                    <a:pt x="10" y="36"/>
                    <a:pt x="14" y="36"/>
                    <a:pt x="17" y="35"/>
                  </a:cubicBezTo>
                  <a:cubicBezTo>
                    <a:pt x="23" y="35"/>
                    <a:pt x="28" y="36"/>
                    <a:pt x="33" y="38"/>
                  </a:cubicBezTo>
                  <a:cubicBezTo>
                    <a:pt x="30" y="34"/>
                    <a:pt x="29" y="29"/>
                    <a:pt x="28" y="24"/>
                  </a:cubicBezTo>
                  <a:cubicBezTo>
                    <a:pt x="27" y="19"/>
                    <a:pt x="27" y="14"/>
                    <a:pt x="28" y="10"/>
                  </a:cubicBezTo>
                  <a:cubicBezTo>
                    <a:pt x="28" y="8"/>
                    <a:pt x="28" y="6"/>
                    <a:pt x="29" y="5"/>
                  </a:cubicBezTo>
                  <a:cubicBezTo>
                    <a:pt x="32" y="2"/>
                    <a:pt x="37" y="0"/>
                    <a:pt x="40" y="1"/>
                  </a:cubicBezTo>
                  <a:cubicBezTo>
                    <a:pt x="43" y="3"/>
                    <a:pt x="45" y="22"/>
                    <a:pt x="55" y="32"/>
                  </a:cubicBezTo>
                  <a:cubicBezTo>
                    <a:pt x="59" y="35"/>
                    <a:pt x="63" y="39"/>
                    <a:pt x="67" y="42"/>
                  </a:cubicBezTo>
                  <a:cubicBezTo>
                    <a:pt x="69" y="51"/>
                    <a:pt x="69" y="60"/>
                    <a:pt x="67" y="69"/>
                  </a:cubicBezTo>
                  <a:cubicBezTo>
                    <a:pt x="67" y="74"/>
                    <a:pt x="66" y="78"/>
                    <a:pt x="64" y="81"/>
                  </a:cubicBezTo>
                  <a:cubicBezTo>
                    <a:pt x="63" y="84"/>
                    <a:pt x="60" y="86"/>
                    <a:pt x="57" y="88"/>
                  </a:cubicBezTo>
                  <a:cubicBezTo>
                    <a:pt x="54" y="89"/>
                    <a:pt x="50" y="90"/>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3" name="Freeform 16"/>
            <p:cNvSpPr/>
            <p:nvPr/>
          </p:nvSpPr>
          <p:spPr bwMode="auto">
            <a:xfrm>
              <a:off x="2930" y="1088"/>
              <a:ext cx="57" cy="115"/>
            </a:xfrm>
            <a:custGeom>
              <a:avLst/>
              <a:gdLst>
                <a:gd name="T0" fmla="*/ 26 w 26"/>
                <a:gd name="T1" fmla="*/ 0 h 52"/>
                <a:gd name="T2" fmla="*/ 13 w 26"/>
                <a:gd name="T3" fmla="*/ 0 h 52"/>
                <a:gd name="T4" fmla="*/ 0 w 26"/>
                <a:gd name="T5" fmla="*/ 13 h 52"/>
                <a:gd name="T6" fmla="*/ 0 w 26"/>
                <a:gd name="T7" fmla="*/ 39 h 52"/>
                <a:gd name="T8" fmla="*/ 13 w 26"/>
                <a:gd name="T9" fmla="*/ 52 h 52"/>
                <a:gd name="T10" fmla="*/ 26 w 26"/>
                <a:gd name="T11" fmla="*/ 52 h 52"/>
                <a:gd name="T12" fmla="*/ 26 w 26"/>
                <a:gd name="T13" fmla="*/ 0 h 52"/>
              </a:gdLst>
              <a:ahLst/>
              <a:cxnLst>
                <a:cxn ang="0">
                  <a:pos x="T0" y="T1"/>
                </a:cxn>
                <a:cxn ang="0">
                  <a:pos x="T2" y="T3"/>
                </a:cxn>
                <a:cxn ang="0">
                  <a:pos x="T4" y="T5"/>
                </a:cxn>
                <a:cxn ang="0">
                  <a:pos x="T6" y="T7"/>
                </a:cxn>
                <a:cxn ang="0">
                  <a:pos x="T8" y="T9"/>
                </a:cxn>
                <a:cxn ang="0">
                  <a:pos x="T10" y="T11"/>
                </a:cxn>
                <a:cxn ang="0">
                  <a:pos x="T12" y="T13"/>
                </a:cxn>
              </a:cxnLst>
              <a:rect l="0" t="0" r="r" b="b"/>
              <a:pathLst>
                <a:path w="26" h="52">
                  <a:moveTo>
                    <a:pt x="26" y="0"/>
                  </a:moveTo>
                  <a:cubicBezTo>
                    <a:pt x="13" y="0"/>
                    <a:pt x="13" y="0"/>
                    <a:pt x="13" y="0"/>
                  </a:cubicBezTo>
                  <a:cubicBezTo>
                    <a:pt x="6" y="0"/>
                    <a:pt x="0" y="6"/>
                    <a:pt x="0" y="13"/>
                  </a:cubicBezTo>
                  <a:cubicBezTo>
                    <a:pt x="0" y="39"/>
                    <a:pt x="0" y="39"/>
                    <a:pt x="0" y="39"/>
                  </a:cubicBezTo>
                  <a:cubicBezTo>
                    <a:pt x="0" y="46"/>
                    <a:pt x="6" y="52"/>
                    <a:pt x="13" y="52"/>
                  </a:cubicBezTo>
                  <a:cubicBezTo>
                    <a:pt x="26" y="52"/>
                    <a:pt x="26" y="52"/>
                    <a:pt x="26" y="52"/>
                  </a:cubicBez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grpSp>
      <p:sp>
        <p:nvSpPr>
          <p:cNvPr id="14" name="Freeform 17"/>
          <p:cNvSpPr/>
          <p:nvPr/>
        </p:nvSpPr>
        <p:spPr bwMode="auto">
          <a:xfrm>
            <a:off x="7963440" y="5482794"/>
            <a:ext cx="366805" cy="257220"/>
          </a:xfrm>
          <a:custGeom>
            <a:avLst/>
            <a:gdLst>
              <a:gd name="T0" fmla="*/ 103 w 109"/>
              <a:gd name="T1" fmla="*/ 0 h 76"/>
              <a:gd name="T2" fmla="*/ 82 w 109"/>
              <a:gd name="T3" fmla="*/ 0 h 76"/>
              <a:gd name="T4" fmla="*/ 75 w 109"/>
              <a:gd name="T5" fmla="*/ 7 h 76"/>
              <a:gd name="T6" fmla="*/ 20 w 109"/>
              <a:gd name="T7" fmla="*/ 7 h 76"/>
              <a:gd name="T8" fmla="*/ 20 w 109"/>
              <a:gd name="T9" fmla="*/ 14 h 76"/>
              <a:gd name="T10" fmla="*/ 101 w 109"/>
              <a:gd name="T11" fmla="*/ 14 h 76"/>
              <a:gd name="T12" fmla="*/ 92 w 109"/>
              <a:gd name="T13" fmla="*/ 60 h 76"/>
              <a:gd name="T14" fmla="*/ 82 w 109"/>
              <a:gd name="T15" fmla="*/ 21 h 76"/>
              <a:gd name="T16" fmla="*/ 0 w 109"/>
              <a:gd name="T17" fmla="*/ 21 h 76"/>
              <a:gd name="T18" fmla="*/ 14 w 109"/>
              <a:gd name="T19" fmla="*/ 76 h 76"/>
              <a:gd name="T20" fmla="*/ 96 w 109"/>
              <a:gd name="T21" fmla="*/ 76 h 76"/>
              <a:gd name="T22" fmla="*/ 109 w 109"/>
              <a:gd name="T23" fmla="*/ 7 h 76"/>
              <a:gd name="T24" fmla="*/ 103 w 109"/>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76">
                <a:moveTo>
                  <a:pt x="103" y="0"/>
                </a:moveTo>
                <a:cubicBezTo>
                  <a:pt x="82" y="0"/>
                  <a:pt x="82" y="0"/>
                  <a:pt x="82" y="0"/>
                </a:cubicBezTo>
                <a:cubicBezTo>
                  <a:pt x="78" y="0"/>
                  <a:pt x="75" y="4"/>
                  <a:pt x="75" y="7"/>
                </a:cubicBezTo>
                <a:cubicBezTo>
                  <a:pt x="20" y="7"/>
                  <a:pt x="20" y="7"/>
                  <a:pt x="20" y="7"/>
                </a:cubicBezTo>
                <a:cubicBezTo>
                  <a:pt x="20" y="14"/>
                  <a:pt x="20" y="14"/>
                  <a:pt x="20" y="14"/>
                </a:cubicBezTo>
                <a:cubicBezTo>
                  <a:pt x="101" y="14"/>
                  <a:pt x="101" y="14"/>
                  <a:pt x="101" y="14"/>
                </a:cubicBezTo>
                <a:cubicBezTo>
                  <a:pt x="92" y="60"/>
                  <a:pt x="92" y="60"/>
                  <a:pt x="92" y="60"/>
                </a:cubicBezTo>
                <a:cubicBezTo>
                  <a:pt x="82" y="21"/>
                  <a:pt x="82" y="21"/>
                  <a:pt x="82" y="21"/>
                </a:cubicBezTo>
                <a:cubicBezTo>
                  <a:pt x="0" y="21"/>
                  <a:pt x="0" y="21"/>
                  <a:pt x="0" y="21"/>
                </a:cubicBezTo>
                <a:cubicBezTo>
                  <a:pt x="14" y="76"/>
                  <a:pt x="14" y="76"/>
                  <a:pt x="14" y="76"/>
                </a:cubicBezTo>
                <a:cubicBezTo>
                  <a:pt x="96" y="76"/>
                  <a:pt x="96" y="76"/>
                  <a:pt x="96" y="76"/>
                </a:cubicBezTo>
                <a:cubicBezTo>
                  <a:pt x="109" y="7"/>
                  <a:pt x="109" y="7"/>
                  <a:pt x="109" y="7"/>
                </a:cubicBezTo>
                <a:cubicBezTo>
                  <a:pt x="109" y="4"/>
                  <a:pt x="106" y="0"/>
                  <a:pt x="103" y="0"/>
                </a:cubicBezTo>
                <a:close/>
              </a:path>
            </a:pathLst>
          </a:custGeom>
          <a:solidFill>
            <a:schemeClr val="bg1">
              <a:lumMod val="50000"/>
            </a:schemeClr>
          </a:solidFill>
          <a:ln>
            <a:noFill/>
          </a:ln>
        </p:spPr>
        <p:txBody>
          <a:bodyPr/>
          <a:lstStyle/>
          <a:p>
            <a:pPr defTabSz="1217930">
              <a:defRPr/>
            </a:pPr>
            <a:endParaRPr lang="zh-CN" altLang="en-US" sz="2400" kern="0">
              <a:solidFill>
                <a:schemeClr val="bg1">
                  <a:lumMod val="50000"/>
                </a:schemeClr>
              </a:solidFill>
            </a:endParaRPr>
          </a:p>
        </p:txBody>
      </p:sp>
      <p:grpSp>
        <p:nvGrpSpPr>
          <p:cNvPr id="15" name="Group 22"/>
          <p:cNvGrpSpPr/>
          <p:nvPr/>
        </p:nvGrpSpPr>
        <p:grpSpPr bwMode="auto">
          <a:xfrm>
            <a:off x="3867471" y="5427076"/>
            <a:ext cx="374415" cy="372889"/>
            <a:chOff x="1792" y="2323"/>
            <a:chExt cx="246" cy="245"/>
          </a:xfrm>
          <a:solidFill>
            <a:schemeClr val="bg1">
              <a:lumMod val="50000"/>
            </a:schemeClr>
          </a:solidFill>
        </p:grpSpPr>
        <p:sp>
          <p:nvSpPr>
            <p:cNvPr id="16"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7"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18"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grpSp>
      <p:sp>
        <p:nvSpPr>
          <p:cNvPr id="19" name="Rectangle 23"/>
          <p:cNvSpPr>
            <a:spLocks noChangeArrowheads="1"/>
          </p:cNvSpPr>
          <p:nvPr/>
        </p:nvSpPr>
        <p:spPr bwMode="auto">
          <a:xfrm>
            <a:off x="3314302" y="3002109"/>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02</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20" name="Rectangle 24"/>
          <p:cNvSpPr>
            <a:spLocks noChangeArrowheads="1"/>
          </p:cNvSpPr>
          <p:nvPr/>
        </p:nvSpPr>
        <p:spPr bwMode="auto">
          <a:xfrm>
            <a:off x="7386370" y="3002109"/>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04</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21" name="Rectangle 25"/>
          <p:cNvSpPr>
            <a:spLocks noChangeArrowheads="1"/>
          </p:cNvSpPr>
          <p:nvPr/>
        </p:nvSpPr>
        <p:spPr bwMode="auto">
          <a:xfrm>
            <a:off x="1232789" y="4413053"/>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01</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22" name="Rectangle 26"/>
          <p:cNvSpPr>
            <a:spLocks noChangeArrowheads="1"/>
          </p:cNvSpPr>
          <p:nvPr/>
        </p:nvSpPr>
        <p:spPr bwMode="auto">
          <a:xfrm>
            <a:off x="5315433" y="4413053"/>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dirty="0">
                <a:solidFill>
                  <a:schemeClr val="bg1">
                    <a:lumMod val="50000"/>
                  </a:schemeClr>
                </a:solidFill>
              </a:rPr>
              <a:t>OPTION</a:t>
            </a:r>
            <a:r>
              <a:rPr lang="en-US" altLang="zh-CN" sz="1065" b="1" kern="0" dirty="0">
                <a:solidFill>
                  <a:schemeClr val="bg1">
                    <a:lumMod val="50000"/>
                  </a:schemeClr>
                </a:solidFill>
              </a:rPr>
              <a:t> 03</a:t>
            </a:r>
            <a:endParaRPr lang="zh-CN" altLang="zh-CN" sz="1065"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endParaRPr lang="en-US" altLang="zh-CN" sz="1065" kern="0" dirty="0">
              <a:solidFill>
                <a:schemeClr val="bg1">
                  <a:lumMod val="50000"/>
                </a:schemeClr>
              </a:solidFill>
            </a:endParaRPr>
          </a:p>
        </p:txBody>
      </p:sp>
      <p:sp>
        <p:nvSpPr>
          <p:cNvPr id="23" name="Rectangle 27"/>
          <p:cNvSpPr>
            <a:spLocks noChangeArrowheads="1"/>
          </p:cNvSpPr>
          <p:nvPr/>
        </p:nvSpPr>
        <p:spPr bwMode="auto">
          <a:xfrm>
            <a:off x="9438269" y="4413053"/>
            <a:ext cx="1531521"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065" b="1" kern="0">
                <a:solidFill>
                  <a:schemeClr val="bg1">
                    <a:lumMod val="50000"/>
                  </a:schemeClr>
                </a:solidFill>
              </a:rPr>
              <a:t>OPTION</a:t>
            </a:r>
            <a:r>
              <a:rPr lang="en-US" altLang="zh-CN" sz="1065" b="1" kern="0">
                <a:solidFill>
                  <a:schemeClr val="bg1">
                    <a:lumMod val="50000"/>
                  </a:schemeClr>
                </a:solidFill>
              </a:rPr>
              <a:t> 05</a:t>
            </a:r>
            <a:endParaRPr lang="zh-CN" altLang="zh-CN" sz="1065" b="1" kern="0">
              <a:solidFill>
                <a:schemeClr val="bg1">
                  <a:lumMod val="50000"/>
                </a:schemeClr>
              </a:solidFill>
            </a:endParaRPr>
          </a:p>
          <a:p>
            <a:pPr algn="ctr" defTabSz="1217930">
              <a:lnSpc>
                <a:spcPct val="120000"/>
              </a:lnSpc>
              <a:defRPr/>
            </a:pPr>
            <a:r>
              <a:rPr lang="en-US" altLang="zh-CN" sz="1065" kern="0">
                <a:solidFill>
                  <a:schemeClr val="bg1">
                    <a:lumMod val="50000"/>
                  </a:schemeClr>
                </a:solidFill>
              </a:rPr>
              <a:t>We have many PowerPoint </a:t>
            </a:r>
            <a:r>
              <a:rPr lang="zh-CN" altLang="en-US" sz="1065" kern="0">
                <a:solidFill>
                  <a:schemeClr val="bg1">
                    <a:lumMod val="50000"/>
                  </a:schemeClr>
                </a:solidFill>
              </a:rPr>
              <a:t>templates</a:t>
            </a:r>
            <a:r>
              <a:rPr lang="en-US" altLang="zh-CN" sz="1065" kern="0">
                <a:solidFill>
                  <a:schemeClr val="bg1">
                    <a:lumMod val="50000"/>
                  </a:schemeClr>
                </a:solidFill>
              </a:rPr>
              <a:t> that has been specifically designed</a:t>
            </a:r>
            <a:r>
              <a:rPr lang="zh-CN" altLang="en-US" sz="1065" kern="0">
                <a:solidFill>
                  <a:schemeClr val="bg1">
                    <a:lumMod val="50000"/>
                  </a:schemeClr>
                </a:solidFill>
              </a:rPr>
              <a:t>.</a:t>
            </a:r>
            <a:endParaRPr lang="en-US" altLang="zh-CN" sz="1065" kern="0">
              <a:solidFill>
                <a:schemeClr val="bg1">
                  <a:lumMod val="50000"/>
                </a:schemeClr>
              </a:solidFill>
            </a:endParaRPr>
          </a:p>
        </p:txBody>
      </p:sp>
      <p:sp>
        <p:nvSpPr>
          <p:cNvPr id="24"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27"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81748" y="2490684"/>
            <a:ext cx="1923669" cy="1439701"/>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sp>
        <p:nvSpPr>
          <p:cNvPr id="6" name="矩形 5"/>
          <p:cNvSpPr/>
          <p:nvPr/>
        </p:nvSpPr>
        <p:spPr>
          <a:xfrm>
            <a:off x="1787631" y="4257072"/>
            <a:ext cx="1923669" cy="1591913"/>
          </a:xfrm>
          <a:prstGeom prst="rect">
            <a:avLst/>
          </a:prstGeom>
          <a:solidFill>
            <a:schemeClr val="tx1">
              <a:lumMod val="10000"/>
              <a:lumOff val="90000"/>
              <a:alpha val="70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等腰三角形 6"/>
          <p:cNvSpPr/>
          <p:nvPr/>
        </p:nvSpPr>
        <p:spPr>
          <a:xfrm>
            <a:off x="1781748" y="3834434"/>
            <a:ext cx="1923669" cy="422636"/>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8" name="矩形 7"/>
          <p:cNvSpPr/>
          <p:nvPr/>
        </p:nvSpPr>
        <p:spPr>
          <a:xfrm>
            <a:off x="1885902" y="4462461"/>
            <a:ext cx="1727125"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9" name="Rectangle 24"/>
          <p:cNvSpPr>
            <a:spLocks noChangeArrowheads="1"/>
          </p:cNvSpPr>
          <p:nvPr/>
        </p:nvSpPr>
        <p:spPr bwMode="auto">
          <a:xfrm>
            <a:off x="1880021" y="3995101"/>
            <a:ext cx="1727124" cy="1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200" b="1" kern="0" dirty="0">
                <a:solidFill>
                  <a:schemeClr val="bg1"/>
                </a:solidFill>
              </a:rPr>
              <a:t>TOPIC HEADER HERE</a:t>
            </a:r>
          </a:p>
        </p:txBody>
      </p:sp>
      <p:sp>
        <p:nvSpPr>
          <p:cNvPr id="10" name="矩形 9"/>
          <p:cNvSpPr/>
          <p:nvPr/>
        </p:nvSpPr>
        <p:spPr>
          <a:xfrm>
            <a:off x="4006739" y="2490684"/>
            <a:ext cx="1923669" cy="143970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sp>
        <p:nvSpPr>
          <p:cNvPr id="11" name="矩形 10"/>
          <p:cNvSpPr/>
          <p:nvPr/>
        </p:nvSpPr>
        <p:spPr>
          <a:xfrm>
            <a:off x="4012623" y="4257072"/>
            <a:ext cx="1923669" cy="1591913"/>
          </a:xfrm>
          <a:prstGeom prst="rect">
            <a:avLst/>
          </a:prstGeom>
          <a:solidFill>
            <a:schemeClr val="tx1">
              <a:lumMod val="10000"/>
              <a:lumOff val="90000"/>
              <a:alpha val="70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2" name="等腰三角形 6"/>
          <p:cNvSpPr/>
          <p:nvPr/>
        </p:nvSpPr>
        <p:spPr>
          <a:xfrm>
            <a:off x="4006739" y="3834434"/>
            <a:ext cx="1923669" cy="422636"/>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3" name="矩形 12"/>
          <p:cNvSpPr/>
          <p:nvPr/>
        </p:nvSpPr>
        <p:spPr>
          <a:xfrm>
            <a:off x="4110894" y="4462461"/>
            <a:ext cx="1727125"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4" name="Rectangle 24"/>
          <p:cNvSpPr>
            <a:spLocks noChangeArrowheads="1"/>
          </p:cNvSpPr>
          <p:nvPr/>
        </p:nvSpPr>
        <p:spPr bwMode="auto">
          <a:xfrm>
            <a:off x="4105011" y="3995101"/>
            <a:ext cx="1727124" cy="1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200" b="1" kern="0" dirty="0">
                <a:solidFill>
                  <a:schemeClr val="bg1"/>
                </a:solidFill>
              </a:rPr>
              <a:t>TOPIC HEADER HERE</a:t>
            </a:r>
          </a:p>
        </p:txBody>
      </p:sp>
      <p:sp>
        <p:nvSpPr>
          <p:cNvPr id="15" name="矩形 14"/>
          <p:cNvSpPr/>
          <p:nvPr/>
        </p:nvSpPr>
        <p:spPr>
          <a:xfrm>
            <a:off x="6249388" y="2490684"/>
            <a:ext cx="1923669" cy="1439701"/>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sp>
        <p:nvSpPr>
          <p:cNvPr id="16" name="矩形 15"/>
          <p:cNvSpPr/>
          <p:nvPr/>
        </p:nvSpPr>
        <p:spPr>
          <a:xfrm>
            <a:off x="6255272" y="4257072"/>
            <a:ext cx="1923669" cy="1591913"/>
          </a:xfrm>
          <a:prstGeom prst="rect">
            <a:avLst/>
          </a:prstGeom>
          <a:solidFill>
            <a:schemeClr val="tx1">
              <a:lumMod val="10000"/>
              <a:lumOff val="90000"/>
              <a:alpha val="70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7" name="等腰三角形 6"/>
          <p:cNvSpPr/>
          <p:nvPr/>
        </p:nvSpPr>
        <p:spPr>
          <a:xfrm>
            <a:off x="6249388" y="3834434"/>
            <a:ext cx="1923669" cy="422636"/>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8" name="矩形 17"/>
          <p:cNvSpPr/>
          <p:nvPr/>
        </p:nvSpPr>
        <p:spPr>
          <a:xfrm>
            <a:off x="6353543" y="4462461"/>
            <a:ext cx="1727125"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9" name="Rectangle 24"/>
          <p:cNvSpPr>
            <a:spLocks noChangeArrowheads="1"/>
          </p:cNvSpPr>
          <p:nvPr/>
        </p:nvSpPr>
        <p:spPr bwMode="auto">
          <a:xfrm>
            <a:off x="6347661" y="3995101"/>
            <a:ext cx="1727124" cy="1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200" b="1" kern="0" dirty="0">
                <a:solidFill>
                  <a:schemeClr val="bg1"/>
                </a:solidFill>
              </a:rPr>
              <a:t>TOPIC HEADER HERE</a:t>
            </a:r>
          </a:p>
        </p:txBody>
      </p:sp>
      <p:sp>
        <p:nvSpPr>
          <p:cNvPr id="20" name="矩形 19"/>
          <p:cNvSpPr/>
          <p:nvPr/>
        </p:nvSpPr>
        <p:spPr>
          <a:xfrm>
            <a:off x="8474380" y="2490684"/>
            <a:ext cx="1923669" cy="143970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sp>
        <p:nvSpPr>
          <p:cNvPr id="21" name="矩形 20"/>
          <p:cNvSpPr/>
          <p:nvPr/>
        </p:nvSpPr>
        <p:spPr>
          <a:xfrm>
            <a:off x="8480263" y="4257072"/>
            <a:ext cx="1923669" cy="1591913"/>
          </a:xfrm>
          <a:prstGeom prst="rect">
            <a:avLst/>
          </a:prstGeom>
          <a:solidFill>
            <a:schemeClr val="tx1">
              <a:lumMod val="10000"/>
              <a:lumOff val="90000"/>
              <a:alpha val="70000"/>
            </a:schemeClr>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2" name="等腰三角形 6"/>
          <p:cNvSpPr/>
          <p:nvPr/>
        </p:nvSpPr>
        <p:spPr>
          <a:xfrm>
            <a:off x="8474380" y="3834434"/>
            <a:ext cx="1923669" cy="422636"/>
          </a:xfrm>
          <a:custGeom>
            <a:avLst/>
            <a:gdLst/>
            <a:ahLst/>
            <a:cxnLst/>
            <a:rect l="l" t="t" r="r" b="b"/>
            <a:pathLst>
              <a:path w="1443643" h="317173">
                <a:moveTo>
                  <a:pt x="721821" y="0"/>
                </a:moveTo>
                <a:lnTo>
                  <a:pt x="763585" y="72008"/>
                </a:lnTo>
                <a:lnTo>
                  <a:pt x="1443643" y="72008"/>
                </a:lnTo>
                <a:lnTo>
                  <a:pt x="1443643" y="317173"/>
                </a:lnTo>
                <a:lnTo>
                  <a:pt x="0" y="317173"/>
                </a:lnTo>
                <a:lnTo>
                  <a:pt x="0" y="72008"/>
                </a:lnTo>
                <a:lnTo>
                  <a:pt x="680056" y="72008"/>
                </a:lnTo>
                <a:close/>
              </a:path>
            </a:pathLst>
          </a:cu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3" name="矩形 22"/>
          <p:cNvSpPr/>
          <p:nvPr/>
        </p:nvSpPr>
        <p:spPr>
          <a:xfrm>
            <a:off x="8578534" y="4462461"/>
            <a:ext cx="1727125"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24" name="Rectangle 24"/>
          <p:cNvSpPr>
            <a:spLocks noChangeArrowheads="1"/>
          </p:cNvSpPr>
          <p:nvPr/>
        </p:nvSpPr>
        <p:spPr bwMode="auto">
          <a:xfrm>
            <a:off x="8572651" y="3995101"/>
            <a:ext cx="1727124" cy="1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200" b="1" kern="0" dirty="0">
                <a:solidFill>
                  <a:schemeClr val="bg1"/>
                </a:solidFill>
              </a:rPr>
              <a:t>TOPIC HEADER HERE</a:t>
            </a:r>
          </a:p>
        </p:txBody>
      </p:sp>
      <p:sp>
        <p:nvSpPr>
          <p:cNvPr id="25"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27"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4335987" y="2092616"/>
            <a:ext cx="674005" cy="674005"/>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4" name="椭圆 3"/>
          <p:cNvSpPr/>
          <p:nvPr/>
        </p:nvSpPr>
        <p:spPr>
          <a:xfrm>
            <a:off x="1581236" y="2092616"/>
            <a:ext cx="674005" cy="674005"/>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5" name="Freeform 18"/>
          <p:cNvSpPr>
            <a:spLocks noEditPoints="1"/>
          </p:cNvSpPr>
          <p:nvPr/>
        </p:nvSpPr>
        <p:spPr bwMode="auto">
          <a:xfrm>
            <a:off x="4516625" y="2319805"/>
            <a:ext cx="312732" cy="219627"/>
          </a:xfrm>
          <a:custGeom>
            <a:avLst/>
            <a:gdLst>
              <a:gd name="T0" fmla="*/ 16 w 128"/>
              <a:gd name="T1" fmla="*/ 0 h 90"/>
              <a:gd name="T2" fmla="*/ 116 w 128"/>
              <a:gd name="T3" fmla="*/ 4 h 90"/>
              <a:gd name="T4" fmla="*/ 116 w 128"/>
              <a:gd name="T5" fmla="*/ 74 h 90"/>
              <a:gd name="T6" fmla="*/ 112 w 128"/>
              <a:gd name="T7" fmla="*/ 78 h 90"/>
              <a:gd name="T8" fmla="*/ 12 w 128"/>
              <a:gd name="T9" fmla="*/ 74 h 90"/>
              <a:gd name="T10" fmla="*/ 12 w 128"/>
              <a:gd name="T11" fmla="*/ 4 h 90"/>
              <a:gd name="T12" fmla="*/ 30 w 128"/>
              <a:gd name="T13" fmla="*/ 51 h 90"/>
              <a:gd name="T14" fmla="*/ 30 w 128"/>
              <a:gd name="T15" fmla="*/ 51 h 90"/>
              <a:gd name="T16" fmla="*/ 43 w 128"/>
              <a:gd name="T17" fmla="*/ 53 h 90"/>
              <a:gd name="T18" fmla="*/ 43 w 128"/>
              <a:gd name="T19" fmla="*/ 64 h 90"/>
              <a:gd name="T20" fmla="*/ 41 w 128"/>
              <a:gd name="T21" fmla="*/ 66 h 90"/>
              <a:gd name="T22" fmla="*/ 28 w 128"/>
              <a:gd name="T23" fmla="*/ 64 h 90"/>
              <a:gd name="T24" fmla="*/ 28 w 128"/>
              <a:gd name="T25" fmla="*/ 53 h 90"/>
              <a:gd name="T26" fmla="*/ 49 w 128"/>
              <a:gd name="T27" fmla="*/ 40 h 90"/>
              <a:gd name="T28" fmla="*/ 49 w 128"/>
              <a:gd name="T29" fmla="*/ 40 h 90"/>
              <a:gd name="T30" fmla="*/ 62 w 128"/>
              <a:gd name="T31" fmla="*/ 43 h 90"/>
              <a:gd name="T32" fmla="*/ 62 w 128"/>
              <a:gd name="T33" fmla="*/ 64 h 90"/>
              <a:gd name="T34" fmla="*/ 59 w 128"/>
              <a:gd name="T35" fmla="*/ 66 h 90"/>
              <a:gd name="T36" fmla="*/ 47 w 128"/>
              <a:gd name="T37" fmla="*/ 64 h 90"/>
              <a:gd name="T38" fmla="*/ 47 w 128"/>
              <a:gd name="T39" fmla="*/ 43 h 90"/>
              <a:gd name="T40" fmla="*/ 57 w 128"/>
              <a:gd name="T41" fmla="*/ 45 h 90"/>
              <a:gd name="T42" fmla="*/ 52 w 128"/>
              <a:gd name="T43" fmla="*/ 45 h 90"/>
              <a:gd name="T44" fmla="*/ 57 w 128"/>
              <a:gd name="T45" fmla="*/ 61 h 90"/>
              <a:gd name="T46" fmla="*/ 68 w 128"/>
              <a:gd name="T47" fmla="*/ 30 h 90"/>
              <a:gd name="T48" fmla="*/ 68 w 128"/>
              <a:gd name="T49" fmla="*/ 30 h 90"/>
              <a:gd name="T50" fmla="*/ 81 w 128"/>
              <a:gd name="T51" fmla="*/ 32 h 90"/>
              <a:gd name="T52" fmla="*/ 81 w 128"/>
              <a:gd name="T53" fmla="*/ 64 h 90"/>
              <a:gd name="T54" fmla="*/ 78 w 128"/>
              <a:gd name="T55" fmla="*/ 66 h 90"/>
              <a:gd name="T56" fmla="*/ 66 w 128"/>
              <a:gd name="T57" fmla="*/ 64 h 90"/>
              <a:gd name="T58" fmla="*/ 66 w 128"/>
              <a:gd name="T59" fmla="*/ 32 h 90"/>
              <a:gd name="T60" fmla="*/ 76 w 128"/>
              <a:gd name="T61" fmla="*/ 35 h 90"/>
              <a:gd name="T62" fmla="*/ 71 w 128"/>
              <a:gd name="T63" fmla="*/ 35 h 90"/>
              <a:gd name="T64" fmla="*/ 76 w 128"/>
              <a:gd name="T65" fmla="*/ 61 h 90"/>
              <a:gd name="T66" fmla="*/ 87 w 128"/>
              <a:gd name="T67" fmla="*/ 19 h 90"/>
              <a:gd name="T68" fmla="*/ 87 w 128"/>
              <a:gd name="T69" fmla="*/ 19 h 90"/>
              <a:gd name="T70" fmla="*/ 100 w 128"/>
              <a:gd name="T71" fmla="*/ 22 h 90"/>
              <a:gd name="T72" fmla="*/ 100 w 128"/>
              <a:gd name="T73" fmla="*/ 64 h 90"/>
              <a:gd name="T74" fmla="*/ 97 w 128"/>
              <a:gd name="T75" fmla="*/ 66 h 90"/>
              <a:gd name="T76" fmla="*/ 85 w 128"/>
              <a:gd name="T77" fmla="*/ 64 h 90"/>
              <a:gd name="T78" fmla="*/ 85 w 128"/>
              <a:gd name="T79" fmla="*/ 22 h 90"/>
              <a:gd name="T80" fmla="*/ 95 w 128"/>
              <a:gd name="T81" fmla="*/ 24 h 90"/>
              <a:gd name="T82" fmla="*/ 89 w 128"/>
              <a:gd name="T83" fmla="*/ 24 h 90"/>
              <a:gd name="T84" fmla="*/ 95 w 128"/>
              <a:gd name="T85" fmla="*/ 61 h 90"/>
              <a:gd name="T86" fmla="*/ 38 w 128"/>
              <a:gd name="T87" fmla="*/ 55 h 90"/>
              <a:gd name="T88" fmla="*/ 33 w 128"/>
              <a:gd name="T89" fmla="*/ 55 h 90"/>
              <a:gd name="T90" fmla="*/ 38 w 128"/>
              <a:gd name="T91" fmla="*/ 61 h 90"/>
              <a:gd name="T92" fmla="*/ 4 w 128"/>
              <a:gd name="T93" fmla="*/ 90 h 90"/>
              <a:gd name="T94" fmla="*/ 0 w 128"/>
              <a:gd name="T95" fmla="*/ 86 h 90"/>
              <a:gd name="T96" fmla="*/ 124 w 128"/>
              <a:gd name="T97" fmla="*/ 82 h 90"/>
              <a:gd name="T98" fmla="*/ 124 w 128"/>
              <a:gd name="T99" fmla="*/ 90 h 90"/>
              <a:gd name="T100" fmla="*/ 108 w 128"/>
              <a:gd name="T101" fmla="*/ 8 h 90"/>
              <a:gd name="T102" fmla="*/ 20 w 128"/>
              <a:gd name="T103" fmla="*/ 8 h 90"/>
              <a:gd name="T104" fmla="*/ 108 w 128"/>
              <a:gd name="T105" fmla="*/ 7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90">
                <a:moveTo>
                  <a:pt x="16" y="0"/>
                </a:moveTo>
                <a:cubicBezTo>
                  <a:pt x="16" y="0"/>
                  <a:pt x="16" y="0"/>
                  <a:pt x="16" y="0"/>
                </a:cubicBezTo>
                <a:cubicBezTo>
                  <a:pt x="112" y="0"/>
                  <a:pt x="112" y="0"/>
                  <a:pt x="112" y="0"/>
                </a:cubicBezTo>
                <a:cubicBezTo>
                  <a:pt x="114" y="0"/>
                  <a:pt x="116" y="2"/>
                  <a:pt x="116" y="4"/>
                </a:cubicBezTo>
                <a:cubicBezTo>
                  <a:pt x="116" y="5"/>
                  <a:pt x="116" y="5"/>
                  <a:pt x="116" y="5"/>
                </a:cubicBezTo>
                <a:cubicBezTo>
                  <a:pt x="116" y="74"/>
                  <a:pt x="116" y="74"/>
                  <a:pt x="116" y="74"/>
                </a:cubicBezTo>
                <a:cubicBezTo>
                  <a:pt x="116" y="77"/>
                  <a:pt x="114" y="78"/>
                  <a:pt x="112" y="78"/>
                </a:cubicBezTo>
                <a:cubicBezTo>
                  <a:pt x="112" y="78"/>
                  <a:pt x="112" y="78"/>
                  <a:pt x="112" y="78"/>
                </a:cubicBezTo>
                <a:cubicBezTo>
                  <a:pt x="16" y="78"/>
                  <a:pt x="16" y="78"/>
                  <a:pt x="16" y="78"/>
                </a:cubicBezTo>
                <a:cubicBezTo>
                  <a:pt x="13" y="78"/>
                  <a:pt x="12" y="77"/>
                  <a:pt x="12" y="74"/>
                </a:cubicBezTo>
                <a:cubicBezTo>
                  <a:pt x="12" y="74"/>
                  <a:pt x="12" y="74"/>
                  <a:pt x="12" y="74"/>
                </a:cubicBezTo>
                <a:cubicBezTo>
                  <a:pt x="12" y="4"/>
                  <a:pt x="12" y="4"/>
                  <a:pt x="12" y="4"/>
                </a:cubicBezTo>
                <a:cubicBezTo>
                  <a:pt x="12" y="2"/>
                  <a:pt x="13" y="0"/>
                  <a:pt x="16" y="0"/>
                </a:cubicBezTo>
                <a:close/>
                <a:moveTo>
                  <a:pt x="30" y="51"/>
                </a:moveTo>
                <a:cubicBezTo>
                  <a:pt x="30" y="51"/>
                  <a:pt x="30" y="51"/>
                  <a:pt x="30" y="51"/>
                </a:cubicBezTo>
                <a:cubicBezTo>
                  <a:pt x="30" y="51"/>
                  <a:pt x="30" y="51"/>
                  <a:pt x="30" y="51"/>
                </a:cubicBezTo>
                <a:cubicBezTo>
                  <a:pt x="41" y="51"/>
                  <a:pt x="41" y="51"/>
                  <a:pt x="41" y="51"/>
                </a:cubicBezTo>
                <a:cubicBezTo>
                  <a:pt x="42" y="51"/>
                  <a:pt x="43" y="52"/>
                  <a:pt x="43" y="53"/>
                </a:cubicBezTo>
                <a:cubicBezTo>
                  <a:pt x="43" y="53"/>
                  <a:pt x="43" y="53"/>
                  <a:pt x="43" y="53"/>
                </a:cubicBezTo>
                <a:cubicBezTo>
                  <a:pt x="43" y="64"/>
                  <a:pt x="43" y="64"/>
                  <a:pt x="43" y="64"/>
                </a:cubicBezTo>
                <a:cubicBezTo>
                  <a:pt x="43" y="65"/>
                  <a:pt x="42" y="66"/>
                  <a:pt x="41" y="66"/>
                </a:cubicBezTo>
                <a:cubicBezTo>
                  <a:pt x="41" y="66"/>
                  <a:pt x="41" y="66"/>
                  <a:pt x="41" y="66"/>
                </a:cubicBezTo>
                <a:cubicBezTo>
                  <a:pt x="30" y="66"/>
                  <a:pt x="30" y="66"/>
                  <a:pt x="30" y="66"/>
                </a:cubicBezTo>
                <a:cubicBezTo>
                  <a:pt x="29" y="66"/>
                  <a:pt x="28" y="65"/>
                  <a:pt x="28" y="64"/>
                </a:cubicBezTo>
                <a:cubicBezTo>
                  <a:pt x="28" y="64"/>
                  <a:pt x="28" y="64"/>
                  <a:pt x="28" y="64"/>
                </a:cubicBezTo>
                <a:cubicBezTo>
                  <a:pt x="28" y="53"/>
                  <a:pt x="28" y="53"/>
                  <a:pt x="28" y="53"/>
                </a:cubicBezTo>
                <a:cubicBezTo>
                  <a:pt x="28" y="52"/>
                  <a:pt x="29" y="51"/>
                  <a:pt x="30" y="51"/>
                </a:cubicBezTo>
                <a:close/>
                <a:moveTo>
                  <a:pt x="49" y="40"/>
                </a:moveTo>
                <a:cubicBezTo>
                  <a:pt x="49" y="40"/>
                  <a:pt x="49" y="40"/>
                  <a:pt x="49" y="40"/>
                </a:cubicBezTo>
                <a:cubicBezTo>
                  <a:pt x="49" y="40"/>
                  <a:pt x="49" y="40"/>
                  <a:pt x="49" y="40"/>
                </a:cubicBezTo>
                <a:cubicBezTo>
                  <a:pt x="59" y="40"/>
                  <a:pt x="59" y="40"/>
                  <a:pt x="59" y="40"/>
                </a:cubicBezTo>
                <a:cubicBezTo>
                  <a:pt x="61" y="40"/>
                  <a:pt x="62" y="41"/>
                  <a:pt x="62" y="43"/>
                </a:cubicBezTo>
                <a:cubicBezTo>
                  <a:pt x="62" y="43"/>
                  <a:pt x="62" y="43"/>
                  <a:pt x="62" y="43"/>
                </a:cubicBezTo>
                <a:cubicBezTo>
                  <a:pt x="62" y="64"/>
                  <a:pt x="62" y="64"/>
                  <a:pt x="62" y="64"/>
                </a:cubicBezTo>
                <a:cubicBezTo>
                  <a:pt x="62" y="65"/>
                  <a:pt x="61" y="66"/>
                  <a:pt x="59" y="66"/>
                </a:cubicBezTo>
                <a:cubicBezTo>
                  <a:pt x="59" y="66"/>
                  <a:pt x="59" y="66"/>
                  <a:pt x="59" y="66"/>
                </a:cubicBezTo>
                <a:cubicBezTo>
                  <a:pt x="49" y="66"/>
                  <a:pt x="49" y="66"/>
                  <a:pt x="49" y="66"/>
                </a:cubicBezTo>
                <a:cubicBezTo>
                  <a:pt x="48" y="66"/>
                  <a:pt x="47" y="65"/>
                  <a:pt x="47" y="64"/>
                </a:cubicBezTo>
                <a:cubicBezTo>
                  <a:pt x="47" y="64"/>
                  <a:pt x="47" y="64"/>
                  <a:pt x="47" y="64"/>
                </a:cubicBezTo>
                <a:cubicBezTo>
                  <a:pt x="47" y="43"/>
                  <a:pt x="47" y="43"/>
                  <a:pt x="47" y="43"/>
                </a:cubicBezTo>
                <a:cubicBezTo>
                  <a:pt x="47" y="41"/>
                  <a:pt x="48" y="40"/>
                  <a:pt x="49" y="40"/>
                </a:cubicBezTo>
                <a:close/>
                <a:moveTo>
                  <a:pt x="57" y="45"/>
                </a:moveTo>
                <a:cubicBezTo>
                  <a:pt x="57" y="45"/>
                  <a:pt x="57" y="45"/>
                  <a:pt x="57" y="45"/>
                </a:cubicBezTo>
                <a:cubicBezTo>
                  <a:pt x="52" y="45"/>
                  <a:pt x="52" y="45"/>
                  <a:pt x="52" y="45"/>
                </a:cubicBezTo>
                <a:cubicBezTo>
                  <a:pt x="52" y="61"/>
                  <a:pt x="52" y="61"/>
                  <a:pt x="52" y="61"/>
                </a:cubicBezTo>
                <a:cubicBezTo>
                  <a:pt x="57" y="61"/>
                  <a:pt x="57" y="61"/>
                  <a:pt x="57" y="61"/>
                </a:cubicBezTo>
                <a:cubicBezTo>
                  <a:pt x="57" y="45"/>
                  <a:pt x="57" y="45"/>
                  <a:pt x="57" y="45"/>
                </a:cubicBezTo>
                <a:close/>
                <a:moveTo>
                  <a:pt x="68" y="30"/>
                </a:moveTo>
                <a:cubicBezTo>
                  <a:pt x="68" y="30"/>
                  <a:pt x="68" y="30"/>
                  <a:pt x="68" y="30"/>
                </a:cubicBezTo>
                <a:cubicBezTo>
                  <a:pt x="68" y="30"/>
                  <a:pt x="68" y="30"/>
                  <a:pt x="68" y="30"/>
                </a:cubicBezTo>
                <a:cubicBezTo>
                  <a:pt x="78" y="30"/>
                  <a:pt x="78" y="30"/>
                  <a:pt x="78" y="30"/>
                </a:cubicBezTo>
                <a:cubicBezTo>
                  <a:pt x="80" y="30"/>
                  <a:pt x="81" y="31"/>
                  <a:pt x="81" y="32"/>
                </a:cubicBezTo>
                <a:cubicBezTo>
                  <a:pt x="81" y="32"/>
                  <a:pt x="81" y="32"/>
                  <a:pt x="81" y="32"/>
                </a:cubicBezTo>
                <a:cubicBezTo>
                  <a:pt x="81" y="64"/>
                  <a:pt x="81" y="64"/>
                  <a:pt x="81" y="64"/>
                </a:cubicBezTo>
                <a:cubicBezTo>
                  <a:pt x="81" y="65"/>
                  <a:pt x="80" y="66"/>
                  <a:pt x="78" y="66"/>
                </a:cubicBezTo>
                <a:cubicBezTo>
                  <a:pt x="78" y="66"/>
                  <a:pt x="78" y="66"/>
                  <a:pt x="78" y="66"/>
                </a:cubicBezTo>
                <a:cubicBezTo>
                  <a:pt x="68" y="66"/>
                  <a:pt x="68" y="66"/>
                  <a:pt x="68" y="66"/>
                </a:cubicBezTo>
                <a:cubicBezTo>
                  <a:pt x="67" y="66"/>
                  <a:pt x="66" y="65"/>
                  <a:pt x="66" y="64"/>
                </a:cubicBezTo>
                <a:cubicBezTo>
                  <a:pt x="66" y="64"/>
                  <a:pt x="66" y="64"/>
                  <a:pt x="66" y="64"/>
                </a:cubicBezTo>
                <a:cubicBezTo>
                  <a:pt x="66" y="32"/>
                  <a:pt x="66" y="32"/>
                  <a:pt x="66" y="32"/>
                </a:cubicBezTo>
                <a:cubicBezTo>
                  <a:pt x="66" y="31"/>
                  <a:pt x="67" y="30"/>
                  <a:pt x="68" y="30"/>
                </a:cubicBezTo>
                <a:close/>
                <a:moveTo>
                  <a:pt x="76" y="35"/>
                </a:moveTo>
                <a:cubicBezTo>
                  <a:pt x="76" y="35"/>
                  <a:pt x="76" y="35"/>
                  <a:pt x="76" y="35"/>
                </a:cubicBezTo>
                <a:cubicBezTo>
                  <a:pt x="71" y="35"/>
                  <a:pt x="71" y="35"/>
                  <a:pt x="71" y="35"/>
                </a:cubicBezTo>
                <a:cubicBezTo>
                  <a:pt x="71" y="61"/>
                  <a:pt x="71" y="61"/>
                  <a:pt x="71" y="61"/>
                </a:cubicBezTo>
                <a:cubicBezTo>
                  <a:pt x="76" y="61"/>
                  <a:pt x="76" y="61"/>
                  <a:pt x="76" y="61"/>
                </a:cubicBezTo>
                <a:cubicBezTo>
                  <a:pt x="76" y="35"/>
                  <a:pt x="76" y="35"/>
                  <a:pt x="76" y="35"/>
                </a:cubicBezTo>
                <a:close/>
                <a:moveTo>
                  <a:pt x="87" y="19"/>
                </a:moveTo>
                <a:cubicBezTo>
                  <a:pt x="87" y="19"/>
                  <a:pt x="87" y="19"/>
                  <a:pt x="87" y="19"/>
                </a:cubicBezTo>
                <a:cubicBezTo>
                  <a:pt x="87" y="19"/>
                  <a:pt x="87" y="19"/>
                  <a:pt x="87" y="19"/>
                </a:cubicBezTo>
                <a:cubicBezTo>
                  <a:pt x="97" y="19"/>
                  <a:pt x="97" y="19"/>
                  <a:pt x="97" y="19"/>
                </a:cubicBezTo>
                <a:cubicBezTo>
                  <a:pt x="99" y="19"/>
                  <a:pt x="100" y="20"/>
                  <a:pt x="100" y="22"/>
                </a:cubicBezTo>
                <a:cubicBezTo>
                  <a:pt x="100" y="22"/>
                  <a:pt x="100" y="22"/>
                  <a:pt x="100" y="22"/>
                </a:cubicBezTo>
                <a:cubicBezTo>
                  <a:pt x="100" y="64"/>
                  <a:pt x="100" y="64"/>
                  <a:pt x="100" y="64"/>
                </a:cubicBezTo>
                <a:cubicBezTo>
                  <a:pt x="100" y="65"/>
                  <a:pt x="99" y="66"/>
                  <a:pt x="97" y="66"/>
                </a:cubicBezTo>
                <a:cubicBezTo>
                  <a:pt x="97" y="66"/>
                  <a:pt x="97" y="66"/>
                  <a:pt x="97" y="66"/>
                </a:cubicBezTo>
                <a:cubicBezTo>
                  <a:pt x="87" y="66"/>
                  <a:pt x="87" y="66"/>
                  <a:pt x="87" y="66"/>
                </a:cubicBezTo>
                <a:cubicBezTo>
                  <a:pt x="86" y="66"/>
                  <a:pt x="85" y="65"/>
                  <a:pt x="85" y="64"/>
                </a:cubicBezTo>
                <a:cubicBezTo>
                  <a:pt x="85" y="64"/>
                  <a:pt x="85" y="64"/>
                  <a:pt x="85" y="64"/>
                </a:cubicBezTo>
                <a:cubicBezTo>
                  <a:pt x="85" y="22"/>
                  <a:pt x="85" y="22"/>
                  <a:pt x="85" y="22"/>
                </a:cubicBezTo>
                <a:cubicBezTo>
                  <a:pt x="85" y="20"/>
                  <a:pt x="86" y="19"/>
                  <a:pt x="87" y="19"/>
                </a:cubicBezTo>
                <a:close/>
                <a:moveTo>
                  <a:pt x="95" y="24"/>
                </a:moveTo>
                <a:cubicBezTo>
                  <a:pt x="95" y="24"/>
                  <a:pt x="95" y="24"/>
                  <a:pt x="95" y="24"/>
                </a:cubicBezTo>
                <a:cubicBezTo>
                  <a:pt x="89" y="24"/>
                  <a:pt x="89" y="24"/>
                  <a:pt x="89" y="24"/>
                </a:cubicBezTo>
                <a:cubicBezTo>
                  <a:pt x="89" y="61"/>
                  <a:pt x="89" y="61"/>
                  <a:pt x="89" y="61"/>
                </a:cubicBezTo>
                <a:cubicBezTo>
                  <a:pt x="95" y="61"/>
                  <a:pt x="95" y="61"/>
                  <a:pt x="95" y="61"/>
                </a:cubicBezTo>
                <a:cubicBezTo>
                  <a:pt x="95" y="24"/>
                  <a:pt x="95" y="24"/>
                  <a:pt x="95" y="24"/>
                </a:cubicBezTo>
                <a:close/>
                <a:moveTo>
                  <a:pt x="38" y="55"/>
                </a:moveTo>
                <a:cubicBezTo>
                  <a:pt x="38" y="55"/>
                  <a:pt x="38" y="55"/>
                  <a:pt x="38" y="55"/>
                </a:cubicBezTo>
                <a:cubicBezTo>
                  <a:pt x="33" y="55"/>
                  <a:pt x="33" y="55"/>
                  <a:pt x="33" y="55"/>
                </a:cubicBezTo>
                <a:cubicBezTo>
                  <a:pt x="33" y="61"/>
                  <a:pt x="33" y="61"/>
                  <a:pt x="33" y="61"/>
                </a:cubicBezTo>
                <a:cubicBezTo>
                  <a:pt x="38" y="61"/>
                  <a:pt x="38" y="61"/>
                  <a:pt x="38" y="61"/>
                </a:cubicBezTo>
                <a:cubicBezTo>
                  <a:pt x="38" y="55"/>
                  <a:pt x="38" y="55"/>
                  <a:pt x="38" y="55"/>
                </a:cubicBezTo>
                <a:close/>
                <a:moveTo>
                  <a:pt x="4" y="90"/>
                </a:moveTo>
                <a:cubicBezTo>
                  <a:pt x="4" y="90"/>
                  <a:pt x="4" y="90"/>
                  <a:pt x="4" y="90"/>
                </a:cubicBezTo>
                <a:cubicBezTo>
                  <a:pt x="2" y="90"/>
                  <a:pt x="0" y="88"/>
                  <a:pt x="0" y="86"/>
                </a:cubicBezTo>
                <a:cubicBezTo>
                  <a:pt x="0" y="84"/>
                  <a:pt x="2" y="82"/>
                  <a:pt x="4" y="82"/>
                </a:cubicBezTo>
                <a:cubicBezTo>
                  <a:pt x="124" y="82"/>
                  <a:pt x="124" y="82"/>
                  <a:pt x="124" y="82"/>
                </a:cubicBezTo>
                <a:cubicBezTo>
                  <a:pt x="126" y="82"/>
                  <a:pt x="128" y="84"/>
                  <a:pt x="128" y="86"/>
                </a:cubicBezTo>
                <a:cubicBezTo>
                  <a:pt x="128" y="88"/>
                  <a:pt x="126" y="90"/>
                  <a:pt x="124" y="90"/>
                </a:cubicBezTo>
                <a:cubicBezTo>
                  <a:pt x="4" y="90"/>
                  <a:pt x="4" y="90"/>
                  <a:pt x="4" y="90"/>
                </a:cubicBezTo>
                <a:close/>
                <a:moveTo>
                  <a:pt x="108" y="8"/>
                </a:moveTo>
                <a:cubicBezTo>
                  <a:pt x="108" y="8"/>
                  <a:pt x="108" y="8"/>
                  <a:pt x="108" y="8"/>
                </a:cubicBezTo>
                <a:cubicBezTo>
                  <a:pt x="20" y="8"/>
                  <a:pt x="20" y="8"/>
                  <a:pt x="20" y="8"/>
                </a:cubicBezTo>
                <a:cubicBezTo>
                  <a:pt x="20" y="70"/>
                  <a:pt x="20" y="70"/>
                  <a:pt x="20" y="70"/>
                </a:cubicBezTo>
                <a:cubicBezTo>
                  <a:pt x="108" y="70"/>
                  <a:pt x="108" y="70"/>
                  <a:pt x="108" y="70"/>
                </a:cubicBezTo>
                <a:cubicBezTo>
                  <a:pt x="108" y="8"/>
                  <a:pt x="108" y="8"/>
                  <a:pt x="108"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6" name="Freeform 19"/>
          <p:cNvSpPr>
            <a:spLocks noEditPoints="1"/>
          </p:cNvSpPr>
          <p:nvPr/>
        </p:nvSpPr>
        <p:spPr bwMode="auto">
          <a:xfrm>
            <a:off x="1782164" y="2292949"/>
            <a:ext cx="272149" cy="273340"/>
          </a:xfrm>
          <a:custGeom>
            <a:avLst/>
            <a:gdLst>
              <a:gd name="T0" fmla="*/ 27 w 112"/>
              <a:gd name="T1" fmla="*/ 25 h 112"/>
              <a:gd name="T2" fmla="*/ 34 w 112"/>
              <a:gd name="T3" fmla="*/ 15 h 112"/>
              <a:gd name="T4" fmla="*/ 10 w 112"/>
              <a:gd name="T5" fmla="*/ 31 h 112"/>
              <a:gd name="T6" fmla="*/ 50 w 112"/>
              <a:gd name="T7" fmla="*/ 31 h 112"/>
              <a:gd name="T8" fmla="*/ 43 w 112"/>
              <a:gd name="T9" fmla="*/ 31 h 112"/>
              <a:gd name="T10" fmla="*/ 39 w 112"/>
              <a:gd name="T11" fmla="*/ 28 h 112"/>
              <a:gd name="T12" fmla="*/ 37 w 112"/>
              <a:gd name="T13" fmla="*/ 18 h 112"/>
              <a:gd name="T14" fmla="*/ 87 w 112"/>
              <a:gd name="T15" fmla="*/ 57 h 112"/>
              <a:gd name="T16" fmla="*/ 110 w 112"/>
              <a:gd name="T17" fmla="*/ 80 h 112"/>
              <a:gd name="T18" fmla="*/ 84 w 112"/>
              <a:gd name="T19" fmla="*/ 111 h 112"/>
              <a:gd name="T20" fmla="*/ 79 w 112"/>
              <a:gd name="T21" fmla="*/ 111 h 112"/>
              <a:gd name="T22" fmla="*/ 34 w 112"/>
              <a:gd name="T23" fmla="*/ 111 h 112"/>
              <a:gd name="T24" fmla="*/ 5 w 112"/>
              <a:gd name="T25" fmla="*/ 112 h 112"/>
              <a:gd name="T26" fmla="*/ 1 w 112"/>
              <a:gd name="T27" fmla="*/ 82 h 112"/>
              <a:gd name="T28" fmla="*/ 24 w 112"/>
              <a:gd name="T29" fmla="*/ 56 h 112"/>
              <a:gd name="T30" fmla="*/ 2 w 112"/>
              <a:gd name="T31" fmla="*/ 28 h 112"/>
              <a:gd name="T32" fmla="*/ 33 w 112"/>
              <a:gd name="T33" fmla="*/ 3 h 112"/>
              <a:gd name="T34" fmla="*/ 76 w 112"/>
              <a:gd name="T35" fmla="*/ 5 h 112"/>
              <a:gd name="T36" fmla="*/ 110 w 112"/>
              <a:gd name="T37" fmla="*/ 24 h 112"/>
              <a:gd name="T38" fmla="*/ 87 w 112"/>
              <a:gd name="T39" fmla="*/ 57 h 112"/>
              <a:gd name="T40" fmla="*/ 62 w 112"/>
              <a:gd name="T41" fmla="*/ 82 h 112"/>
              <a:gd name="T42" fmla="*/ 101 w 112"/>
              <a:gd name="T43" fmla="*/ 82 h 112"/>
              <a:gd name="T44" fmla="*/ 91 w 112"/>
              <a:gd name="T45" fmla="*/ 86 h 112"/>
              <a:gd name="T46" fmla="*/ 87 w 112"/>
              <a:gd name="T47" fmla="*/ 83 h 112"/>
              <a:gd name="T48" fmla="*/ 89 w 112"/>
              <a:gd name="T49" fmla="*/ 70 h 112"/>
              <a:gd name="T50" fmla="*/ 82 w 112"/>
              <a:gd name="T51" fmla="*/ 73 h 112"/>
              <a:gd name="T52" fmla="*/ 85 w 112"/>
              <a:gd name="T53" fmla="*/ 67 h 112"/>
              <a:gd name="T54" fmla="*/ 62 w 112"/>
              <a:gd name="T55" fmla="*/ 82 h 112"/>
              <a:gd name="T56" fmla="*/ 23 w 112"/>
              <a:gd name="T57" fmla="*/ 97 h 112"/>
              <a:gd name="T58" fmla="*/ 77 w 112"/>
              <a:gd name="T59" fmla="*/ 27 h 112"/>
              <a:gd name="T60" fmla="*/ 23 w 112"/>
              <a:gd name="T61" fmla="*/ 97 h 112"/>
              <a:gd name="T62" fmla="*/ 90 w 112"/>
              <a:gd name="T63" fmla="*/ 33 h 112"/>
              <a:gd name="T64" fmla="*/ 90 w 112"/>
              <a:gd name="T65" fmla="*/ 34 h 112"/>
              <a:gd name="T66" fmla="*/ 90 w 112"/>
              <a:gd name="T67" fmla="*/ 34 h 112"/>
              <a:gd name="T68" fmla="*/ 102 w 112"/>
              <a:gd name="T69" fmla="*/ 31 h 112"/>
              <a:gd name="T70" fmla="*/ 86 w 112"/>
              <a:gd name="T71" fmla="*/ 11 h 112"/>
              <a:gd name="T72" fmla="*/ 74 w 112"/>
              <a:gd name="T73" fmla="*/ 18 h 112"/>
              <a:gd name="T74" fmla="*/ 79 w 112"/>
              <a:gd name="T75" fmla="*/ 22 h 112"/>
              <a:gd name="T76" fmla="*/ 79 w 112"/>
              <a:gd name="T77" fmla="*/ 22 h 112"/>
              <a:gd name="T78" fmla="*/ 79 w 112"/>
              <a:gd name="T79" fmla="*/ 22 h 112"/>
              <a:gd name="T80" fmla="*/ 90 w 112"/>
              <a:gd name="T81" fmla="*/ 33 h 112"/>
              <a:gd name="T82" fmla="*/ 90 w 112"/>
              <a:gd name="T83" fmla="*/ 33 h 112"/>
              <a:gd name="T84" fmla="*/ 88 w 112"/>
              <a:gd name="T85" fmla="*/ 39 h 112"/>
              <a:gd name="T86" fmla="*/ 30 w 112"/>
              <a:gd name="T87" fmla="*/ 103 h 112"/>
              <a:gd name="T88" fmla="*/ 88 w 112"/>
              <a:gd name="T89" fmla="*/ 39 h 112"/>
              <a:gd name="T90" fmla="*/ 12 w 112"/>
              <a:gd name="T91" fmla="*/ 86 h 112"/>
              <a:gd name="T92" fmla="*/ 71 w 112"/>
              <a:gd name="T93" fmla="*/ 21 h 112"/>
              <a:gd name="T94" fmla="*/ 12 w 112"/>
              <a:gd name="T95" fmla="*/ 86 h 112"/>
              <a:gd name="T96" fmla="*/ 9 w 112"/>
              <a:gd name="T97" fmla="*/ 89 h 112"/>
              <a:gd name="T98" fmla="*/ 23 w 112"/>
              <a:gd name="T9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2" h="112">
                <a:moveTo>
                  <a:pt x="30" y="25"/>
                </a:moveTo>
                <a:cubicBezTo>
                  <a:pt x="29" y="26"/>
                  <a:pt x="28" y="26"/>
                  <a:pt x="27" y="25"/>
                </a:cubicBezTo>
                <a:cubicBezTo>
                  <a:pt x="26" y="25"/>
                  <a:pt x="26" y="23"/>
                  <a:pt x="27" y="22"/>
                </a:cubicBezTo>
                <a:cubicBezTo>
                  <a:pt x="34" y="15"/>
                  <a:pt x="34" y="15"/>
                  <a:pt x="34" y="15"/>
                </a:cubicBezTo>
                <a:cubicBezTo>
                  <a:pt x="30" y="11"/>
                  <a:pt x="30" y="11"/>
                  <a:pt x="30" y="11"/>
                </a:cubicBezTo>
                <a:cubicBezTo>
                  <a:pt x="10" y="31"/>
                  <a:pt x="10" y="31"/>
                  <a:pt x="10" y="31"/>
                </a:cubicBezTo>
                <a:cubicBezTo>
                  <a:pt x="30" y="51"/>
                  <a:pt x="30" y="51"/>
                  <a:pt x="30" y="51"/>
                </a:cubicBezTo>
                <a:cubicBezTo>
                  <a:pt x="50" y="31"/>
                  <a:pt x="50" y="31"/>
                  <a:pt x="50" y="31"/>
                </a:cubicBezTo>
                <a:cubicBezTo>
                  <a:pt x="46" y="28"/>
                  <a:pt x="46" y="28"/>
                  <a:pt x="46" y="28"/>
                </a:cubicBezTo>
                <a:cubicBezTo>
                  <a:pt x="43" y="31"/>
                  <a:pt x="43" y="31"/>
                  <a:pt x="43" y="31"/>
                </a:cubicBezTo>
                <a:cubicBezTo>
                  <a:pt x="42" y="32"/>
                  <a:pt x="40" y="32"/>
                  <a:pt x="39" y="31"/>
                </a:cubicBezTo>
                <a:cubicBezTo>
                  <a:pt x="38" y="30"/>
                  <a:pt x="38" y="29"/>
                  <a:pt x="39" y="28"/>
                </a:cubicBezTo>
                <a:cubicBezTo>
                  <a:pt x="43" y="24"/>
                  <a:pt x="43" y="24"/>
                  <a:pt x="43" y="24"/>
                </a:cubicBezTo>
                <a:cubicBezTo>
                  <a:pt x="37" y="18"/>
                  <a:pt x="37" y="18"/>
                  <a:pt x="37" y="18"/>
                </a:cubicBezTo>
                <a:cubicBezTo>
                  <a:pt x="30" y="25"/>
                  <a:pt x="30" y="25"/>
                  <a:pt x="30" y="25"/>
                </a:cubicBezTo>
                <a:close/>
                <a:moveTo>
                  <a:pt x="87" y="57"/>
                </a:moveTo>
                <a:cubicBezTo>
                  <a:pt x="87" y="57"/>
                  <a:pt x="87" y="57"/>
                  <a:pt x="87" y="57"/>
                </a:cubicBezTo>
                <a:cubicBezTo>
                  <a:pt x="110" y="80"/>
                  <a:pt x="110" y="80"/>
                  <a:pt x="110" y="80"/>
                </a:cubicBezTo>
                <a:cubicBezTo>
                  <a:pt x="111" y="81"/>
                  <a:pt x="111" y="84"/>
                  <a:pt x="110" y="85"/>
                </a:cubicBezTo>
                <a:cubicBezTo>
                  <a:pt x="84" y="111"/>
                  <a:pt x="84" y="111"/>
                  <a:pt x="84" y="111"/>
                </a:cubicBezTo>
                <a:cubicBezTo>
                  <a:pt x="83" y="112"/>
                  <a:pt x="80" y="112"/>
                  <a:pt x="79" y="111"/>
                </a:cubicBezTo>
                <a:cubicBezTo>
                  <a:pt x="79" y="111"/>
                  <a:pt x="79" y="111"/>
                  <a:pt x="79" y="111"/>
                </a:cubicBezTo>
                <a:cubicBezTo>
                  <a:pt x="56" y="88"/>
                  <a:pt x="56" y="88"/>
                  <a:pt x="56" y="88"/>
                </a:cubicBezTo>
                <a:cubicBezTo>
                  <a:pt x="34" y="111"/>
                  <a:pt x="34" y="111"/>
                  <a:pt x="34" y="111"/>
                </a:cubicBezTo>
                <a:cubicBezTo>
                  <a:pt x="33" y="111"/>
                  <a:pt x="32" y="112"/>
                  <a:pt x="31" y="112"/>
                </a:cubicBezTo>
                <a:cubicBezTo>
                  <a:pt x="5" y="112"/>
                  <a:pt x="5" y="112"/>
                  <a:pt x="5" y="112"/>
                </a:cubicBezTo>
                <a:cubicBezTo>
                  <a:pt x="2" y="112"/>
                  <a:pt x="1" y="110"/>
                  <a:pt x="1" y="108"/>
                </a:cubicBezTo>
                <a:cubicBezTo>
                  <a:pt x="1" y="99"/>
                  <a:pt x="1" y="90"/>
                  <a:pt x="1" y="82"/>
                </a:cubicBezTo>
                <a:cubicBezTo>
                  <a:pt x="1" y="81"/>
                  <a:pt x="1" y="80"/>
                  <a:pt x="2" y="79"/>
                </a:cubicBezTo>
                <a:cubicBezTo>
                  <a:pt x="24" y="56"/>
                  <a:pt x="24" y="56"/>
                  <a:pt x="24" y="56"/>
                </a:cubicBezTo>
                <a:cubicBezTo>
                  <a:pt x="2" y="34"/>
                  <a:pt x="2" y="34"/>
                  <a:pt x="2" y="34"/>
                </a:cubicBezTo>
                <a:cubicBezTo>
                  <a:pt x="0" y="32"/>
                  <a:pt x="0" y="30"/>
                  <a:pt x="2" y="28"/>
                </a:cubicBezTo>
                <a:cubicBezTo>
                  <a:pt x="27" y="3"/>
                  <a:pt x="27" y="3"/>
                  <a:pt x="27" y="3"/>
                </a:cubicBezTo>
                <a:cubicBezTo>
                  <a:pt x="29" y="1"/>
                  <a:pt x="31" y="1"/>
                  <a:pt x="33" y="3"/>
                </a:cubicBezTo>
                <a:cubicBezTo>
                  <a:pt x="55" y="25"/>
                  <a:pt x="55" y="25"/>
                  <a:pt x="55" y="25"/>
                </a:cubicBezTo>
                <a:cubicBezTo>
                  <a:pt x="76" y="5"/>
                  <a:pt x="76" y="5"/>
                  <a:pt x="76" y="5"/>
                </a:cubicBezTo>
                <a:cubicBezTo>
                  <a:pt x="80" y="0"/>
                  <a:pt x="88" y="1"/>
                  <a:pt x="92" y="5"/>
                </a:cubicBezTo>
                <a:cubicBezTo>
                  <a:pt x="97" y="10"/>
                  <a:pt x="108" y="18"/>
                  <a:pt x="110" y="24"/>
                </a:cubicBezTo>
                <a:cubicBezTo>
                  <a:pt x="112" y="29"/>
                  <a:pt x="111" y="33"/>
                  <a:pt x="108" y="37"/>
                </a:cubicBezTo>
                <a:cubicBezTo>
                  <a:pt x="87" y="57"/>
                  <a:pt x="87" y="57"/>
                  <a:pt x="87" y="57"/>
                </a:cubicBezTo>
                <a:close/>
                <a:moveTo>
                  <a:pt x="62" y="82"/>
                </a:moveTo>
                <a:cubicBezTo>
                  <a:pt x="62" y="82"/>
                  <a:pt x="62" y="82"/>
                  <a:pt x="62" y="82"/>
                </a:cubicBezTo>
                <a:cubicBezTo>
                  <a:pt x="82" y="102"/>
                  <a:pt x="82" y="102"/>
                  <a:pt x="82" y="102"/>
                </a:cubicBezTo>
                <a:cubicBezTo>
                  <a:pt x="101" y="82"/>
                  <a:pt x="101" y="82"/>
                  <a:pt x="101" y="82"/>
                </a:cubicBezTo>
                <a:cubicBezTo>
                  <a:pt x="98" y="79"/>
                  <a:pt x="98" y="79"/>
                  <a:pt x="98" y="79"/>
                </a:cubicBezTo>
                <a:cubicBezTo>
                  <a:pt x="91" y="86"/>
                  <a:pt x="91" y="86"/>
                  <a:pt x="91" y="86"/>
                </a:cubicBezTo>
                <a:cubicBezTo>
                  <a:pt x="90" y="87"/>
                  <a:pt x="88" y="87"/>
                  <a:pt x="87" y="86"/>
                </a:cubicBezTo>
                <a:cubicBezTo>
                  <a:pt x="86" y="85"/>
                  <a:pt x="86" y="84"/>
                  <a:pt x="87" y="83"/>
                </a:cubicBezTo>
                <a:cubicBezTo>
                  <a:pt x="94" y="76"/>
                  <a:pt x="94" y="76"/>
                  <a:pt x="94" y="76"/>
                </a:cubicBezTo>
                <a:cubicBezTo>
                  <a:pt x="89" y="70"/>
                  <a:pt x="89" y="70"/>
                  <a:pt x="89" y="70"/>
                </a:cubicBezTo>
                <a:cubicBezTo>
                  <a:pt x="85" y="73"/>
                  <a:pt x="85" y="73"/>
                  <a:pt x="85" y="73"/>
                </a:cubicBezTo>
                <a:cubicBezTo>
                  <a:pt x="84" y="74"/>
                  <a:pt x="83" y="74"/>
                  <a:pt x="82" y="73"/>
                </a:cubicBezTo>
                <a:cubicBezTo>
                  <a:pt x="81" y="72"/>
                  <a:pt x="81" y="71"/>
                  <a:pt x="82" y="70"/>
                </a:cubicBezTo>
                <a:cubicBezTo>
                  <a:pt x="85" y="67"/>
                  <a:pt x="85" y="67"/>
                  <a:pt x="85" y="67"/>
                </a:cubicBezTo>
                <a:cubicBezTo>
                  <a:pt x="82" y="63"/>
                  <a:pt x="82" y="63"/>
                  <a:pt x="82" y="63"/>
                </a:cubicBezTo>
                <a:cubicBezTo>
                  <a:pt x="62" y="82"/>
                  <a:pt x="62" y="82"/>
                  <a:pt x="62" y="82"/>
                </a:cubicBezTo>
                <a:close/>
                <a:moveTo>
                  <a:pt x="23" y="97"/>
                </a:moveTo>
                <a:cubicBezTo>
                  <a:pt x="23" y="97"/>
                  <a:pt x="23" y="97"/>
                  <a:pt x="23" y="97"/>
                </a:cubicBezTo>
                <a:cubicBezTo>
                  <a:pt x="44" y="76"/>
                  <a:pt x="65" y="56"/>
                  <a:pt x="85" y="35"/>
                </a:cubicBezTo>
                <a:cubicBezTo>
                  <a:pt x="82" y="33"/>
                  <a:pt x="80" y="30"/>
                  <a:pt x="77" y="27"/>
                </a:cubicBezTo>
                <a:cubicBezTo>
                  <a:pt x="16" y="89"/>
                  <a:pt x="16" y="89"/>
                  <a:pt x="16" y="89"/>
                </a:cubicBezTo>
                <a:cubicBezTo>
                  <a:pt x="23" y="97"/>
                  <a:pt x="23" y="97"/>
                  <a:pt x="23" y="97"/>
                </a:cubicBezTo>
                <a:close/>
                <a:moveTo>
                  <a:pt x="90" y="33"/>
                </a:moveTo>
                <a:cubicBezTo>
                  <a:pt x="90" y="33"/>
                  <a:pt x="90" y="33"/>
                  <a:pt x="90" y="33"/>
                </a:cubicBezTo>
                <a:cubicBezTo>
                  <a:pt x="90" y="34"/>
                  <a:pt x="90" y="34"/>
                  <a:pt x="90" y="34"/>
                </a:cubicBezTo>
                <a:cubicBezTo>
                  <a:pt x="90" y="34"/>
                  <a:pt x="90" y="34"/>
                  <a:pt x="90" y="34"/>
                </a:cubicBezTo>
                <a:cubicBezTo>
                  <a:pt x="90" y="34"/>
                  <a:pt x="90" y="34"/>
                  <a:pt x="90" y="34"/>
                </a:cubicBezTo>
                <a:cubicBezTo>
                  <a:pt x="90" y="34"/>
                  <a:pt x="90" y="34"/>
                  <a:pt x="90" y="34"/>
                </a:cubicBezTo>
                <a:cubicBezTo>
                  <a:pt x="95" y="38"/>
                  <a:pt x="95" y="38"/>
                  <a:pt x="95" y="38"/>
                </a:cubicBezTo>
                <a:cubicBezTo>
                  <a:pt x="102" y="31"/>
                  <a:pt x="102" y="31"/>
                  <a:pt x="102" y="31"/>
                </a:cubicBezTo>
                <a:cubicBezTo>
                  <a:pt x="103" y="30"/>
                  <a:pt x="103" y="28"/>
                  <a:pt x="102" y="26"/>
                </a:cubicBezTo>
                <a:cubicBezTo>
                  <a:pt x="97" y="21"/>
                  <a:pt x="91" y="16"/>
                  <a:pt x="86" y="11"/>
                </a:cubicBezTo>
                <a:cubicBezTo>
                  <a:pt x="85" y="9"/>
                  <a:pt x="83" y="9"/>
                  <a:pt x="82" y="10"/>
                </a:cubicBezTo>
                <a:cubicBezTo>
                  <a:pt x="74" y="18"/>
                  <a:pt x="74" y="18"/>
                  <a:pt x="74" y="18"/>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79" y="22"/>
                  <a:pt x="79" y="22"/>
                  <a:pt x="79" y="22"/>
                </a:cubicBezTo>
                <a:cubicBezTo>
                  <a:pt x="90" y="33"/>
                  <a:pt x="90" y="33"/>
                  <a:pt x="90" y="33"/>
                </a:cubicBezTo>
                <a:cubicBezTo>
                  <a:pt x="90" y="33"/>
                  <a:pt x="90" y="33"/>
                  <a:pt x="90" y="33"/>
                </a:cubicBezTo>
                <a:cubicBezTo>
                  <a:pt x="90" y="33"/>
                  <a:pt x="90" y="33"/>
                  <a:pt x="90" y="33"/>
                </a:cubicBezTo>
                <a:close/>
                <a:moveTo>
                  <a:pt x="88" y="39"/>
                </a:moveTo>
                <a:cubicBezTo>
                  <a:pt x="88" y="39"/>
                  <a:pt x="88" y="39"/>
                  <a:pt x="88" y="39"/>
                </a:cubicBezTo>
                <a:cubicBezTo>
                  <a:pt x="68" y="59"/>
                  <a:pt x="47" y="80"/>
                  <a:pt x="27" y="100"/>
                </a:cubicBezTo>
                <a:cubicBezTo>
                  <a:pt x="30" y="103"/>
                  <a:pt x="30" y="103"/>
                  <a:pt x="30" y="103"/>
                </a:cubicBezTo>
                <a:cubicBezTo>
                  <a:pt x="91" y="42"/>
                  <a:pt x="91" y="42"/>
                  <a:pt x="91" y="42"/>
                </a:cubicBezTo>
                <a:cubicBezTo>
                  <a:pt x="88" y="39"/>
                  <a:pt x="88" y="39"/>
                  <a:pt x="88" y="39"/>
                </a:cubicBezTo>
                <a:close/>
                <a:moveTo>
                  <a:pt x="12" y="86"/>
                </a:moveTo>
                <a:cubicBezTo>
                  <a:pt x="12" y="86"/>
                  <a:pt x="12" y="86"/>
                  <a:pt x="12" y="86"/>
                </a:cubicBezTo>
                <a:cubicBezTo>
                  <a:pt x="74" y="24"/>
                  <a:pt x="74" y="24"/>
                  <a:pt x="74" y="24"/>
                </a:cubicBezTo>
                <a:cubicBezTo>
                  <a:pt x="71" y="21"/>
                  <a:pt x="71" y="21"/>
                  <a:pt x="71" y="21"/>
                </a:cubicBezTo>
                <a:cubicBezTo>
                  <a:pt x="9" y="83"/>
                  <a:pt x="9" y="83"/>
                  <a:pt x="9" y="83"/>
                </a:cubicBezTo>
                <a:cubicBezTo>
                  <a:pt x="12" y="86"/>
                  <a:pt x="12" y="86"/>
                  <a:pt x="12" y="86"/>
                </a:cubicBezTo>
                <a:close/>
                <a:moveTo>
                  <a:pt x="9" y="89"/>
                </a:moveTo>
                <a:cubicBezTo>
                  <a:pt x="9" y="89"/>
                  <a:pt x="9" y="89"/>
                  <a:pt x="9" y="89"/>
                </a:cubicBezTo>
                <a:cubicBezTo>
                  <a:pt x="9" y="94"/>
                  <a:pt x="9" y="99"/>
                  <a:pt x="9" y="104"/>
                </a:cubicBezTo>
                <a:cubicBezTo>
                  <a:pt x="23" y="104"/>
                  <a:pt x="23" y="104"/>
                  <a:pt x="23" y="104"/>
                </a:cubicBezTo>
                <a:cubicBezTo>
                  <a:pt x="9" y="89"/>
                  <a:pt x="9" y="89"/>
                  <a:pt x="9" y="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7" name="矩形 6"/>
          <p:cNvSpPr/>
          <p:nvPr/>
        </p:nvSpPr>
        <p:spPr>
          <a:xfrm>
            <a:off x="893990" y="3310435"/>
            <a:ext cx="2048500"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8" name="Rectangle 24"/>
          <p:cNvSpPr>
            <a:spLocks noChangeArrowheads="1"/>
          </p:cNvSpPr>
          <p:nvPr/>
        </p:nvSpPr>
        <p:spPr bwMode="auto">
          <a:xfrm>
            <a:off x="970628" y="3022580"/>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11" name="矩形 10"/>
          <p:cNvSpPr/>
          <p:nvPr/>
        </p:nvSpPr>
        <p:spPr>
          <a:xfrm>
            <a:off x="3648741" y="3310435"/>
            <a:ext cx="2048500"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2" name="Rectangle 24"/>
          <p:cNvSpPr>
            <a:spLocks noChangeArrowheads="1"/>
          </p:cNvSpPr>
          <p:nvPr/>
        </p:nvSpPr>
        <p:spPr bwMode="auto">
          <a:xfrm>
            <a:off x="3725378" y="3022580"/>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13" name="椭圆 12"/>
          <p:cNvSpPr/>
          <p:nvPr/>
        </p:nvSpPr>
        <p:spPr>
          <a:xfrm>
            <a:off x="7161372" y="2092616"/>
            <a:ext cx="674005" cy="674005"/>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5" name="矩形 14"/>
          <p:cNvSpPr/>
          <p:nvPr/>
        </p:nvSpPr>
        <p:spPr>
          <a:xfrm>
            <a:off x="6474126" y="3310435"/>
            <a:ext cx="2048500"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6" name="Rectangle 24"/>
          <p:cNvSpPr>
            <a:spLocks noChangeArrowheads="1"/>
          </p:cNvSpPr>
          <p:nvPr/>
        </p:nvSpPr>
        <p:spPr bwMode="auto">
          <a:xfrm>
            <a:off x="6550764" y="3022580"/>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17" name="椭圆 16"/>
          <p:cNvSpPr/>
          <p:nvPr/>
        </p:nvSpPr>
        <p:spPr>
          <a:xfrm>
            <a:off x="9916123" y="2092616"/>
            <a:ext cx="674005" cy="674005"/>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9" name="矩形 18"/>
          <p:cNvSpPr/>
          <p:nvPr/>
        </p:nvSpPr>
        <p:spPr>
          <a:xfrm>
            <a:off x="9228877" y="3310435"/>
            <a:ext cx="2048500"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20" name="Rectangle 24"/>
          <p:cNvSpPr>
            <a:spLocks noChangeArrowheads="1"/>
          </p:cNvSpPr>
          <p:nvPr/>
        </p:nvSpPr>
        <p:spPr bwMode="auto">
          <a:xfrm>
            <a:off x="9305514" y="3022580"/>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21" name="矩形 20"/>
          <p:cNvSpPr/>
          <p:nvPr/>
        </p:nvSpPr>
        <p:spPr>
          <a:xfrm>
            <a:off x="970627" y="4391812"/>
            <a:ext cx="10230111" cy="2130153"/>
          </a:xfrm>
          <a:prstGeom prst="rect">
            <a:avLst/>
          </a:prstGeom>
          <a:blipFill dpi="0" rotWithShape="1">
            <a:blip r:embed="rId3" cstate="print">
              <a:extLst>
                <a:ext uri="{28A0092B-C50C-407E-A947-70E740481C1C}">
                  <a14:useLocalDpi xmlns:a14="http://schemas.microsoft.com/office/drawing/2010/main" val="0"/>
                </a:ext>
              </a:extLst>
            </a:blip>
            <a:srcRect/>
            <a:stretch>
              <a:fillRect t="-104745" b="-9522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grpSp>
        <p:nvGrpSpPr>
          <p:cNvPr id="22" name="Group 22"/>
          <p:cNvGrpSpPr/>
          <p:nvPr/>
        </p:nvGrpSpPr>
        <p:grpSpPr bwMode="auto">
          <a:xfrm>
            <a:off x="7342264" y="2279519"/>
            <a:ext cx="301424" cy="300199"/>
            <a:chOff x="1792" y="2323"/>
            <a:chExt cx="246" cy="245"/>
          </a:xfrm>
          <a:solidFill>
            <a:schemeClr val="bg1"/>
          </a:solidFill>
        </p:grpSpPr>
        <p:sp>
          <p:nvSpPr>
            <p:cNvPr id="23" name="Freeform 18"/>
            <p:cNvSpPr/>
            <p:nvPr/>
          </p:nvSpPr>
          <p:spPr bwMode="auto">
            <a:xfrm>
              <a:off x="1941" y="2471"/>
              <a:ext cx="97" cy="97"/>
            </a:xfrm>
            <a:custGeom>
              <a:avLst/>
              <a:gdLst>
                <a:gd name="T0" fmla="*/ 40 w 44"/>
                <a:gd name="T1" fmla="*/ 25 h 44"/>
                <a:gd name="T2" fmla="*/ 15 w 44"/>
                <a:gd name="T3" fmla="*/ 0 h 44"/>
                <a:gd name="T4" fmla="*/ 0 w 44"/>
                <a:gd name="T5" fmla="*/ 15 h 44"/>
                <a:gd name="T6" fmla="*/ 25 w 44"/>
                <a:gd name="T7" fmla="*/ 40 h 44"/>
                <a:gd name="T8" fmla="*/ 40 w 44"/>
                <a:gd name="T9" fmla="*/ 40 h 44"/>
                <a:gd name="T10" fmla="*/ 40 w 44"/>
                <a:gd name="T11" fmla="*/ 25 h 44"/>
              </a:gdLst>
              <a:ahLst/>
              <a:cxnLst>
                <a:cxn ang="0">
                  <a:pos x="T0" y="T1"/>
                </a:cxn>
                <a:cxn ang="0">
                  <a:pos x="T2" y="T3"/>
                </a:cxn>
                <a:cxn ang="0">
                  <a:pos x="T4" y="T5"/>
                </a:cxn>
                <a:cxn ang="0">
                  <a:pos x="T6" y="T7"/>
                </a:cxn>
                <a:cxn ang="0">
                  <a:pos x="T8" y="T9"/>
                </a:cxn>
                <a:cxn ang="0">
                  <a:pos x="T10" y="T11"/>
                </a:cxn>
              </a:cxnLst>
              <a:rect l="0" t="0" r="r" b="b"/>
              <a:pathLst>
                <a:path w="44" h="44">
                  <a:moveTo>
                    <a:pt x="40" y="25"/>
                  </a:moveTo>
                  <a:cubicBezTo>
                    <a:pt x="15" y="0"/>
                    <a:pt x="15" y="0"/>
                    <a:pt x="15" y="0"/>
                  </a:cubicBezTo>
                  <a:cubicBezTo>
                    <a:pt x="11" y="6"/>
                    <a:pt x="6" y="11"/>
                    <a:pt x="0" y="15"/>
                  </a:cubicBezTo>
                  <a:cubicBezTo>
                    <a:pt x="25" y="40"/>
                    <a:pt x="25" y="40"/>
                    <a:pt x="25" y="40"/>
                  </a:cubicBezTo>
                  <a:cubicBezTo>
                    <a:pt x="29" y="44"/>
                    <a:pt x="36" y="44"/>
                    <a:pt x="40" y="40"/>
                  </a:cubicBezTo>
                  <a:cubicBezTo>
                    <a:pt x="44" y="36"/>
                    <a:pt x="44" y="29"/>
                    <a:pt x="40"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4" name="Freeform 19"/>
            <p:cNvSpPr>
              <a:spLocks noEditPoints="1"/>
            </p:cNvSpPr>
            <p:nvPr/>
          </p:nvSpPr>
          <p:spPr bwMode="auto">
            <a:xfrm>
              <a:off x="1792" y="2323"/>
              <a:ext cx="182" cy="181"/>
            </a:xfrm>
            <a:custGeom>
              <a:avLst/>
              <a:gdLst>
                <a:gd name="T0" fmla="*/ 82 w 82"/>
                <a:gd name="T1" fmla="*/ 41 h 82"/>
                <a:gd name="T2" fmla="*/ 41 w 82"/>
                <a:gd name="T3" fmla="*/ 0 h 82"/>
                <a:gd name="T4" fmla="*/ 0 w 82"/>
                <a:gd name="T5" fmla="*/ 41 h 82"/>
                <a:gd name="T6" fmla="*/ 41 w 82"/>
                <a:gd name="T7" fmla="*/ 82 h 82"/>
                <a:gd name="T8" fmla="*/ 82 w 82"/>
                <a:gd name="T9" fmla="*/ 41 h 82"/>
                <a:gd name="T10" fmla="*/ 41 w 82"/>
                <a:gd name="T11" fmla="*/ 72 h 82"/>
                <a:gd name="T12" fmla="*/ 11 w 82"/>
                <a:gd name="T13" fmla="*/ 41 h 82"/>
                <a:gd name="T14" fmla="*/ 41 w 82"/>
                <a:gd name="T15" fmla="*/ 11 h 82"/>
                <a:gd name="T16" fmla="*/ 72 w 82"/>
                <a:gd name="T17" fmla="*/ 41 h 82"/>
                <a:gd name="T18" fmla="*/ 41 w 82"/>
                <a:gd name="T19" fmla="*/ 7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82" y="41"/>
                  </a:moveTo>
                  <a:cubicBezTo>
                    <a:pt x="82" y="19"/>
                    <a:pt x="64" y="0"/>
                    <a:pt x="41" y="0"/>
                  </a:cubicBezTo>
                  <a:cubicBezTo>
                    <a:pt x="19" y="0"/>
                    <a:pt x="0" y="19"/>
                    <a:pt x="0" y="41"/>
                  </a:cubicBezTo>
                  <a:cubicBezTo>
                    <a:pt x="0" y="64"/>
                    <a:pt x="19" y="82"/>
                    <a:pt x="41" y="82"/>
                  </a:cubicBezTo>
                  <a:cubicBezTo>
                    <a:pt x="64" y="82"/>
                    <a:pt x="82" y="64"/>
                    <a:pt x="82" y="41"/>
                  </a:cubicBezTo>
                  <a:close/>
                  <a:moveTo>
                    <a:pt x="41" y="72"/>
                  </a:moveTo>
                  <a:cubicBezTo>
                    <a:pt x="24" y="72"/>
                    <a:pt x="11" y="58"/>
                    <a:pt x="11" y="41"/>
                  </a:cubicBezTo>
                  <a:cubicBezTo>
                    <a:pt x="11" y="24"/>
                    <a:pt x="24" y="11"/>
                    <a:pt x="41" y="11"/>
                  </a:cubicBezTo>
                  <a:cubicBezTo>
                    <a:pt x="58" y="11"/>
                    <a:pt x="72" y="24"/>
                    <a:pt x="72" y="41"/>
                  </a:cubicBezTo>
                  <a:cubicBezTo>
                    <a:pt x="72" y="58"/>
                    <a:pt x="58" y="72"/>
                    <a:pt x="4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5" name="Freeform 20"/>
            <p:cNvSpPr/>
            <p:nvPr/>
          </p:nvSpPr>
          <p:spPr bwMode="auto">
            <a:xfrm>
              <a:off x="1830" y="2360"/>
              <a:ext cx="53" cy="54"/>
            </a:xfrm>
            <a:custGeom>
              <a:avLst/>
              <a:gdLst>
                <a:gd name="T0" fmla="*/ 0 w 24"/>
                <a:gd name="T1" fmla="*/ 24 h 24"/>
                <a:gd name="T2" fmla="*/ 7 w 24"/>
                <a:gd name="T3" fmla="*/ 24 h 24"/>
                <a:gd name="T4" fmla="*/ 24 w 24"/>
                <a:gd name="T5" fmla="*/ 7 h 24"/>
                <a:gd name="T6" fmla="*/ 24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cubicBezTo>
                    <a:pt x="7" y="24"/>
                    <a:pt x="7" y="24"/>
                    <a:pt x="7" y="24"/>
                  </a:cubicBezTo>
                  <a:cubicBezTo>
                    <a:pt x="7" y="15"/>
                    <a:pt x="15" y="7"/>
                    <a:pt x="24" y="7"/>
                  </a:cubicBezTo>
                  <a:cubicBezTo>
                    <a:pt x="24" y="0"/>
                    <a:pt x="24" y="0"/>
                    <a:pt x="24" y="0"/>
                  </a:cubicBezTo>
                  <a:cubicBezTo>
                    <a:pt x="11" y="0"/>
                    <a:pt x="0" y="11"/>
                    <a:pt x="0"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grpSp>
      <p:sp>
        <p:nvSpPr>
          <p:cNvPr id="26" name="Freeform 13"/>
          <p:cNvSpPr>
            <a:spLocks noEditPoints="1"/>
          </p:cNvSpPr>
          <p:nvPr/>
        </p:nvSpPr>
        <p:spPr bwMode="auto">
          <a:xfrm>
            <a:off x="10119216" y="2288074"/>
            <a:ext cx="267819" cy="283089"/>
          </a:xfrm>
          <a:custGeom>
            <a:avLst/>
            <a:gdLst>
              <a:gd name="T0" fmla="*/ 96 w 103"/>
              <a:gd name="T1" fmla="*/ 14 h 109"/>
              <a:gd name="T2" fmla="*/ 96 w 103"/>
              <a:gd name="T3" fmla="*/ 103 h 109"/>
              <a:gd name="T4" fmla="*/ 14 w 103"/>
              <a:gd name="T5" fmla="*/ 103 h 109"/>
              <a:gd name="T6" fmla="*/ 7 w 103"/>
              <a:gd name="T7" fmla="*/ 96 h 109"/>
              <a:gd name="T8" fmla="*/ 14 w 103"/>
              <a:gd name="T9" fmla="*/ 89 h 109"/>
              <a:gd name="T10" fmla="*/ 89 w 103"/>
              <a:gd name="T11" fmla="*/ 89 h 109"/>
              <a:gd name="T12" fmla="*/ 89 w 103"/>
              <a:gd name="T13" fmla="*/ 0 h 109"/>
              <a:gd name="T14" fmla="*/ 14 w 103"/>
              <a:gd name="T15" fmla="*/ 0 h 109"/>
              <a:gd name="T16" fmla="*/ 0 w 103"/>
              <a:gd name="T17" fmla="*/ 14 h 109"/>
              <a:gd name="T18" fmla="*/ 0 w 103"/>
              <a:gd name="T19" fmla="*/ 96 h 109"/>
              <a:gd name="T20" fmla="*/ 14 w 103"/>
              <a:gd name="T21" fmla="*/ 109 h 109"/>
              <a:gd name="T22" fmla="*/ 103 w 103"/>
              <a:gd name="T23" fmla="*/ 109 h 109"/>
              <a:gd name="T24" fmla="*/ 103 w 103"/>
              <a:gd name="T25" fmla="*/ 14 h 109"/>
              <a:gd name="T26" fmla="*/ 96 w 103"/>
              <a:gd name="T27" fmla="*/ 14 h 109"/>
              <a:gd name="T28" fmla="*/ 14 w 103"/>
              <a:gd name="T29" fmla="*/ 27 h 109"/>
              <a:gd name="T30" fmla="*/ 14 w 103"/>
              <a:gd name="T31" fmla="*/ 7 h 109"/>
              <a:gd name="T32" fmla="*/ 82 w 103"/>
              <a:gd name="T33" fmla="*/ 7 h 109"/>
              <a:gd name="T34" fmla="*/ 82 w 103"/>
              <a:gd name="T35" fmla="*/ 82 h 109"/>
              <a:gd name="T36" fmla="*/ 14 w 103"/>
              <a:gd name="T37" fmla="*/ 82 h 109"/>
              <a:gd name="T38" fmla="*/ 14 w 103"/>
              <a:gd name="T39" fmla="*/ 27 h 109"/>
              <a:gd name="T40" fmla="*/ 68 w 103"/>
              <a:gd name="T41" fmla="*/ 21 h 109"/>
              <a:gd name="T42" fmla="*/ 27 w 103"/>
              <a:gd name="T43" fmla="*/ 21 h 109"/>
              <a:gd name="T44" fmla="*/ 27 w 103"/>
              <a:gd name="T45" fmla="*/ 14 h 109"/>
              <a:gd name="T46" fmla="*/ 68 w 103"/>
              <a:gd name="T47" fmla="*/ 14 h 109"/>
              <a:gd name="T48" fmla="*/ 68 w 103"/>
              <a:gd name="T49" fmla="*/ 21 h 109"/>
              <a:gd name="T50" fmla="*/ 55 w 103"/>
              <a:gd name="T51" fmla="*/ 34 h 109"/>
              <a:gd name="T52" fmla="*/ 27 w 103"/>
              <a:gd name="T53" fmla="*/ 34 h 109"/>
              <a:gd name="T54" fmla="*/ 27 w 103"/>
              <a:gd name="T55" fmla="*/ 27 h 109"/>
              <a:gd name="T56" fmla="*/ 55 w 103"/>
              <a:gd name="T57" fmla="*/ 27 h 109"/>
              <a:gd name="T58" fmla="*/ 55 w 103"/>
              <a:gd name="T59" fmla="*/ 34 h 109"/>
              <a:gd name="T60" fmla="*/ 41 w 103"/>
              <a:gd name="T61" fmla="*/ 48 h 109"/>
              <a:gd name="T62" fmla="*/ 27 w 103"/>
              <a:gd name="T63" fmla="*/ 48 h 109"/>
              <a:gd name="T64" fmla="*/ 27 w 103"/>
              <a:gd name="T65" fmla="*/ 41 h 109"/>
              <a:gd name="T66" fmla="*/ 41 w 103"/>
              <a:gd name="T67" fmla="*/ 41 h 109"/>
              <a:gd name="T68" fmla="*/ 41 w 103"/>
              <a:gd name="T6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9">
                <a:moveTo>
                  <a:pt x="96" y="14"/>
                </a:moveTo>
                <a:cubicBezTo>
                  <a:pt x="96" y="103"/>
                  <a:pt x="96" y="103"/>
                  <a:pt x="96" y="103"/>
                </a:cubicBezTo>
                <a:cubicBezTo>
                  <a:pt x="14" y="103"/>
                  <a:pt x="14" y="103"/>
                  <a:pt x="14" y="103"/>
                </a:cubicBezTo>
                <a:cubicBezTo>
                  <a:pt x="10" y="103"/>
                  <a:pt x="7" y="100"/>
                  <a:pt x="7" y="96"/>
                </a:cubicBezTo>
                <a:cubicBezTo>
                  <a:pt x="7" y="92"/>
                  <a:pt x="10" y="89"/>
                  <a:pt x="14" y="89"/>
                </a:cubicBezTo>
                <a:cubicBezTo>
                  <a:pt x="89" y="89"/>
                  <a:pt x="89" y="89"/>
                  <a:pt x="89" y="89"/>
                </a:cubicBezTo>
                <a:cubicBezTo>
                  <a:pt x="89" y="0"/>
                  <a:pt x="89" y="0"/>
                  <a:pt x="89" y="0"/>
                </a:cubicBezTo>
                <a:cubicBezTo>
                  <a:pt x="14" y="0"/>
                  <a:pt x="14" y="0"/>
                  <a:pt x="14" y="0"/>
                </a:cubicBezTo>
                <a:cubicBezTo>
                  <a:pt x="6" y="0"/>
                  <a:pt x="0" y="6"/>
                  <a:pt x="0" y="14"/>
                </a:cubicBezTo>
                <a:cubicBezTo>
                  <a:pt x="0" y="96"/>
                  <a:pt x="0" y="96"/>
                  <a:pt x="0" y="96"/>
                </a:cubicBezTo>
                <a:cubicBezTo>
                  <a:pt x="0" y="103"/>
                  <a:pt x="6" y="109"/>
                  <a:pt x="14" y="109"/>
                </a:cubicBezTo>
                <a:cubicBezTo>
                  <a:pt x="103" y="109"/>
                  <a:pt x="103" y="109"/>
                  <a:pt x="103" y="109"/>
                </a:cubicBezTo>
                <a:cubicBezTo>
                  <a:pt x="103" y="14"/>
                  <a:pt x="103" y="14"/>
                  <a:pt x="103" y="14"/>
                </a:cubicBezTo>
                <a:lnTo>
                  <a:pt x="96" y="14"/>
                </a:lnTo>
                <a:close/>
                <a:moveTo>
                  <a:pt x="14" y="27"/>
                </a:moveTo>
                <a:cubicBezTo>
                  <a:pt x="14" y="7"/>
                  <a:pt x="14" y="7"/>
                  <a:pt x="14" y="7"/>
                </a:cubicBezTo>
                <a:cubicBezTo>
                  <a:pt x="82" y="7"/>
                  <a:pt x="82" y="7"/>
                  <a:pt x="82" y="7"/>
                </a:cubicBezTo>
                <a:cubicBezTo>
                  <a:pt x="82" y="82"/>
                  <a:pt x="82" y="82"/>
                  <a:pt x="82" y="82"/>
                </a:cubicBezTo>
                <a:cubicBezTo>
                  <a:pt x="14" y="82"/>
                  <a:pt x="14" y="82"/>
                  <a:pt x="14" y="82"/>
                </a:cubicBezTo>
                <a:lnTo>
                  <a:pt x="14" y="27"/>
                </a:lnTo>
                <a:close/>
                <a:moveTo>
                  <a:pt x="68" y="21"/>
                </a:moveTo>
                <a:cubicBezTo>
                  <a:pt x="27" y="21"/>
                  <a:pt x="27" y="21"/>
                  <a:pt x="27" y="21"/>
                </a:cubicBezTo>
                <a:cubicBezTo>
                  <a:pt x="27" y="14"/>
                  <a:pt x="27" y="14"/>
                  <a:pt x="27" y="14"/>
                </a:cubicBezTo>
                <a:cubicBezTo>
                  <a:pt x="68" y="14"/>
                  <a:pt x="68" y="14"/>
                  <a:pt x="68" y="14"/>
                </a:cubicBezTo>
                <a:lnTo>
                  <a:pt x="68" y="21"/>
                </a:lnTo>
                <a:close/>
                <a:moveTo>
                  <a:pt x="55" y="34"/>
                </a:moveTo>
                <a:cubicBezTo>
                  <a:pt x="27" y="34"/>
                  <a:pt x="27" y="34"/>
                  <a:pt x="27" y="34"/>
                </a:cubicBezTo>
                <a:cubicBezTo>
                  <a:pt x="27" y="27"/>
                  <a:pt x="27" y="27"/>
                  <a:pt x="27" y="27"/>
                </a:cubicBezTo>
                <a:cubicBezTo>
                  <a:pt x="55" y="27"/>
                  <a:pt x="55" y="27"/>
                  <a:pt x="55" y="27"/>
                </a:cubicBezTo>
                <a:lnTo>
                  <a:pt x="55" y="34"/>
                </a:lnTo>
                <a:close/>
                <a:moveTo>
                  <a:pt x="41" y="48"/>
                </a:moveTo>
                <a:cubicBezTo>
                  <a:pt x="27" y="48"/>
                  <a:pt x="27" y="48"/>
                  <a:pt x="27" y="48"/>
                </a:cubicBezTo>
                <a:cubicBezTo>
                  <a:pt x="27" y="41"/>
                  <a:pt x="27" y="41"/>
                  <a:pt x="27" y="41"/>
                </a:cubicBezTo>
                <a:cubicBezTo>
                  <a:pt x="41" y="41"/>
                  <a:pt x="41" y="41"/>
                  <a:pt x="41" y="41"/>
                </a:cubicBezTo>
                <a:lnTo>
                  <a:pt x="41" y="48"/>
                </a:lnTo>
                <a:close/>
              </a:path>
            </a:pathLst>
          </a:custGeom>
          <a:solidFill>
            <a:schemeClr val="bg1"/>
          </a:solidFill>
          <a:ln>
            <a:noFill/>
          </a:ln>
        </p:spPr>
        <p:txBody>
          <a:bodyPr/>
          <a:lstStyle/>
          <a:p>
            <a:pPr defTabSz="1217930">
              <a:defRPr/>
            </a:pPr>
            <a:endParaRPr lang="zh-CN" altLang="en-US" sz="2400" kern="0">
              <a:solidFill>
                <a:schemeClr val="bg1">
                  <a:lumMod val="50000"/>
                </a:schemeClr>
              </a:solidFill>
            </a:endParaRPr>
          </a:p>
        </p:txBody>
      </p:sp>
      <p:sp>
        <p:nvSpPr>
          <p:cNvPr id="32"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27"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499568" y="3853097"/>
            <a:ext cx="1247312" cy="841032"/>
          </a:xfrm>
          <a:custGeom>
            <a:avLst/>
            <a:gdLst>
              <a:gd name="T0" fmla="*/ 445 w 657"/>
              <a:gd name="T1" fmla="*/ 443 h 443"/>
              <a:gd name="T2" fmla="*/ 0 w 657"/>
              <a:gd name="T3" fmla="*/ 443 h 443"/>
              <a:gd name="T4" fmla="*/ 211 w 657"/>
              <a:gd name="T5" fmla="*/ 220 h 443"/>
              <a:gd name="T6" fmla="*/ 0 w 657"/>
              <a:gd name="T7" fmla="*/ 0 h 443"/>
              <a:gd name="T8" fmla="*/ 445 w 657"/>
              <a:gd name="T9" fmla="*/ 0 h 443"/>
              <a:gd name="T10" fmla="*/ 657 w 657"/>
              <a:gd name="T11" fmla="*/ 220 h 443"/>
              <a:gd name="T12" fmla="*/ 445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443"/>
                </a:moveTo>
                <a:lnTo>
                  <a:pt x="0" y="443"/>
                </a:lnTo>
                <a:lnTo>
                  <a:pt x="211" y="220"/>
                </a:lnTo>
                <a:lnTo>
                  <a:pt x="0" y="0"/>
                </a:lnTo>
                <a:lnTo>
                  <a:pt x="445" y="0"/>
                </a:lnTo>
                <a:lnTo>
                  <a:pt x="657" y="220"/>
                </a:lnTo>
                <a:lnTo>
                  <a:pt x="445" y="443"/>
                </a:lnTo>
                <a:close/>
              </a:path>
            </a:pathLst>
          </a:cu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Freeform 7"/>
          <p:cNvSpPr/>
          <p:nvPr/>
        </p:nvSpPr>
        <p:spPr bwMode="auto">
          <a:xfrm>
            <a:off x="2086206" y="3853098"/>
            <a:ext cx="795469" cy="1254905"/>
          </a:xfrm>
          <a:custGeom>
            <a:avLst/>
            <a:gdLst>
              <a:gd name="T0" fmla="*/ 205 w 419"/>
              <a:gd name="T1" fmla="*/ 0 h 661"/>
              <a:gd name="T2" fmla="*/ 419 w 419"/>
              <a:gd name="T3" fmla="*/ 220 h 661"/>
              <a:gd name="T4" fmla="*/ 0 w 419"/>
              <a:gd name="T5" fmla="*/ 661 h 661"/>
            </a:gdLst>
            <a:ahLst/>
            <a:cxnLst>
              <a:cxn ang="0">
                <a:pos x="T0" y="T1"/>
              </a:cxn>
              <a:cxn ang="0">
                <a:pos x="T2" y="T3"/>
              </a:cxn>
              <a:cxn ang="0">
                <a:pos x="T4" y="T5"/>
              </a:cxn>
            </a:cxnLst>
            <a:rect l="0" t="0" r="r" b="b"/>
            <a:pathLst>
              <a:path w="419" h="661">
                <a:moveTo>
                  <a:pt x="205" y="0"/>
                </a:moveTo>
                <a:lnTo>
                  <a:pt x="419"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 name="Freeform 8"/>
          <p:cNvSpPr/>
          <p:nvPr/>
        </p:nvSpPr>
        <p:spPr bwMode="auto">
          <a:xfrm>
            <a:off x="3521468" y="3853097"/>
            <a:ext cx="1247312" cy="841032"/>
          </a:xfrm>
          <a:custGeom>
            <a:avLst/>
            <a:gdLst>
              <a:gd name="T0" fmla="*/ 445 w 657"/>
              <a:gd name="T1" fmla="*/ 0 h 443"/>
              <a:gd name="T2" fmla="*/ 0 w 657"/>
              <a:gd name="T3" fmla="*/ 0 h 443"/>
              <a:gd name="T4" fmla="*/ 212 w 657"/>
              <a:gd name="T5" fmla="*/ 220 h 443"/>
              <a:gd name="T6" fmla="*/ 0 w 657"/>
              <a:gd name="T7" fmla="*/ 443 h 443"/>
              <a:gd name="T8" fmla="*/ 445 w 657"/>
              <a:gd name="T9" fmla="*/ 443 h 443"/>
              <a:gd name="T10" fmla="*/ 657 w 657"/>
              <a:gd name="T11" fmla="*/ 220 h 443"/>
              <a:gd name="T12" fmla="*/ 445 w 657"/>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5" y="0"/>
                </a:moveTo>
                <a:lnTo>
                  <a:pt x="0" y="0"/>
                </a:lnTo>
                <a:lnTo>
                  <a:pt x="212" y="220"/>
                </a:lnTo>
                <a:lnTo>
                  <a:pt x="0" y="443"/>
                </a:lnTo>
                <a:lnTo>
                  <a:pt x="445" y="443"/>
                </a:lnTo>
                <a:lnTo>
                  <a:pt x="657" y="220"/>
                </a:lnTo>
                <a:lnTo>
                  <a:pt x="445" y="0"/>
                </a:lnTo>
                <a:close/>
              </a:path>
            </a:pathLst>
          </a:cu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9" name="Freeform 9"/>
          <p:cNvSpPr/>
          <p:nvPr/>
        </p:nvSpPr>
        <p:spPr bwMode="auto">
          <a:xfrm>
            <a:off x="4108103" y="3439226"/>
            <a:ext cx="795469" cy="1254905"/>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0" name="Freeform 10"/>
          <p:cNvSpPr/>
          <p:nvPr/>
        </p:nvSpPr>
        <p:spPr bwMode="auto">
          <a:xfrm>
            <a:off x="5550959" y="3853097"/>
            <a:ext cx="1247312" cy="841032"/>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1" name="Freeform 11"/>
          <p:cNvSpPr/>
          <p:nvPr/>
        </p:nvSpPr>
        <p:spPr bwMode="auto">
          <a:xfrm>
            <a:off x="6137596" y="3853098"/>
            <a:ext cx="797369" cy="1254905"/>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2" name="Freeform 12"/>
          <p:cNvSpPr/>
          <p:nvPr/>
        </p:nvSpPr>
        <p:spPr bwMode="auto">
          <a:xfrm>
            <a:off x="9611841" y="3853097"/>
            <a:ext cx="1247312" cy="841032"/>
          </a:xfrm>
          <a:custGeom>
            <a:avLst/>
            <a:gdLst>
              <a:gd name="T0" fmla="*/ 446 w 657"/>
              <a:gd name="T1" fmla="*/ 443 h 443"/>
              <a:gd name="T2" fmla="*/ 0 w 657"/>
              <a:gd name="T3" fmla="*/ 443 h 443"/>
              <a:gd name="T4" fmla="*/ 212 w 657"/>
              <a:gd name="T5" fmla="*/ 220 h 443"/>
              <a:gd name="T6" fmla="*/ 0 w 657"/>
              <a:gd name="T7" fmla="*/ 0 h 443"/>
              <a:gd name="T8" fmla="*/ 446 w 657"/>
              <a:gd name="T9" fmla="*/ 0 h 443"/>
              <a:gd name="T10" fmla="*/ 657 w 657"/>
              <a:gd name="T11" fmla="*/ 220 h 443"/>
              <a:gd name="T12" fmla="*/ 446 w 657"/>
              <a:gd name="T13" fmla="*/ 443 h 443"/>
            </a:gdLst>
            <a:ahLst/>
            <a:cxnLst>
              <a:cxn ang="0">
                <a:pos x="T0" y="T1"/>
              </a:cxn>
              <a:cxn ang="0">
                <a:pos x="T2" y="T3"/>
              </a:cxn>
              <a:cxn ang="0">
                <a:pos x="T4" y="T5"/>
              </a:cxn>
              <a:cxn ang="0">
                <a:pos x="T6" y="T7"/>
              </a:cxn>
              <a:cxn ang="0">
                <a:pos x="T8" y="T9"/>
              </a:cxn>
              <a:cxn ang="0">
                <a:pos x="T10" y="T11"/>
              </a:cxn>
              <a:cxn ang="0">
                <a:pos x="T12" y="T13"/>
              </a:cxn>
            </a:cxnLst>
            <a:rect l="0" t="0" r="r" b="b"/>
            <a:pathLst>
              <a:path w="657" h="443">
                <a:moveTo>
                  <a:pt x="446" y="443"/>
                </a:moveTo>
                <a:lnTo>
                  <a:pt x="0" y="443"/>
                </a:lnTo>
                <a:lnTo>
                  <a:pt x="212" y="220"/>
                </a:lnTo>
                <a:lnTo>
                  <a:pt x="0" y="0"/>
                </a:lnTo>
                <a:lnTo>
                  <a:pt x="446" y="0"/>
                </a:lnTo>
                <a:lnTo>
                  <a:pt x="657" y="220"/>
                </a:lnTo>
                <a:lnTo>
                  <a:pt x="446" y="443"/>
                </a:lnTo>
                <a:close/>
              </a:path>
            </a:pathLst>
          </a:custGeom>
          <a:solidFill>
            <a:schemeClr val="accent5"/>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3" name="Freeform 13"/>
          <p:cNvSpPr/>
          <p:nvPr/>
        </p:nvSpPr>
        <p:spPr bwMode="auto">
          <a:xfrm>
            <a:off x="10198476" y="3853098"/>
            <a:ext cx="797369" cy="1254905"/>
          </a:xfrm>
          <a:custGeom>
            <a:avLst/>
            <a:gdLst>
              <a:gd name="T0" fmla="*/ 206 w 420"/>
              <a:gd name="T1" fmla="*/ 0 h 661"/>
              <a:gd name="T2" fmla="*/ 420 w 420"/>
              <a:gd name="T3" fmla="*/ 220 h 661"/>
              <a:gd name="T4" fmla="*/ 0 w 420"/>
              <a:gd name="T5" fmla="*/ 661 h 661"/>
            </a:gdLst>
            <a:ahLst/>
            <a:cxnLst>
              <a:cxn ang="0">
                <a:pos x="T0" y="T1"/>
              </a:cxn>
              <a:cxn ang="0">
                <a:pos x="T2" y="T3"/>
              </a:cxn>
              <a:cxn ang="0">
                <a:pos x="T4" y="T5"/>
              </a:cxn>
            </a:cxnLst>
            <a:rect l="0" t="0" r="r" b="b"/>
            <a:pathLst>
              <a:path w="420" h="661">
                <a:moveTo>
                  <a:pt x="206" y="0"/>
                </a:moveTo>
                <a:lnTo>
                  <a:pt x="420" y="220"/>
                </a:lnTo>
                <a:lnTo>
                  <a:pt x="0" y="661"/>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4" name="Freeform 14"/>
          <p:cNvSpPr/>
          <p:nvPr/>
        </p:nvSpPr>
        <p:spPr bwMode="auto">
          <a:xfrm>
            <a:off x="7574756" y="3853097"/>
            <a:ext cx="1245413" cy="841032"/>
          </a:xfrm>
          <a:custGeom>
            <a:avLst/>
            <a:gdLst>
              <a:gd name="T0" fmla="*/ 445 w 656"/>
              <a:gd name="T1" fmla="*/ 0 h 443"/>
              <a:gd name="T2" fmla="*/ 0 w 656"/>
              <a:gd name="T3" fmla="*/ 0 h 443"/>
              <a:gd name="T4" fmla="*/ 211 w 656"/>
              <a:gd name="T5" fmla="*/ 220 h 443"/>
              <a:gd name="T6" fmla="*/ 0 w 656"/>
              <a:gd name="T7" fmla="*/ 443 h 443"/>
              <a:gd name="T8" fmla="*/ 445 w 656"/>
              <a:gd name="T9" fmla="*/ 443 h 443"/>
              <a:gd name="T10" fmla="*/ 656 w 656"/>
              <a:gd name="T11" fmla="*/ 220 h 443"/>
              <a:gd name="T12" fmla="*/ 445 w 656"/>
              <a:gd name="T13" fmla="*/ 0 h 443"/>
            </a:gdLst>
            <a:ahLst/>
            <a:cxnLst>
              <a:cxn ang="0">
                <a:pos x="T0" y="T1"/>
              </a:cxn>
              <a:cxn ang="0">
                <a:pos x="T2" y="T3"/>
              </a:cxn>
              <a:cxn ang="0">
                <a:pos x="T4" y="T5"/>
              </a:cxn>
              <a:cxn ang="0">
                <a:pos x="T6" y="T7"/>
              </a:cxn>
              <a:cxn ang="0">
                <a:pos x="T8" y="T9"/>
              </a:cxn>
              <a:cxn ang="0">
                <a:pos x="T10" y="T11"/>
              </a:cxn>
              <a:cxn ang="0">
                <a:pos x="T12" y="T13"/>
              </a:cxn>
            </a:cxnLst>
            <a:rect l="0" t="0" r="r" b="b"/>
            <a:pathLst>
              <a:path w="656" h="443">
                <a:moveTo>
                  <a:pt x="445" y="0"/>
                </a:moveTo>
                <a:lnTo>
                  <a:pt x="0" y="0"/>
                </a:lnTo>
                <a:lnTo>
                  <a:pt x="211" y="220"/>
                </a:lnTo>
                <a:lnTo>
                  <a:pt x="0" y="443"/>
                </a:lnTo>
                <a:lnTo>
                  <a:pt x="445" y="443"/>
                </a:lnTo>
                <a:lnTo>
                  <a:pt x="656" y="220"/>
                </a:lnTo>
                <a:lnTo>
                  <a:pt x="445" y="0"/>
                </a:lnTo>
                <a:close/>
              </a:path>
            </a:pathLst>
          </a:cu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5" name="Freeform 15"/>
          <p:cNvSpPr/>
          <p:nvPr/>
        </p:nvSpPr>
        <p:spPr bwMode="auto">
          <a:xfrm>
            <a:off x="8161392" y="3439226"/>
            <a:ext cx="795469" cy="1254905"/>
          </a:xfrm>
          <a:custGeom>
            <a:avLst/>
            <a:gdLst>
              <a:gd name="T0" fmla="*/ 205 w 419"/>
              <a:gd name="T1" fmla="*/ 661 h 661"/>
              <a:gd name="T2" fmla="*/ 419 w 419"/>
              <a:gd name="T3" fmla="*/ 438 h 661"/>
              <a:gd name="T4" fmla="*/ 0 w 419"/>
              <a:gd name="T5" fmla="*/ 0 h 661"/>
            </a:gdLst>
            <a:ahLst/>
            <a:cxnLst>
              <a:cxn ang="0">
                <a:pos x="T0" y="T1"/>
              </a:cxn>
              <a:cxn ang="0">
                <a:pos x="T2" y="T3"/>
              </a:cxn>
              <a:cxn ang="0">
                <a:pos x="T4" y="T5"/>
              </a:cxn>
            </a:cxnLst>
            <a:rect l="0" t="0" r="r" b="b"/>
            <a:pathLst>
              <a:path w="419" h="661">
                <a:moveTo>
                  <a:pt x="205" y="661"/>
                </a:moveTo>
                <a:lnTo>
                  <a:pt x="419" y="438"/>
                </a:lnTo>
                <a:lnTo>
                  <a:pt x="0" y="0"/>
                </a:lnTo>
              </a:path>
            </a:pathLst>
          </a:custGeom>
          <a:noFill/>
          <a:ln w="6350" cap="flat">
            <a:solidFill>
              <a:schemeClr val="bg1">
                <a:lumMod val="50000"/>
              </a:schemeClr>
            </a:solidFill>
            <a:prstDash val="solid"/>
            <a:miter lim="800000"/>
            <a:headEnd type="none"/>
            <a:tailEnd type="oval" w="sm" len="sm"/>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8" name="矩形 17"/>
          <p:cNvSpPr/>
          <p:nvPr/>
        </p:nvSpPr>
        <p:spPr>
          <a:xfrm>
            <a:off x="1138593" y="5566676"/>
            <a:ext cx="1895224"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a:t>
            </a:r>
            <a:endParaRPr lang="zh-CN" altLang="en-US" sz="1065" kern="0" dirty="0">
              <a:solidFill>
                <a:schemeClr val="bg1">
                  <a:lumMod val="50000"/>
                </a:schemeClr>
              </a:solidFill>
            </a:endParaRPr>
          </a:p>
        </p:txBody>
      </p:sp>
      <p:sp>
        <p:nvSpPr>
          <p:cNvPr id="19" name="Rectangle 24"/>
          <p:cNvSpPr>
            <a:spLocks noChangeArrowheads="1"/>
          </p:cNvSpPr>
          <p:nvPr/>
        </p:nvSpPr>
        <p:spPr bwMode="auto">
          <a:xfrm>
            <a:off x="1138593" y="527882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20" name="矩形 19"/>
          <p:cNvSpPr/>
          <p:nvPr/>
        </p:nvSpPr>
        <p:spPr>
          <a:xfrm>
            <a:off x="3154307" y="2652970"/>
            <a:ext cx="1895224"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a:t>
            </a:r>
            <a:endParaRPr lang="zh-CN" altLang="en-US" sz="1065" kern="0" dirty="0">
              <a:solidFill>
                <a:schemeClr val="bg1">
                  <a:lumMod val="50000"/>
                </a:schemeClr>
              </a:solidFill>
            </a:endParaRPr>
          </a:p>
        </p:txBody>
      </p:sp>
      <p:sp>
        <p:nvSpPr>
          <p:cNvPr id="21" name="Rectangle 24"/>
          <p:cNvSpPr>
            <a:spLocks noChangeArrowheads="1"/>
          </p:cNvSpPr>
          <p:nvPr/>
        </p:nvSpPr>
        <p:spPr bwMode="auto">
          <a:xfrm>
            <a:off x="3154306" y="2365115"/>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22" name="矩形 21"/>
          <p:cNvSpPr/>
          <p:nvPr/>
        </p:nvSpPr>
        <p:spPr>
          <a:xfrm>
            <a:off x="5200085" y="5566676"/>
            <a:ext cx="1895224"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a:t>
            </a:r>
            <a:endParaRPr lang="zh-CN" altLang="en-US" sz="1065" kern="0" dirty="0">
              <a:solidFill>
                <a:schemeClr val="bg1">
                  <a:lumMod val="50000"/>
                </a:schemeClr>
              </a:solidFill>
            </a:endParaRPr>
          </a:p>
        </p:txBody>
      </p:sp>
      <p:sp>
        <p:nvSpPr>
          <p:cNvPr id="23" name="Rectangle 24"/>
          <p:cNvSpPr>
            <a:spLocks noChangeArrowheads="1"/>
          </p:cNvSpPr>
          <p:nvPr/>
        </p:nvSpPr>
        <p:spPr bwMode="auto">
          <a:xfrm>
            <a:off x="5200086" y="527882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24" name="矩形 23"/>
          <p:cNvSpPr/>
          <p:nvPr/>
        </p:nvSpPr>
        <p:spPr>
          <a:xfrm>
            <a:off x="7215799" y="2652970"/>
            <a:ext cx="1895224"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a:t>
            </a:r>
            <a:endParaRPr lang="zh-CN" altLang="en-US" sz="1065" kern="0" dirty="0">
              <a:solidFill>
                <a:schemeClr val="bg1">
                  <a:lumMod val="50000"/>
                </a:schemeClr>
              </a:solidFill>
            </a:endParaRPr>
          </a:p>
        </p:txBody>
      </p:sp>
      <p:sp>
        <p:nvSpPr>
          <p:cNvPr id="25" name="Rectangle 24"/>
          <p:cNvSpPr>
            <a:spLocks noChangeArrowheads="1"/>
          </p:cNvSpPr>
          <p:nvPr/>
        </p:nvSpPr>
        <p:spPr bwMode="auto">
          <a:xfrm>
            <a:off x="7215800" y="2365115"/>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26" name="矩形 25"/>
          <p:cNvSpPr/>
          <p:nvPr/>
        </p:nvSpPr>
        <p:spPr>
          <a:xfrm>
            <a:off x="9261575" y="5566676"/>
            <a:ext cx="1895224"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a:t>
            </a:r>
            <a:endParaRPr lang="zh-CN" altLang="en-US" sz="1065" kern="0" dirty="0">
              <a:solidFill>
                <a:schemeClr val="bg1">
                  <a:lumMod val="50000"/>
                </a:schemeClr>
              </a:solidFill>
            </a:endParaRPr>
          </a:p>
        </p:txBody>
      </p:sp>
      <p:sp>
        <p:nvSpPr>
          <p:cNvPr id="27" name="Rectangle 24"/>
          <p:cNvSpPr>
            <a:spLocks noChangeArrowheads="1"/>
          </p:cNvSpPr>
          <p:nvPr/>
        </p:nvSpPr>
        <p:spPr bwMode="auto">
          <a:xfrm>
            <a:off x="9261574" y="527882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rgbClr val="FFFFFF">
                    <a:lumMod val="50000"/>
                  </a:srgbClr>
                </a:solidFill>
              </a:rPr>
              <a:t>TOPIC HEADER HERE</a:t>
            </a:r>
          </a:p>
        </p:txBody>
      </p:sp>
      <p:sp>
        <p:nvSpPr>
          <p:cNvPr id="28" name="Rectangle 24"/>
          <p:cNvSpPr>
            <a:spLocks noChangeArrowheads="1"/>
          </p:cNvSpPr>
          <p:nvPr/>
        </p:nvSpPr>
        <p:spPr bwMode="auto">
          <a:xfrm>
            <a:off x="978848" y="4171086"/>
            <a:ext cx="520721"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b="1" kern="0" dirty="0">
                <a:solidFill>
                  <a:srgbClr val="FFFFFF">
                    <a:lumMod val="50000"/>
                  </a:srgbClr>
                </a:solidFill>
              </a:rPr>
              <a:t>2012</a:t>
            </a:r>
            <a:endParaRPr lang="zh-CN" altLang="en-US" sz="1330" b="1" kern="0" dirty="0">
              <a:solidFill>
                <a:srgbClr val="FFFFFF">
                  <a:lumMod val="50000"/>
                </a:srgbClr>
              </a:solidFill>
            </a:endParaRPr>
          </a:p>
        </p:txBody>
      </p:sp>
      <p:sp>
        <p:nvSpPr>
          <p:cNvPr id="29" name="Rectangle 24"/>
          <p:cNvSpPr>
            <a:spLocks noChangeArrowheads="1"/>
          </p:cNvSpPr>
          <p:nvPr/>
        </p:nvSpPr>
        <p:spPr bwMode="auto">
          <a:xfrm>
            <a:off x="3078105" y="4171086"/>
            <a:ext cx="520721"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b="1" kern="0" dirty="0">
                <a:solidFill>
                  <a:srgbClr val="FFFFFF">
                    <a:lumMod val="50000"/>
                  </a:srgbClr>
                </a:solidFill>
              </a:rPr>
              <a:t>2013</a:t>
            </a:r>
            <a:endParaRPr lang="zh-CN" altLang="en-US" sz="1330" b="1" kern="0" dirty="0">
              <a:solidFill>
                <a:srgbClr val="FFFFFF">
                  <a:lumMod val="50000"/>
                </a:srgbClr>
              </a:solidFill>
            </a:endParaRPr>
          </a:p>
        </p:txBody>
      </p:sp>
      <p:sp>
        <p:nvSpPr>
          <p:cNvPr id="30" name="Rectangle 24"/>
          <p:cNvSpPr>
            <a:spLocks noChangeArrowheads="1"/>
          </p:cNvSpPr>
          <p:nvPr/>
        </p:nvSpPr>
        <p:spPr bwMode="auto">
          <a:xfrm>
            <a:off x="5108852" y="4171086"/>
            <a:ext cx="520721"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b="1" kern="0" dirty="0">
                <a:solidFill>
                  <a:srgbClr val="FFFFFF">
                    <a:lumMod val="50000"/>
                  </a:srgbClr>
                </a:solidFill>
              </a:rPr>
              <a:t>2014</a:t>
            </a:r>
            <a:endParaRPr lang="zh-CN" altLang="en-US" sz="1330" b="1" kern="0" dirty="0">
              <a:solidFill>
                <a:srgbClr val="FFFFFF">
                  <a:lumMod val="50000"/>
                </a:srgbClr>
              </a:solidFill>
            </a:endParaRPr>
          </a:p>
        </p:txBody>
      </p:sp>
      <p:sp>
        <p:nvSpPr>
          <p:cNvPr id="31" name="Rectangle 24"/>
          <p:cNvSpPr>
            <a:spLocks noChangeArrowheads="1"/>
          </p:cNvSpPr>
          <p:nvPr/>
        </p:nvSpPr>
        <p:spPr bwMode="auto">
          <a:xfrm>
            <a:off x="7174914" y="4171086"/>
            <a:ext cx="520721"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b="1" kern="0" dirty="0">
                <a:solidFill>
                  <a:srgbClr val="FFFFFF">
                    <a:lumMod val="50000"/>
                  </a:srgbClr>
                </a:solidFill>
              </a:rPr>
              <a:t>2015</a:t>
            </a:r>
            <a:endParaRPr lang="zh-CN" altLang="en-US" sz="1330" b="1" kern="0" dirty="0">
              <a:solidFill>
                <a:srgbClr val="FFFFFF">
                  <a:lumMod val="50000"/>
                </a:srgbClr>
              </a:solidFill>
            </a:endParaRPr>
          </a:p>
        </p:txBody>
      </p:sp>
      <p:sp>
        <p:nvSpPr>
          <p:cNvPr id="32" name="Rectangle 24"/>
          <p:cNvSpPr>
            <a:spLocks noChangeArrowheads="1"/>
          </p:cNvSpPr>
          <p:nvPr/>
        </p:nvSpPr>
        <p:spPr bwMode="auto">
          <a:xfrm>
            <a:off x="9188002" y="4171086"/>
            <a:ext cx="520721"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b="1" kern="0" dirty="0">
                <a:solidFill>
                  <a:srgbClr val="FFFFFF">
                    <a:lumMod val="50000"/>
                  </a:srgbClr>
                </a:solidFill>
              </a:rPr>
              <a:t>2016</a:t>
            </a:r>
            <a:endParaRPr lang="zh-CN" altLang="en-US" sz="1330" b="1" kern="0" dirty="0">
              <a:solidFill>
                <a:srgbClr val="FFFFFF">
                  <a:lumMod val="50000"/>
                </a:srgbClr>
              </a:solidFill>
            </a:endParaRPr>
          </a:p>
        </p:txBody>
      </p:sp>
      <p:sp>
        <p:nvSpPr>
          <p:cNvPr id="33" name="Freeform 33"/>
          <p:cNvSpPr>
            <a:spLocks noEditPoints="1"/>
          </p:cNvSpPr>
          <p:nvPr/>
        </p:nvSpPr>
        <p:spPr bwMode="auto">
          <a:xfrm>
            <a:off x="2086206" y="4087890"/>
            <a:ext cx="297269" cy="274975"/>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4" name="Freeform 35"/>
          <p:cNvSpPr>
            <a:spLocks noEditPoints="1"/>
          </p:cNvSpPr>
          <p:nvPr/>
        </p:nvSpPr>
        <p:spPr bwMode="auto">
          <a:xfrm>
            <a:off x="8197462" y="4085775"/>
            <a:ext cx="258253" cy="328853"/>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5" name="Freeform 36"/>
          <p:cNvSpPr>
            <a:spLocks noEditPoints="1"/>
          </p:cNvSpPr>
          <p:nvPr/>
        </p:nvSpPr>
        <p:spPr bwMode="auto">
          <a:xfrm>
            <a:off x="10236779" y="4107062"/>
            <a:ext cx="219235" cy="295409"/>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6" name="Freeform 37"/>
          <p:cNvSpPr>
            <a:spLocks noEditPoints="1"/>
          </p:cNvSpPr>
          <p:nvPr/>
        </p:nvSpPr>
        <p:spPr bwMode="auto">
          <a:xfrm>
            <a:off x="4145124" y="4124980"/>
            <a:ext cx="258253" cy="297267"/>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7" name="Freeform 38"/>
          <p:cNvSpPr>
            <a:spLocks noEditPoints="1"/>
          </p:cNvSpPr>
          <p:nvPr/>
        </p:nvSpPr>
        <p:spPr bwMode="auto">
          <a:xfrm>
            <a:off x="6174615" y="4132411"/>
            <a:ext cx="243391" cy="289837"/>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8"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40"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4"/>
          <p:cNvSpPr/>
          <p:nvPr/>
        </p:nvSpPr>
        <p:spPr bwMode="auto">
          <a:xfrm>
            <a:off x="6337152" y="2531872"/>
            <a:ext cx="1780667" cy="3206885"/>
          </a:xfrm>
          <a:custGeom>
            <a:avLst/>
            <a:gdLst>
              <a:gd name="T0" fmla="*/ 863 w 863"/>
              <a:gd name="T1" fmla="*/ 0 h 1516"/>
              <a:gd name="T2" fmla="*/ 0 w 863"/>
              <a:gd name="T3" fmla="*/ 0 h 1516"/>
              <a:gd name="T4" fmla="*/ 0 w 863"/>
              <a:gd name="T5" fmla="*/ 1516 h 1516"/>
            </a:gdLst>
            <a:ahLst/>
            <a:cxnLst>
              <a:cxn ang="0">
                <a:pos x="T0" y="T1"/>
              </a:cxn>
              <a:cxn ang="0">
                <a:pos x="T2" y="T3"/>
              </a:cxn>
              <a:cxn ang="0">
                <a:pos x="T4" y="T5"/>
              </a:cxn>
            </a:cxnLst>
            <a:rect l="0" t="0" r="r" b="b"/>
            <a:pathLst>
              <a:path w="863" h="1516">
                <a:moveTo>
                  <a:pt x="863" y="0"/>
                </a:moveTo>
                <a:lnTo>
                  <a:pt x="0" y="0"/>
                </a:lnTo>
                <a:lnTo>
                  <a:pt x="0" y="1516"/>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pPr defTabSz="1217930">
              <a:defRPr/>
            </a:pPr>
            <a:endParaRPr lang="zh-CN" altLang="en-US" sz="2400" kern="0">
              <a:solidFill>
                <a:sysClr val="windowText" lastClr="000000"/>
              </a:solidFill>
            </a:endParaRPr>
          </a:p>
        </p:txBody>
      </p:sp>
      <p:sp>
        <p:nvSpPr>
          <p:cNvPr id="5" name="Freeform 25"/>
          <p:cNvSpPr/>
          <p:nvPr/>
        </p:nvSpPr>
        <p:spPr bwMode="auto">
          <a:xfrm>
            <a:off x="6785608" y="3627630"/>
            <a:ext cx="1332211" cy="2111129"/>
          </a:xfrm>
          <a:custGeom>
            <a:avLst/>
            <a:gdLst>
              <a:gd name="T0" fmla="*/ 651 w 651"/>
              <a:gd name="T1" fmla="*/ 0 h 998"/>
              <a:gd name="T2" fmla="*/ 0 w 651"/>
              <a:gd name="T3" fmla="*/ 0 h 998"/>
              <a:gd name="T4" fmla="*/ 0 w 651"/>
              <a:gd name="T5" fmla="*/ 998 h 998"/>
            </a:gdLst>
            <a:ahLst/>
            <a:cxnLst>
              <a:cxn ang="0">
                <a:pos x="T0" y="T1"/>
              </a:cxn>
              <a:cxn ang="0">
                <a:pos x="T2" y="T3"/>
              </a:cxn>
              <a:cxn ang="0">
                <a:pos x="T4" y="T5"/>
              </a:cxn>
            </a:cxnLst>
            <a:rect l="0" t="0" r="r" b="b"/>
            <a:pathLst>
              <a:path w="651" h="998">
                <a:moveTo>
                  <a:pt x="651" y="0"/>
                </a:moveTo>
                <a:lnTo>
                  <a:pt x="0" y="0"/>
                </a:lnTo>
                <a:lnTo>
                  <a:pt x="0" y="998"/>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pPr defTabSz="1217930">
              <a:defRPr/>
            </a:pPr>
            <a:endParaRPr lang="zh-CN" altLang="en-US" sz="2400" kern="0">
              <a:solidFill>
                <a:sysClr val="windowText" lastClr="000000"/>
              </a:solidFill>
            </a:endParaRPr>
          </a:p>
        </p:txBody>
      </p:sp>
      <p:sp>
        <p:nvSpPr>
          <p:cNvPr id="6" name="Freeform 26"/>
          <p:cNvSpPr/>
          <p:nvPr/>
        </p:nvSpPr>
        <p:spPr bwMode="auto">
          <a:xfrm>
            <a:off x="7250989" y="4723386"/>
            <a:ext cx="866831" cy="1015373"/>
          </a:xfrm>
          <a:custGeom>
            <a:avLst/>
            <a:gdLst>
              <a:gd name="T0" fmla="*/ 431 w 431"/>
              <a:gd name="T1" fmla="*/ 0 h 480"/>
              <a:gd name="T2" fmla="*/ 0 w 431"/>
              <a:gd name="T3" fmla="*/ 0 h 480"/>
              <a:gd name="T4" fmla="*/ 0 w 431"/>
              <a:gd name="T5" fmla="*/ 480 h 480"/>
            </a:gdLst>
            <a:ahLst/>
            <a:cxnLst>
              <a:cxn ang="0">
                <a:pos x="T0" y="T1"/>
              </a:cxn>
              <a:cxn ang="0">
                <a:pos x="T2" y="T3"/>
              </a:cxn>
              <a:cxn ang="0">
                <a:pos x="T4" y="T5"/>
              </a:cxn>
            </a:cxnLst>
            <a:rect l="0" t="0" r="r" b="b"/>
            <a:pathLst>
              <a:path w="431" h="480">
                <a:moveTo>
                  <a:pt x="431" y="0"/>
                </a:moveTo>
                <a:lnTo>
                  <a:pt x="0" y="0"/>
                </a:lnTo>
                <a:lnTo>
                  <a:pt x="0" y="480"/>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pPr defTabSz="1217930">
              <a:defRPr/>
            </a:pPr>
            <a:endParaRPr lang="zh-CN" altLang="en-US" sz="2400" kern="0">
              <a:solidFill>
                <a:sysClr val="windowText" lastClr="000000"/>
              </a:solidFill>
            </a:endParaRPr>
          </a:p>
        </p:txBody>
      </p:sp>
      <p:sp>
        <p:nvSpPr>
          <p:cNvPr id="9" name="椭圆 8"/>
          <p:cNvSpPr/>
          <p:nvPr/>
        </p:nvSpPr>
        <p:spPr>
          <a:xfrm>
            <a:off x="8117818" y="4383249"/>
            <a:ext cx="680273" cy="680273"/>
          </a:xfrm>
          <a:prstGeom prst="ellipse">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2" name="椭圆 11"/>
          <p:cNvSpPr/>
          <p:nvPr/>
        </p:nvSpPr>
        <p:spPr>
          <a:xfrm>
            <a:off x="8117818" y="3310762"/>
            <a:ext cx="680273" cy="680273"/>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5" name="椭圆 14"/>
          <p:cNvSpPr/>
          <p:nvPr/>
        </p:nvSpPr>
        <p:spPr>
          <a:xfrm>
            <a:off x="8117818" y="2198084"/>
            <a:ext cx="680273" cy="680273"/>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6" name="Freeform 30"/>
          <p:cNvSpPr/>
          <p:nvPr/>
        </p:nvSpPr>
        <p:spPr bwMode="auto">
          <a:xfrm>
            <a:off x="4079993" y="2531872"/>
            <a:ext cx="1774856" cy="3206885"/>
          </a:xfrm>
          <a:custGeom>
            <a:avLst/>
            <a:gdLst>
              <a:gd name="T0" fmla="*/ 0 w 863"/>
              <a:gd name="T1" fmla="*/ 0 h 1516"/>
              <a:gd name="T2" fmla="*/ 863 w 863"/>
              <a:gd name="T3" fmla="*/ 0 h 1516"/>
              <a:gd name="T4" fmla="*/ 863 w 863"/>
              <a:gd name="T5" fmla="*/ 1516 h 1516"/>
            </a:gdLst>
            <a:ahLst/>
            <a:cxnLst>
              <a:cxn ang="0">
                <a:pos x="T0" y="T1"/>
              </a:cxn>
              <a:cxn ang="0">
                <a:pos x="T2" y="T3"/>
              </a:cxn>
              <a:cxn ang="0">
                <a:pos x="T4" y="T5"/>
              </a:cxn>
            </a:cxnLst>
            <a:rect l="0" t="0" r="r" b="b"/>
            <a:pathLst>
              <a:path w="863" h="1516">
                <a:moveTo>
                  <a:pt x="0" y="0"/>
                </a:moveTo>
                <a:lnTo>
                  <a:pt x="863" y="0"/>
                </a:lnTo>
                <a:lnTo>
                  <a:pt x="863" y="1516"/>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pPr defTabSz="1217930">
              <a:defRPr/>
            </a:pPr>
            <a:endParaRPr lang="zh-CN" altLang="en-US" sz="2400" kern="0">
              <a:solidFill>
                <a:sysClr val="windowText" lastClr="000000"/>
              </a:solidFill>
            </a:endParaRPr>
          </a:p>
        </p:txBody>
      </p:sp>
      <p:sp>
        <p:nvSpPr>
          <p:cNvPr id="17" name="Freeform 31"/>
          <p:cNvSpPr/>
          <p:nvPr/>
        </p:nvSpPr>
        <p:spPr bwMode="auto">
          <a:xfrm>
            <a:off x="4079993" y="3627630"/>
            <a:ext cx="1326400" cy="2111129"/>
          </a:xfrm>
          <a:custGeom>
            <a:avLst/>
            <a:gdLst>
              <a:gd name="T0" fmla="*/ 0 w 651"/>
              <a:gd name="T1" fmla="*/ 0 h 998"/>
              <a:gd name="T2" fmla="*/ 651 w 651"/>
              <a:gd name="T3" fmla="*/ 0 h 998"/>
              <a:gd name="T4" fmla="*/ 651 w 651"/>
              <a:gd name="T5" fmla="*/ 998 h 998"/>
            </a:gdLst>
            <a:ahLst/>
            <a:cxnLst>
              <a:cxn ang="0">
                <a:pos x="T0" y="T1"/>
              </a:cxn>
              <a:cxn ang="0">
                <a:pos x="T2" y="T3"/>
              </a:cxn>
              <a:cxn ang="0">
                <a:pos x="T4" y="T5"/>
              </a:cxn>
            </a:cxnLst>
            <a:rect l="0" t="0" r="r" b="b"/>
            <a:pathLst>
              <a:path w="651" h="998">
                <a:moveTo>
                  <a:pt x="0" y="0"/>
                </a:moveTo>
                <a:lnTo>
                  <a:pt x="651" y="0"/>
                </a:lnTo>
                <a:lnTo>
                  <a:pt x="651" y="998"/>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pPr defTabSz="1217930">
              <a:defRPr/>
            </a:pPr>
            <a:endParaRPr lang="zh-CN" altLang="en-US" sz="2400" kern="0">
              <a:solidFill>
                <a:sysClr val="windowText" lastClr="000000"/>
              </a:solidFill>
            </a:endParaRPr>
          </a:p>
        </p:txBody>
      </p:sp>
      <p:sp>
        <p:nvSpPr>
          <p:cNvPr id="18" name="Freeform 32"/>
          <p:cNvSpPr/>
          <p:nvPr/>
        </p:nvSpPr>
        <p:spPr bwMode="auto">
          <a:xfrm>
            <a:off x="4079994" y="4723386"/>
            <a:ext cx="863135" cy="1015373"/>
          </a:xfrm>
          <a:custGeom>
            <a:avLst/>
            <a:gdLst>
              <a:gd name="T0" fmla="*/ 0 w 432"/>
              <a:gd name="T1" fmla="*/ 0 h 480"/>
              <a:gd name="T2" fmla="*/ 432 w 432"/>
              <a:gd name="T3" fmla="*/ 0 h 480"/>
              <a:gd name="T4" fmla="*/ 432 w 432"/>
              <a:gd name="T5" fmla="*/ 480 h 480"/>
            </a:gdLst>
            <a:ahLst/>
            <a:cxnLst>
              <a:cxn ang="0">
                <a:pos x="T0" y="T1"/>
              </a:cxn>
              <a:cxn ang="0">
                <a:pos x="T2" y="T3"/>
              </a:cxn>
              <a:cxn ang="0">
                <a:pos x="T4" y="T5"/>
              </a:cxn>
            </a:cxnLst>
            <a:rect l="0" t="0" r="r" b="b"/>
            <a:pathLst>
              <a:path w="432" h="480">
                <a:moveTo>
                  <a:pt x="0" y="0"/>
                </a:moveTo>
                <a:lnTo>
                  <a:pt x="432" y="0"/>
                </a:lnTo>
                <a:lnTo>
                  <a:pt x="432" y="480"/>
                </a:lnTo>
              </a:path>
            </a:pathLst>
          </a:custGeom>
          <a:noFill/>
          <a:ln w="6350" cap="flat" cmpd="sng">
            <a:solidFill>
              <a:schemeClr val="bg1">
                <a:lumMod val="50000"/>
              </a:schemeClr>
            </a:solidFill>
            <a:prstDash val="solid"/>
            <a:round/>
            <a:headEnd type="none" w="sm" len="sm"/>
          </a:ln>
          <a:extLst>
            <a:ext uri="{909E8E84-426E-40DD-AFC4-6F175D3DCCD1}">
              <a14:hiddenFill xmlns:a14="http://schemas.microsoft.com/office/drawing/2010/main">
                <a:solidFill>
                  <a:srgbClr val="FFFFFF"/>
                </a:solidFill>
              </a14:hiddenFill>
            </a:ext>
          </a:extLst>
        </p:spPr>
        <p:txBody>
          <a:bodyPr/>
          <a:lstStyle/>
          <a:p>
            <a:pPr defTabSz="1217930">
              <a:defRPr/>
            </a:pPr>
            <a:endParaRPr lang="zh-CN" altLang="en-US" sz="2400" kern="0">
              <a:solidFill>
                <a:sysClr val="windowText" lastClr="000000"/>
              </a:solidFill>
            </a:endParaRPr>
          </a:p>
        </p:txBody>
      </p:sp>
      <p:sp>
        <p:nvSpPr>
          <p:cNvPr id="21" name="椭圆 20"/>
          <p:cNvSpPr/>
          <p:nvPr/>
        </p:nvSpPr>
        <p:spPr>
          <a:xfrm>
            <a:off x="3399721" y="4383249"/>
            <a:ext cx="680273" cy="680273"/>
          </a:xfrm>
          <a:prstGeom prst="ellipse">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4" name="椭圆 23"/>
          <p:cNvSpPr/>
          <p:nvPr/>
        </p:nvSpPr>
        <p:spPr>
          <a:xfrm>
            <a:off x="3399721" y="3310762"/>
            <a:ext cx="680273" cy="680273"/>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7" name="椭圆 26"/>
          <p:cNvSpPr/>
          <p:nvPr/>
        </p:nvSpPr>
        <p:spPr>
          <a:xfrm>
            <a:off x="3399721" y="2198084"/>
            <a:ext cx="680273" cy="680273"/>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28" name="Freeform 33"/>
          <p:cNvSpPr>
            <a:spLocks noEditPoints="1"/>
          </p:cNvSpPr>
          <p:nvPr/>
        </p:nvSpPr>
        <p:spPr bwMode="auto">
          <a:xfrm>
            <a:off x="3576638" y="2392271"/>
            <a:ext cx="297269" cy="274975"/>
          </a:xfrm>
          <a:custGeom>
            <a:avLst/>
            <a:gdLst>
              <a:gd name="T0" fmla="*/ 100 w 129"/>
              <a:gd name="T1" fmla="*/ 66 h 119"/>
              <a:gd name="T2" fmla="*/ 105 w 129"/>
              <a:gd name="T3" fmla="*/ 61 h 119"/>
              <a:gd name="T4" fmla="*/ 110 w 129"/>
              <a:gd name="T5" fmla="*/ 66 h 119"/>
              <a:gd name="T6" fmla="*/ 110 w 129"/>
              <a:gd name="T7" fmla="*/ 115 h 119"/>
              <a:gd name="T8" fmla="*/ 105 w 129"/>
              <a:gd name="T9" fmla="*/ 119 h 119"/>
              <a:gd name="T10" fmla="*/ 105 w 129"/>
              <a:gd name="T11" fmla="*/ 119 h 119"/>
              <a:gd name="T12" fmla="*/ 24 w 129"/>
              <a:gd name="T13" fmla="*/ 119 h 119"/>
              <a:gd name="T14" fmla="*/ 19 w 129"/>
              <a:gd name="T15" fmla="*/ 115 h 119"/>
              <a:gd name="T16" fmla="*/ 19 w 129"/>
              <a:gd name="T17" fmla="*/ 114 h 119"/>
              <a:gd name="T18" fmla="*/ 19 w 129"/>
              <a:gd name="T19" fmla="*/ 66 h 119"/>
              <a:gd name="T20" fmla="*/ 24 w 129"/>
              <a:gd name="T21" fmla="*/ 61 h 119"/>
              <a:gd name="T22" fmla="*/ 29 w 129"/>
              <a:gd name="T23" fmla="*/ 66 h 119"/>
              <a:gd name="T24" fmla="*/ 29 w 129"/>
              <a:gd name="T25" fmla="*/ 110 h 119"/>
              <a:gd name="T26" fmla="*/ 45 w 129"/>
              <a:gd name="T27" fmla="*/ 110 h 119"/>
              <a:gd name="T28" fmla="*/ 45 w 129"/>
              <a:gd name="T29" fmla="*/ 61 h 119"/>
              <a:gd name="T30" fmla="*/ 48 w 129"/>
              <a:gd name="T31" fmla="*/ 58 h 119"/>
              <a:gd name="T32" fmla="*/ 48 w 129"/>
              <a:gd name="T33" fmla="*/ 58 h 119"/>
              <a:gd name="T34" fmla="*/ 81 w 129"/>
              <a:gd name="T35" fmla="*/ 58 h 119"/>
              <a:gd name="T36" fmla="*/ 85 w 129"/>
              <a:gd name="T37" fmla="*/ 61 h 119"/>
              <a:gd name="T38" fmla="*/ 85 w 129"/>
              <a:gd name="T39" fmla="*/ 61 h 119"/>
              <a:gd name="T40" fmla="*/ 85 w 129"/>
              <a:gd name="T41" fmla="*/ 110 h 119"/>
              <a:gd name="T42" fmla="*/ 100 w 129"/>
              <a:gd name="T43" fmla="*/ 110 h 119"/>
              <a:gd name="T44" fmla="*/ 100 w 129"/>
              <a:gd name="T45" fmla="*/ 66 h 119"/>
              <a:gd name="T46" fmla="*/ 51 w 129"/>
              <a:gd name="T47" fmla="*/ 110 h 119"/>
              <a:gd name="T48" fmla="*/ 51 w 129"/>
              <a:gd name="T49" fmla="*/ 110 h 119"/>
              <a:gd name="T50" fmla="*/ 79 w 129"/>
              <a:gd name="T51" fmla="*/ 110 h 119"/>
              <a:gd name="T52" fmla="*/ 79 w 129"/>
              <a:gd name="T53" fmla="*/ 64 h 119"/>
              <a:gd name="T54" fmla="*/ 51 w 129"/>
              <a:gd name="T55" fmla="*/ 64 h 119"/>
              <a:gd name="T56" fmla="*/ 51 w 129"/>
              <a:gd name="T57" fmla="*/ 110 h 119"/>
              <a:gd name="T58" fmla="*/ 9 w 129"/>
              <a:gd name="T59" fmla="*/ 68 h 119"/>
              <a:gd name="T60" fmla="*/ 9 w 129"/>
              <a:gd name="T61" fmla="*/ 68 h 119"/>
              <a:gd name="T62" fmla="*/ 65 w 129"/>
              <a:gd name="T63" fmla="*/ 12 h 119"/>
              <a:gd name="T64" fmla="*/ 120 w 129"/>
              <a:gd name="T65" fmla="*/ 68 h 119"/>
              <a:gd name="T66" fmla="*/ 127 w 129"/>
              <a:gd name="T67" fmla="*/ 68 h 119"/>
              <a:gd name="T68" fmla="*/ 127 w 129"/>
              <a:gd name="T69" fmla="*/ 61 h 119"/>
              <a:gd name="T70" fmla="*/ 68 w 129"/>
              <a:gd name="T71" fmla="*/ 2 h 119"/>
              <a:gd name="T72" fmla="*/ 68 w 129"/>
              <a:gd name="T73" fmla="*/ 2 h 119"/>
              <a:gd name="T74" fmla="*/ 61 w 129"/>
              <a:gd name="T75" fmla="*/ 2 h 119"/>
              <a:gd name="T76" fmla="*/ 2 w 129"/>
              <a:gd name="T77" fmla="*/ 61 h 119"/>
              <a:gd name="T78" fmla="*/ 2 w 129"/>
              <a:gd name="T79" fmla="*/ 68 h 119"/>
              <a:gd name="T80" fmla="*/ 9 w 129"/>
              <a:gd name="T81" fmla="*/ 6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9" h="119">
                <a:moveTo>
                  <a:pt x="100" y="66"/>
                </a:moveTo>
                <a:cubicBezTo>
                  <a:pt x="100" y="64"/>
                  <a:pt x="103" y="61"/>
                  <a:pt x="105" y="61"/>
                </a:cubicBezTo>
                <a:cubicBezTo>
                  <a:pt x="108" y="61"/>
                  <a:pt x="110" y="64"/>
                  <a:pt x="110" y="66"/>
                </a:cubicBezTo>
                <a:cubicBezTo>
                  <a:pt x="110" y="115"/>
                  <a:pt x="110" y="115"/>
                  <a:pt x="110" y="115"/>
                </a:cubicBezTo>
                <a:cubicBezTo>
                  <a:pt x="110" y="117"/>
                  <a:pt x="108" y="119"/>
                  <a:pt x="105" y="119"/>
                </a:cubicBezTo>
                <a:cubicBezTo>
                  <a:pt x="105" y="119"/>
                  <a:pt x="105" y="119"/>
                  <a:pt x="105" y="119"/>
                </a:cubicBezTo>
                <a:cubicBezTo>
                  <a:pt x="24" y="119"/>
                  <a:pt x="24" y="119"/>
                  <a:pt x="24" y="119"/>
                </a:cubicBezTo>
                <a:cubicBezTo>
                  <a:pt x="21" y="119"/>
                  <a:pt x="19" y="117"/>
                  <a:pt x="19" y="115"/>
                </a:cubicBezTo>
                <a:cubicBezTo>
                  <a:pt x="19" y="114"/>
                  <a:pt x="19" y="114"/>
                  <a:pt x="19" y="114"/>
                </a:cubicBezTo>
                <a:cubicBezTo>
                  <a:pt x="19" y="66"/>
                  <a:pt x="19" y="66"/>
                  <a:pt x="19" y="66"/>
                </a:cubicBezTo>
                <a:cubicBezTo>
                  <a:pt x="19" y="64"/>
                  <a:pt x="21" y="61"/>
                  <a:pt x="24" y="61"/>
                </a:cubicBezTo>
                <a:cubicBezTo>
                  <a:pt x="27" y="61"/>
                  <a:pt x="29" y="64"/>
                  <a:pt x="29" y="66"/>
                </a:cubicBezTo>
                <a:cubicBezTo>
                  <a:pt x="29" y="110"/>
                  <a:pt x="29" y="110"/>
                  <a:pt x="29" y="110"/>
                </a:cubicBezTo>
                <a:cubicBezTo>
                  <a:pt x="45" y="110"/>
                  <a:pt x="45" y="110"/>
                  <a:pt x="45" y="110"/>
                </a:cubicBezTo>
                <a:cubicBezTo>
                  <a:pt x="45" y="61"/>
                  <a:pt x="45" y="61"/>
                  <a:pt x="45" y="61"/>
                </a:cubicBezTo>
                <a:cubicBezTo>
                  <a:pt x="45" y="59"/>
                  <a:pt x="46" y="58"/>
                  <a:pt x="48" y="58"/>
                </a:cubicBezTo>
                <a:cubicBezTo>
                  <a:pt x="48" y="58"/>
                  <a:pt x="48" y="58"/>
                  <a:pt x="48" y="58"/>
                </a:cubicBezTo>
                <a:cubicBezTo>
                  <a:pt x="81" y="58"/>
                  <a:pt x="81" y="58"/>
                  <a:pt x="81" y="58"/>
                </a:cubicBezTo>
                <a:cubicBezTo>
                  <a:pt x="83" y="58"/>
                  <a:pt x="85" y="59"/>
                  <a:pt x="85" y="61"/>
                </a:cubicBezTo>
                <a:cubicBezTo>
                  <a:pt x="85" y="61"/>
                  <a:pt x="85" y="61"/>
                  <a:pt x="85" y="61"/>
                </a:cubicBezTo>
                <a:cubicBezTo>
                  <a:pt x="85" y="110"/>
                  <a:pt x="85" y="110"/>
                  <a:pt x="85" y="110"/>
                </a:cubicBezTo>
                <a:cubicBezTo>
                  <a:pt x="100" y="110"/>
                  <a:pt x="100" y="110"/>
                  <a:pt x="100" y="110"/>
                </a:cubicBezTo>
                <a:cubicBezTo>
                  <a:pt x="100" y="66"/>
                  <a:pt x="100" y="66"/>
                  <a:pt x="100" y="66"/>
                </a:cubicBezTo>
                <a:close/>
                <a:moveTo>
                  <a:pt x="51" y="110"/>
                </a:moveTo>
                <a:cubicBezTo>
                  <a:pt x="51" y="110"/>
                  <a:pt x="51" y="110"/>
                  <a:pt x="51" y="110"/>
                </a:cubicBezTo>
                <a:cubicBezTo>
                  <a:pt x="79" y="110"/>
                  <a:pt x="79" y="110"/>
                  <a:pt x="79" y="110"/>
                </a:cubicBezTo>
                <a:cubicBezTo>
                  <a:pt x="79" y="64"/>
                  <a:pt x="79" y="64"/>
                  <a:pt x="79" y="64"/>
                </a:cubicBezTo>
                <a:cubicBezTo>
                  <a:pt x="51" y="64"/>
                  <a:pt x="51" y="64"/>
                  <a:pt x="51" y="64"/>
                </a:cubicBezTo>
                <a:cubicBezTo>
                  <a:pt x="51" y="110"/>
                  <a:pt x="51" y="110"/>
                  <a:pt x="51" y="110"/>
                </a:cubicBezTo>
                <a:close/>
                <a:moveTo>
                  <a:pt x="9" y="68"/>
                </a:moveTo>
                <a:cubicBezTo>
                  <a:pt x="9" y="68"/>
                  <a:pt x="9" y="68"/>
                  <a:pt x="9" y="68"/>
                </a:cubicBezTo>
                <a:cubicBezTo>
                  <a:pt x="65" y="12"/>
                  <a:pt x="65" y="12"/>
                  <a:pt x="65" y="12"/>
                </a:cubicBezTo>
                <a:cubicBezTo>
                  <a:pt x="120" y="68"/>
                  <a:pt x="120" y="68"/>
                  <a:pt x="120" y="68"/>
                </a:cubicBezTo>
                <a:cubicBezTo>
                  <a:pt x="122" y="70"/>
                  <a:pt x="125" y="70"/>
                  <a:pt x="127" y="68"/>
                </a:cubicBezTo>
                <a:cubicBezTo>
                  <a:pt x="129" y="66"/>
                  <a:pt x="129" y="63"/>
                  <a:pt x="127" y="61"/>
                </a:cubicBezTo>
                <a:cubicBezTo>
                  <a:pt x="68" y="2"/>
                  <a:pt x="68" y="2"/>
                  <a:pt x="68" y="2"/>
                </a:cubicBezTo>
                <a:cubicBezTo>
                  <a:pt x="68" y="2"/>
                  <a:pt x="68" y="2"/>
                  <a:pt x="68" y="2"/>
                </a:cubicBezTo>
                <a:cubicBezTo>
                  <a:pt x="66" y="0"/>
                  <a:pt x="63" y="0"/>
                  <a:pt x="61" y="2"/>
                </a:cubicBezTo>
                <a:cubicBezTo>
                  <a:pt x="2" y="61"/>
                  <a:pt x="2" y="61"/>
                  <a:pt x="2" y="61"/>
                </a:cubicBezTo>
                <a:cubicBezTo>
                  <a:pt x="0" y="63"/>
                  <a:pt x="0" y="66"/>
                  <a:pt x="2" y="68"/>
                </a:cubicBezTo>
                <a:cubicBezTo>
                  <a:pt x="4" y="70"/>
                  <a:pt x="7" y="70"/>
                  <a:pt x="9" y="6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29" name="Freeform 34"/>
          <p:cNvSpPr>
            <a:spLocks noEditPoints="1"/>
          </p:cNvSpPr>
          <p:nvPr/>
        </p:nvSpPr>
        <p:spPr bwMode="auto">
          <a:xfrm>
            <a:off x="8366528" y="3515289"/>
            <a:ext cx="202515" cy="286119"/>
          </a:xfrm>
          <a:custGeom>
            <a:avLst/>
            <a:gdLst>
              <a:gd name="T0" fmla="*/ 77 w 88"/>
              <a:gd name="T1" fmla="*/ 33 h 124"/>
              <a:gd name="T2" fmla="*/ 67 w 88"/>
              <a:gd name="T3" fmla="*/ 57 h 124"/>
              <a:gd name="T4" fmla="*/ 67 w 88"/>
              <a:gd name="T5" fmla="*/ 57 h 124"/>
              <a:gd name="T6" fmla="*/ 85 w 88"/>
              <a:gd name="T7" fmla="*/ 79 h 124"/>
              <a:gd name="T8" fmla="*/ 88 w 88"/>
              <a:gd name="T9" fmla="*/ 104 h 124"/>
              <a:gd name="T10" fmla="*/ 79 w 88"/>
              <a:gd name="T11" fmla="*/ 115 h 124"/>
              <a:gd name="T12" fmla="*/ 69 w 88"/>
              <a:gd name="T13" fmla="*/ 115 h 124"/>
              <a:gd name="T14" fmla="*/ 64 w 88"/>
              <a:gd name="T15" fmla="*/ 124 h 124"/>
              <a:gd name="T16" fmla="*/ 23 w 88"/>
              <a:gd name="T17" fmla="*/ 124 h 124"/>
              <a:gd name="T18" fmla="*/ 19 w 88"/>
              <a:gd name="T19" fmla="*/ 119 h 124"/>
              <a:gd name="T20" fmla="*/ 9 w 88"/>
              <a:gd name="T21" fmla="*/ 115 h 124"/>
              <a:gd name="T22" fmla="*/ 2 w 88"/>
              <a:gd name="T23" fmla="*/ 111 h 124"/>
              <a:gd name="T24" fmla="*/ 0 w 88"/>
              <a:gd name="T25" fmla="*/ 93 h 124"/>
              <a:gd name="T26" fmla="*/ 20 w 88"/>
              <a:gd name="T27" fmla="*/ 57 h 124"/>
              <a:gd name="T28" fmla="*/ 20 w 88"/>
              <a:gd name="T29" fmla="*/ 57 h 124"/>
              <a:gd name="T30" fmla="*/ 44 w 88"/>
              <a:gd name="T31" fmla="*/ 0 h 124"/>
              <a:gd name="T32" fmla="*/ 22 w 88"/>
              <a:gd name="T33" fmla="*/ 105 h 124"/>
              <a:gd name="T34" fmla="*/ 25 w 88"/>
              <a:gd name="T35" fmla="*/ 89 h 124"/>
              <a:gd name="T36" fmla="*/ 28 w 88"/>
              <a:gd name="T37" fmla="*/ 109 h 124"/>
              <a:gd name="T38" fmla="*/ 28 w 88"/>
              <a:gd name="T39" fmla="*/ 114 h 124"/>
              <a:gd name="T40" fmla="*/ 59 w 88"/>
              <a:gd name="T41" fmla="*/ 110 h 124"/>
              <a:gd name="T42" fmla="*/ 59 w 88"/>
              <a:gd name="T43" fmla="*/ 109 h 124"/>
              <a:gd name="T44" fmla="*/ 62 w 88"/>
              <a:gd name="T45" fmla="*/ 89 h 124"/>
              <a:gd name="T46" fmla="*/ 65 w 88"/>
              <a:gd name="T47" fmla="*/ 105 h 124"/>
              <a:gd name="T48" fmla="*/ 78 w 88"/>
              <a:gd name="T49" fmla="*/ 104 h 124"/>
              <a:gd name="T50" fmla="*/ 76 w 88"/>
              <a:gd name="T51" fmla="*/ 83 h 124"/>
              <a:gd name="T52" fmla="*/ 59 w 88"/>
              <a:gd name="T53" fmla="*/ 63 h 124"/>
              <a:gd name="T54" fmla="*/ 28 w 88"/>
              <a:gd name="T55" fmla="*/ 63 h 124"/>
              <a:gd name="T56" fmla="*/ 10 w 88"/>
              <a:gd name="T57" fmla="*/ 93 h 124"/>
              <a:gd name="T58" fmla="*/ 10 w 88"/>
              <a:gd name="T59" fmla="*/ 105 h 124"/>
              <a:gd name="T60" fmla="*/ 44 w 88"/>
              <a:gd name="T61" fmla="*/ 9 h 124"/>
              <a:gd name="T62" fmla="*/ 20 w 88"/>
              <a:gd name="T63" fmla="*/ 33 h 124"/>
              <a:gd name="T64" fmla="*/ 68 w 88"/>
              <a:gd name="T65" fmla="*/ 3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8" h="124">
                <a:moveTo>
                  <a:pt x="44" y="0"/>
                </a:moveTo>
                <a:cubicBezTo>
                  <a:pt x="62" y="0"/>
                  <a:pt x="77" y="15"/>
                  <a:pt x="77" y="33"/>
                </a:cubicBezTo>
                <a:cubicBezTo>
                  <a:pt x="77" y="43"/>
                  <a:pt x="74" y="51"/>
                  <a:pt x="68" y="57"/>
                </a:cubicBezTo>
                <a:cubicBezTo>
                  <a:pt x="67" y="57"/>
                  <a:pt x="67" y="57"/>
                  <a:pt x="67" y="57"/>
                </a:cubicBezTo>
                <a:cubicBezTo>
                  <a:pt x="67" y="57"/>
                  <a:pt x="67" y="57"/>
                  <a:pt x="67" y="57"/>
                </a:cubicBezTo>
                <a:cubicBezTo>
                  <a:pt x="67" y="57"/>
                  <a:pt x="67" y="57"/>
                  <a:pt x="67" y="57"/>
                </a:cubicBezTo>
                <a:cubicBezTo>
                  <a:pt x="74" y="64"/>
                  <a:pt x="81" y="70"/>
                  <a:pt x="85" y="79"/>
                </a:cubicBezTo>
                <a:cubicBezTo>
                  <a:pt x="85" y="79"/>
                  <a:pt x="85" y="79"/>
                  <a:pt x="85" y="79"/>
                </a:cubicBezTo>
                <a:cubicBezTo>
                  <a:pt x="87" y="83"/>
                  <a:pt x="88" y="88"/>
                  <a:pt x="88" y="93"/>
                </a:cubicBezTo>
                <a:cubicBezTo>
                  <a:pt x="88" y="104"/>
                  <a:pt x="88" y="104"/>
                  <a:pt x="88" y="104"/>
                </a:cubicBezTo>
                <a:cubicBezTo>
                  <a:pt x="88" y="106"/>
                  <a:pt x="87" y="109"/>
                  <a:pt x="85" y="111"/>
                </a:cubicBezTo>
                <a:cubicBezTo>
                  <a:pt x="84" y="113"/>
                  <a:pt x="82" y="114"/>
                  <a:pt x="79" y="115"/>
                </a:cubicBezTo>
                <a:cubicBezTo>
                  <a:pt x="79" y="115"/>
                  <a:pt x="79" y="115"/>
                  <a:pt x="78" y="115"/>
                </a:cubicBezTo>
                <a:cubicBezTo>
                  <a:pt x="69" y="115"/>
                  <a:pt x="69" y="115"/>
                  <a:pt x="69" y="115"/>
                </a:cubicBezTo>
                <a:cubicBezTo>
                  <a:pt x="69" y="119"/>
                  <a:pt x="69" y="119"/>
                  <a:pt x="69" y="119"/>
                </a:cubicBezTo>
                <a:cubicBezTo>
                  <a:pt x="69" y="122"/>
                  <a:pt x="66" y="124"/>
                  <a:pt x="64" y="124"/>
                </a:cubicBezTo>
                <a:cubicBezTo>
                  <a:pt x="64" y="124"/>
                  <a:pt x="64" y="124"/>
                  <a:pt x="64" y="124"/>
                </a:cubicBezTo>
                <a:cubicBezTo>
                  <a:pt x="23" y="124"/>
                  <a:pt x="23" y="124"/>
                  <a:pt x="23" y="124"/>
                </a:cubicBezTo>
                <a:cubicBezTo>
                  <a:pt x="21" y="124"/>
                  <a:pt x="19" y="122"/>
                  <a:pt x="19" y="119"/>
                </a:cubicBezTo>
                <a:cubicBezTo>
                  <a:pt x="19" y="119"/>
                  <a:pt x="19" y="119"/>
                  <a:pt x="19" y="119"/>
                </a:cubicBezTo>
                <a:cubicBezTo>
                  <a:pt x="19" y="115"/>
                  <a:pt x="19" y="115"/>
                  <a:pt x="19" y="115"/>
                </a:cubicBezTo>
                <a:cubicBezTo>
                  <a:pt x="9" y="115"/>
                  <a:pt x="9" y="115"/>
                  <a:pt x="9" y="115"/>
                </a:cubicBezTo>
                <a:cubicBezTo>
                  <a:pt x="9" y="115"/>
                  <a:pt x="8" y="115"/>
                  <a:pt x="8" y="115"/>
                </a:cubicBezTo>
                <a:cubicBezTo>
                  <a:pt x="5" y="114"/>
                  <a:pt x="3" y="113"/>
                  <a:pt x="2" y="111"/>
                </a:cubicBezTo>
                <a:cubicBezTo>
                  <a:pt x="0" y="109"/>
                  <a:pt x="0" y="106"/>
                  <a:pt x="0" y="104"/>
                </a:cubicBezTo>
                <a:cubicBezTo>
                  <a:pt x="0" y="93"/>
                  <a:pt x="0" y="93"/>
                  <a:pt x="0" y="93"/>
                </a:cubicBezTo>
                <a:cubicBezTo>
                  <a:pt x="0" y="88"/>
                  <a:pt x="1" y="83"/>
                  <a:pt x="2" y="79"/>
                </a:cubicBezTo>
                <a:cubicBezTo>
                  <a:pt x="6" y="70"/>
                  <a:pt x="13" y="64"/>
                  <a:pt x="20" y="57"/>
                </a:cubicBezTo>
                <a:cubicBezTo>
                  <a:pt x="20" y="57"/>
                  <a:pt x="20" y="57"/>
                  <a:pt x="20" y="57"/>
                </a:cubicBezTo>
                <a:cubicBezTo>
                  <a:pt x="20" y="57"/>
                  <a:pt x="20" y="57"/>
                  <a:pt x="20" y="57"/>
                </a:cubicBezTo>
                <a:cubicBezTo>
                  <a:pt x="13" y="51"/>
                  <a:pt x="10" y="42"/>
                  <a:pt x="10" y="33"/>
                </a:cubicBezTo>
                <a:cubicBezTo>
                  <a:pt x="10" y="15"/>
                  <a:pt x="25" y="0"/>
                  <a:pt x="44" y="0"/>
                </a:cubicBezTo>
                <a:close/>
                <a:moveTo>
                  <a:pt x="22" y="105"/>
                </a:moveTo>
                <a:cubicBezTo>
                  <a:pt x="22" y="105"/>
                  <a:pt x="22" y="105"/>
                  <a:pt x="22" y="105"/>
                </a:cubicBezTo>
                <a:cubicBezTo>
                  <a:pt x="22" y="92"/>
                  <a:pt x="22" y="92"/>
                  <a:pt x="22" y="92"/>
                </a:cubicBezTo>
                <a:cubicBezTo>
                  <a:pt x="22" y="90"/>
                  <a:pt x="24" y="89"/>
                  <a:pt x="25" y="89"/>
                </a:cubicBezTo>
                <a:cubicBezTo>
                  <a:pt x="27" y="89"/>
                  <a:pt x="28" y="90"/>
                  <a:pt x="28" y="92"/>
                </a:cubicBezTo>
                <a:cubicBezTo>
                  <a:pt x="28" y="109"/>
                  <a:pt x="28" y="109"/>
                  <a:pt x="28" y="109"/>
                </a:cubicBezTo>
                <a:cubicBezTo>
                  <a:pt x="28" y="110"/>
                  <a:pt x="28" y="110"/>
                  <a:pt x="28" y="110"/>
                </a:cubicBezTo>
                <a:cubicBezTo>
                  <a:pt x="28" y="114"/>
                  <a:pt x="28" y="114"/>
                  <a:pt x="28" y="114"/>
                </a:cubicBezTo>
                <a:cubicBezTo>
                  <a:pt x="59" y="114"/>
                  <a:pt x="59" y="114"/>
                  <a:pt x="59" y="114"/>
                </a:cubicBezTo>
                <a:cubicBezTo>
                  <a:pt x="59" y="110"/>
                  <a:pt x="59" y="110"/>
                  <a:pt x="59" y="110"/>
                </a:cubicBezTo>
                <a:cubicBezTo>
                  <a:pt x="59" y="110"/>
                  <a:pt x="59" y="110"/>
                  <a:pt x="59" y="110"/>
                </a:cubicBezTo>
                <a:cubicBezTo>
                  <a:pt x="59" y="109"/>
                  <a:pt x="59" y="109"/>
                  <a:pt x="59" y="109"/>
                </a:cubicBezTo>
                <a:cubicBezTo>
                  <a:pt x="59" y="92"/>
                  <a:pt x="59" y="92"/>
                  <a:pt x="59" y="92"/>
                </a:cubicBezTo>
                <a:cubicBezTo>
                  <a:pt x="59" y="90"/>
                  <a:pt x="60" y="89"/>
                  <a:pt x="62" y="89"/>
                </a:cubicBezTo>
                <a:cubicBezTo>
                  <a:pt x="63" y="89"/>
                  <a:pt x="65" y="90"/>
                  <a:pt x="65" y="92"/>
                </a:cubicBezTo>
                <a:cubicBezTo>
                  <a:pt x="65" y="105"/>
                  <a:pt x="65" y="105"/>
                  <a:pt x="65" y="105"/>
                </a:cubicBezTo>
                <a:cubicBezTo>
                  <a:pt x="78" y="105"/>
                  <a:pt x="78" y="105"/>
                  <a:pt x="78" y="105"/>
                </a:cubicBezTo>
                <a:cubicBezTo>
                  <a:pt x="78" y="104"/>
                  <a:pt x="78" y="104"/>
                  <a:pt x="78" y="104"/>
                </a:cubicBezTo>
                <a:cubicBezTo>
                  <a:pt x="78" y="93"/>
                  <a:pt x="78" y="93"/>
                  <a:pt x="78" y="93"/>
                </a:cubicBezTo>
                <a:cubicBezTo>
                  <a:pt x="78" y="89"/>
                  <a:pt x="77" y="86"/>
                  <a:pt x="76" y="83"/>
                </a:cubicBezTo>
                <a:cubicBezTo>
                  <a:pt x="76" y="83"/>
                  <a:pt x="76" y="83"/>
                  <a:pt x="76" y="83"/>
                </a:cubicBezTo>
                <a:cubicBezTo>
                  <a:pt x="73" y="75"/>
                  <a:pt x="65" y="69"/>
                  <a:pt x="59" y="63"/>
                </a:cubicBezTo>
                <a:cubicBezTo>
                  <a:pt x="55" y="66"/>
                  <a:pt x="49" y="67"/>
                  <a:pt x="44" y="67"/>
                </a:cubicBezTo>
                <a:cubicBezTo>
                  <a:pt x="38" y="67"/>
                  <a:pt x="33" y="66"/>
                  <a:pt x="28" y="63"/>
                </a:cubicBezTo>
                <a:cubicBezTo>
                  <a:pt x="23" y="69"/>
                  <a:pt x="15" y="75"/>
                  <a:pt x="11" y="83"/>
                </a:cubicBezTo>
                <a:cubicBezTo>
                  <a:pt x="10" y="86"/>
                  <a:pt x="10" y="89"/>
                  <a:pt x="10" y="93"/>
                </a:cubicBezTo>
                <a:cubicBezTo>
                  <a:pt x="10" y="104"/>
                  <a:pt x="10" y="104"/>
                  <a:pt x="10" y="104"/>
                </a:cubicBezTo>
                <a:cubicBezTo>
                  <a:pt x="10" y="104"/>
                  <a:pt x="10" y="104"/>
                  <a:pt x="10" y="105"/>
                </a:cubicBezTo>
                <a:cubicBezTo>
                  <a:pt x="22" y="105"/>
                  <a:pt x="22" y="105"/>
                  <a:pt x="22" y="105"/>
                </a:cubicBezTo>
                <a:close/>
                <a:moveTo>
                  <a:pt x="44" y="9"/>
                </a:moveTo>
                <a:cubicBezTo>
                  <a:pt x="44" y="9"/>
                  <a:pt x="44" y="9"/>
                  <a:pt x="44" y="9"/>
                </a:cubicBezTo>
                <a:cubicBezTo>
                  <a:pt x="30" y="9"/>
                  <a:pt x="20" y="20"/>
                  <a:pt x="20" y="33"/>
                </a:cubicBezTo>
                <a:cubicBezTo>
                  <a:pt x="20" y="47"/>
                  <a:pt x="31" y="57"/>
                  <a:pt x="44" y="57"/>
                </a:cubicBezTo>
                <a:cubicBezTo>
                  <a:pt x="57" y="57"/>
                  <a:pt x="68" y="47"/>
                  <a:pt x="68" y="33"/>
                </a:cubicBezTo>
                <a:cubicBezTo>
                  <a:pt x="68" y="20"/>
                  <a:pt x="57" y="9"/>
                  <a:pt x="44"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0" name="Freeform 35"/>
          <p:cNvSpPr>
            <a:spLocks noEditPoints="1"/>
          </p:cNvSpPr>
          <p:nvPr/>
        </p:nvSpPr>
        <p:spPr bwMode="auto">
          <a:xfrm>
            <a:off x="8324190" y="2364274"/>
            <a:ext cx="258253" cy="328853"/>
          </a:xfrm>
          <a:custGeom>
            <a:avLst/>
            <a:gdLst>
              <a:gd name="T0" fmla="*/ 99 w 111"/>
              <a:gd name="T1" fmla="*/ 127 h 142"/>
              <a:gd name="T2" fmla="*/ 90 w 111"/>
              <a:gd name="T3" fmla="*/ 134 h 142"/>
              <a:gd name="T4" fmla="*/ 62 w 111"/>
              <a:gd name="T5" fmla="*/ 141 h 142"/>
              <a:gd name="T6" fmla="*/ 35 w 111"/>
              <a:gd name="T7" fmla="*/ 129 h 142"/>
              <a:gd name="T8" fmla="*/ 35 w 111"/>
              <a:gd name="T9" fmla="*/ 129 h 142"/>
              <a:gd name="T10" fmla="*/ 35 w 111"/>
              <a:gd name="T11" fmla="*/ 129 h 142"/>
              <a:gd name="T12" fmla="*/ 28 w 111"/>
              <a:gd name="T13" fmla="*/ 120 h 142"/>
              <a:gd name="T14" fmla="*/ 13 w 111"/>
              <a:gd name="T15" fmla="*/ 95 h 142"/>
              <a:gd name="T16" fmla="*/ 13 w 111"/>
              <a:gd name="T17" fmla="*/ 95 h 142"/>
              <a:gd name="T18" fmla="*/ 5 w 111"/>
              <a:gd name="T19" fmla="*/ 80 h 142"/>
              <a:gd name="T20" fmla="*/ 15 w 111"/>
              <a:gd name="T21" fmla="*/ 60 h 142"/>
              <a:gd name="T22" fmla="*/ 28 w 111"/>
              <a:gd name="T23" fmla="*/ 66 h 142"/>
              <a:gd name="T24" fmla="*/ 29 w 111"/>
              <a:gd name="T25" fmla="*/ 67 h 142"/>
              <a:gd name="T26" fmla="*/ 30 w 111"/>
              <a:gd name="T27" fmla="*/ 69 h 142"/>
              <a:gd name="T28" fmla="*/ 30 w 111"/>
              <a:gd name="T29" fmla="*/ 22 h 142"/>
              <a:gd name="T30" fmla="*/ 49 w 111"/>
              <a:gd name="T31" fmla="*/ 11 h 142"/>
              <a:gd name="T32" fmla="*/ 73 w 111"/>
              <a:gd name="T33" fmla="*/ 11 h 142"/>
              <a:gd name="T34" fmla="*/ 92 w 111"/>
              <a:gd name="T35" fmla="*/ 22 h 142"/>
              <a:gd name="T36" fmla="*/ 92 w 111"/>
              <a:gd name="T37" fmla="*/ 22 h 142"/>
              <a:gd name="T38" fmla="*/ 93 w 111"/>
              <a:gd name="T39" fmla="*/ 22 h 142"/>
              <a:gd name="T40" fmla="*/ 111 w 111"/>
              <a:gd name="T41" fmla="*/ 34 h 142"/>
              <a:gd name="T42" fmla="*/ 111 w 111"/>
              <a:gd name="T43" fmla="*/ 97 h 142"/>
              <a:gd name="T44" fmla="*/ 108 w 111"/>
              <a:gd name="T45" fmla="*/ 113 h 142"/>
              <a:gd name="T46" fmla="*/ 99 w 111"/>
              <a:gd name="T47" fmla="*/ 127 h 142"/>
              <a:gd name="T48" fmla="*/ 85 w 111"/>
              <a:gd name="T49" fmla="*/ 126 h 142"/>
              <a:gd name="T50" fmla="*/ 85 w 111"/>
              <a:gd name="T51" fmla="*/ 126 h 142"/>
              <a:gd name="T52" fmla="*/ 92 w 111"/>
              <a:gd name="T53" fmla="*/ 120 h 142"/>
              <a:gd name="T54" fmla="*/ 98 w 111"/>
              <a:gd name="T55" fmla="*/ 109 h 142"/>
              <a:gd name="T56" fmla="*/ 101 w 111"/>
              <a:gd name="T57" fmla="*/ 97 h 142"/>
              <a:gd name="T58" fmla="*/ 101 w 111"/>
              <a:gd name="T59" fmla="*/ 34 h 142"/>
              <a:gd name="T60" fmla="*/ 95 w 111"/>
              <a:gd name="T61" fmla="*/ 34 h 142"/>
              <a:gd name="T62" fmla="*/ 95 w 111"/>
              <a:gd name="T63" fmla="*/ 64 h 142"/>
              <a:gd name="T64" fmla="*/ 82 w 111"/>
              <a:gd name="T65" fmla="*/ 64 h 142"/>
              <a:gd name="T66" fmla="*/ 82 w 111"/>
              <a:gd name="T67" fmla="*/ 22 h 142"/>
              <a:gd name="T68" fmla="*/ 77 w 111"/>
              <a:gd name="T69" fmla="*/ 22 h 142"/>
              <a:gd name="T70" fmla="*/ 77 w 111"/>
              <a:gd name="T71" fmla="*/ 64 h 142"/>
              <a:gd name="T72" fmla="*/ 64 w 111"/>
              <a:gd name="T73" fmla="*/ 64 h 142"/>
              <a:gd name="T74" fmla="*/ 64 w 111"/>
              <a:gd name="T75" fmla="*/ 15 h 142"/>
              <a:gd name="T76" fmla="*/ 58 w 111"/>
              <a:gd name="T77" fmla="*/ 15 h 142"/>
              <a:gd name="T78" fmla="*/ 58 w 111"/>
              <a:gd name="T79" fmla="*/ 64 h 142"/>
              <a:gd name="T80" fmla="*/ 45 w 111"/>
              <a:gd name="T81" fmla="*/ 64 h 142"/>
              <a:gd name="T82" fmla="*/ 45 w 111"/>
              <a:gd name="T83" fmla="*/ 22 h 142"/>
              <a:gd name="T84" fmla="*/ 40 w 111"/>
              <a:gd name="T85" fmla="*/ 22 h 142"/>
              <a:gd name="T86" fmla="*/ 40 w 111"/>
              <a:gd name="T87" fmla="*/ 80 h 142"/>
              <a:gd name="T88" fmla="*/ 27 w 111"/>
              <a:gd name="T89" fmla="*/ 84 h 142"/>
              <a:gd name="T90" fmla="*/ 20 w 111"/>
              <a:gd name="T91" fmla="*/ 72 h 142"/>
              <a:gd name="T92" fmla="*/ 13 w 111"/>
              <a:gd name="T93" fmla="*/ 75 h 142"/>
              <a:gd name="T94" fmla="*/ 22 w 111"/>
              <a:gd name="T95" fmla="*/ 90 h 142"/>
              <a:gd name="T96" fmla="*/ 22 w 111"/>
              <a:gd name="T97" fmla="*/ 90 h 142"/>
              <a:gd name="T98" fmla="*/ 36 w 111"/>
              <a:gd name="T99" fmla="*/ 115 h 142"/>
              <a:gd name="T100" fmla="*/ 42 w 111"/>
              <a:gd name="T101" fmla="*/ 122 h 142"/>
              <a:gd name="T102" fmla="*/ 42 w 111"/>
              <a:gd name="T103" fmla="*/ 122 h 142"/>
              <a:gd name="T104" fmla="*/ 63 w 111"/>
              <a:gd name="T105" fmla="*/ 131 h 142"/>
              <a:gd name="T106" fmla="*/ 85 w 111"/>
              <a:gd name="T107" fmla="*/ 12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1" h="142">
                <a:moveTo>
                  <a:pt x="99" y="127"/>
                </a:moveTo>
                <a:cubicBezTo>
                  <a:pt x="97" y="130"/>
                  <a:pt x="94" y="132"/>
                  <a:pt x="90" y="134"/>
                </a:cubicBezTo>
                <a:cubicBezTo>
                  <a:pt x="82" y="139"/>
                  <a:pt x="72" y="142"/>
                  <a:pt x="62" y="141"/>
                </a:cubicBezTo>
                <a:cubicBezTo>
                  <a:pt x="52" y="140"/>
                  <a:pt x="43" y="136"/>
                  <a:pt x="35" y="129"/>
                </a:cubicBezTo>
                <a:cubicBezTo>
                  <a:pt x="35" y="129"/>
                  <a:pt x="35" y="129"/>
                  <a:pt x="35" y="129"/>
                </a:cubicBezTo>
                <a:cubicBezTo>
                  <a:pt x="35" y="129"/>
                  <a:pt x="35" y="129"/>
                  <a:pt x="35" y="129"/>
                </a:cubicBezTo>
                <a:cubicBezTo>
                  <a:pt x="33" y="127"/>
                  <a:pt x="30" y="124"/>
                  <a:pt x="28" y="120"/>
                </a:cubicBezTo>
                <a:cubicBezTo>
                  <a:pt x="13" y="95"/>
                  <a:pt x="13" y="95"/>
                  <a:pt x="13" y="95"/>
                </a:cubicBezTo>
                <a:cubicBezTo>
                  <a:pt x="13" y="95"/>
                  <a:pt x="13" y="95"/>
                  <a:pt x="13" y="95"/>
                </a:cubicBezTo>
                <a:cubicBezTo>
                  <a:pt x="5" y="80"/>
                  <a:pt x="5" y="80"/>
                  <a:pt x="5" y="80"/>
                </a:cubicBezTo>
                <a:cubicBezTo>
                  <a:pt x="0" y="72"/>
                  <a:pt x="5" y="61"/>
                  <a:pt x="15" y="60"/>
                </a:cubicBezTo>
                <a:cubicBezTo>
                  <a:pt x="19" y="60"/>
                  <a:pt x="25" y="61"/>
                  <a:pt x="28" y="66"/>
                </a:cubicBezTo>
                <a:cubicBezTo>
                  <a:pt x="29" y="67"/>
                  <a:pt x="29" y="67"/>
                  <a:pt x="29" y="67"/>
                </a:cubicBezTo>
                <a:cubicBezTo>
                  <a:pt x="30" y="69"/>
                  <a:pt x="30" y="69"/>
                  <a:pt x="30" y="69"/>
                </a:cubicBezTo>
                <a:cubicBezTo>
                  <a:pt x="30" y="22"/>
                  <a:pt x="30" y="22"/>
                  <a:pt x="30" y="22"/>
                </a:cubicBezTo>
                <a:cubicBezTo>
                  <a:pt x="30" y="12"/>
                  <a:pt x="41" y="6"/>
                  <a:pt x="49" y="11"/>
                </a:cubicBezTo>
                <a:cubicBezTo>
                  <a:pt x="52" y="0"/>
                  <a:pt x="70" y="0"/>
                  <a:pt x="73" y="11"/>
                </a:cubicBezTo>
                <a:cubicBezTo>
                  <a:pt x="81" y="6"/>
                  <a:pt x="92" y="12"/>
                  <a:pt x="92" y="22"/>
                </a:cubicBezTo>
                <a:cubicBezTo>
                  <a:pt x="92" y="22"/>
                  <a:pt x="92" y="22"/>
                  <a:pt x="92" y="22"/>
                </a:cubicBezTo>
                <a:cubicBezTo>
                  <a:pt x="93" y="22"/>
                  <a:pt x="93" y="22"/>
                  <a:pt x="93" y="22"/>
                </a:cubicBezTo>
                <a:cubicBezTo>
                  <a:pt x="101" y="19"/>
                  <a:pt x="111" y="24"/>
                  <a:pt x="111" y="34"/>
                </a:cubicBezTo>
                <a:cubicBezTo>
                  <a:pt x="111" y="97"/>
                  <a:pt x="111" y="97"/>
                  <a:pt x="111" y="97"/>
                </a:cubicBezTo>
                <a:cubicBezTo>
                  <a:pt x="111" y="102"/>
                  <a:pt x="110" y="108"/>
                  <a:pt x="108" y="113"/>
                </a:cubicBezTo>
                <a:cubicBezTo>
                  <a:pt x="106" y="118"/>
                  <a:pt x="103" y="122"/>
                  <a:pt x="99" y="127"/>
                </a:cubicBezTo>
                <a:close/>
                <a:moveTo>
                  <a:pt x="85" y="126"/>
                </a:moveTo>
                <a:cubicBezTo>
                  <a:pt x="85" y="126"/>
                  <a:pt x="85" y="126"/>
                  <a:pt x="85" y="126"/>
                </a:cubicBezTo>
                <a:cubicBezTo>
                  <a:pt x="88" y="124"/>
                  <a:pt x="90" y="122"/>
                  <a:pt x="92" y="120"/>
                </a:cubicBezTo>
                <a:cubicBezTo>
                  <a:pt x="95" y="117"/>
                  <a:pt x="97" y="113"/>
                  <a:pt x="98" y="109"/>
                </a:cubicBezTo>
                <a:cubicBezTo>
                  <a:pt x="100" y="105"/>
                  <a:pt x="101" y="101"/>
                  <a:pt x="101" y="97"/>
                </a:cubicBezTo>
                <a:cubicBezTo>
                  <a:pt x="101" y="34"/>
                  <a:pt x="101" y="34"/>
                  <a:pt x="101" y="34"/>
                </a:cubicBezTo>
                <a:cubicBezTo>
                  <a:pt x="101" y="30"/>
                  <a:pt x="95" y="30"/>
                  <a:pt x="95" y="34"/>
                </a:cubicBezTo>
                <a:cubicBezTo>
                  <a:pt x="95" y="64"/>
                  <a:pt x="95" y="64"/>
                  <a:pt x="95" y="64"/>
                </a:cubicBezTo>
                <a:cubicBezTo>
                  <a:pt x="95" y="72"/>
                  <a:pt x="82" y="72"/>
                  <a:pt x="82" y="64"/>
                </a:cubicBezTo>
                <a:cubicBezTo>
                  <a:pt x="82" y="22"/>
                  <a:pt x="82" y="22"/>
                  <a:pt x="82" y="22"/>
                </a:cubicBezTo>
                <a:cubicBezTo>
                  <a:pt x="82" y="18"/>
                  <a:pt x="77" y="18"/>
                  <a:pt x="77" y="22"/>
                </a:cubicBezTo>
                <a:cubicBezTo>
                  <a:pt x="77" y="64"/>
                  <a:pt x="77" y="64"/>
                  <a:pt x="77" y="64"/>
                </a:cubicBezTo>
                <a:cubicBezTo>
                  <a:pt x="77" y="72"/>
                  <a:pt x="64" y="72"/>
                  <a:pt x="64" y="64"/>
                </a:cubicBezTo>
                <a:cubicBezTo>
                  <a:pt x="64" y="15"/>
                  <a:pt x="64" y="15"/>
                  <a:pt x="64" y="15"/>
                </a:cubicBezTo>
                <a:cubicBezTo>
                  <a:pt x="64" y="12"/>
                  <a:pt x="58" y="12"/>
                  <a:pt x="58" y="15"/>
                </a:cubicBezTo>
                <a:cubicBezTo>
                  <a:pt x="58" y="64"/>
                  <a:pt x="58" y="64"/>
                  <a:pt x="58" y="64"/>
                </a:cubicBezTo>
                <a:cubicBezTo>
                  <a:pt x="58" y="72"/>
                  <a:pt x="45" y="72"/>
                  <a:pt x="45" y="64"/>
                </a:cubicBezTo>
                <a:cubicBezTo>
                  <a:pt x="45" y="22"/>
                  <a:pt x="45" y="22"/>
                  <a:pt x="45" y="22"/>
                </a:cubicBezTo>
                <a:cubicBezTo>
                  <a:pt x="45" y="18"/>
                  <a:pt x="40" y="18"/>
                  <a:pt x="40" y="22"/>
                </a:cubicBezTo>
                <a:cubicBezTo>
                  <a:pt x="40" y="80"/>
                  <a:pt x="40" y="80"/>
                  <a:pt x="40" y="80"/>
                </a:cubicBezTo>
                <a:cubicBezTo>
                  <a:pt x="40" y="87"/>
                  <a:pt x="30" y="90"/>
                  <a:pt x="27" y="84"/>
                </a:cubicBezTo>
                <a:cubicBezTo>
                  <a:pt x="20" y="72"/>
                  <a:pt x="20" y="72"/>
                  <a:pt x="20" y="72"/>
                </a:cubicBezTo>
                <a:cubicBezTo>
                  <a:pt x="17" y="68"/>
                  <a:pt x="11" y="71"/>
                  <a:pt x="13" y="75"/>
                </a:cubicBezTo>
                <a:cubicBezTo>
                  <a:pt x="22" y="90"/>
                  <a:pt x="22" y="90"/>
                  <a:pt x="22" y="90"/>
                </a:cubicBezTo>
                <a:cubicBezTo>
                  <a:pt x="22" y="90"/>
                  <a:pt x="22" y="90"/>
                  <a:pt x="22" y="90"/>
                </a:cubicBezTo>
                <a:cubicBezTo>
                  <a:pt x="36" y="115"/>
                  <a:pt x="36" y="115"/>
                  <a:pt x="36" y="115"/>
                </a:cubicBezTo>
                <a:cubicBezTo>
                  <a:pt x="38" y="118"/>
                  <a:pt x="40" y="120"/>
                  <a:pt x="42" y="122"/>
                </a:cubicBezTo>
                <a:cubicBezTo>
                  <a:pt x="42" y="122"/>
                  <a:pt x="42" y="122"/>
                  <a:pt x="42" y="122"/>
                </a:cubicBezTo>
                <a:cubicBezTo>
                  <a:pt x="48" y="127"/>
                  <a:pt x="55" y="130"/>
                  <a:pt x="63" y="131"/>
                </a:cubicBezTo>
                <a:cubicBezTo>
                  <a:pt x="71" y="132"/>
                  <a:pt x="78" y="130"/>
                  <a:pt x="85" y="1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1" name="Freeform 36"/>
          <p:cNvSpPr>
            <a:spLocks noEditPoints="1"/>
          </p:cNvSpPr>
          <p:nvPr/>
        </p:nvSpPr>
        <p:spPr bwMode="auto">
          <a:xfrm>
            <a:off x="8357111" y="4576740"/>
            <a:ext cx="219235" cy="295409"/>
          </a:xfrm>
          <a:custGeom>
            <a:avLst/>
            <a:gdLst>
              <a:gd name="T0" fmla="*/ 70 w 95"/>
              <a:gd name="T1" fmla="*/ 9 h 128"/>
              <a:gd name="T2" fmla="*/ 79 w 95"/>
              <a:gd name="T3" fmla="*/ 59 h 128"/>
              <a:gd name="T4" fmla="*/ 70 w 95"/>
              <a:gd name="T5" fmla="*/ 81 h 128"/>
              <a:gd name="T6" fmla="*/ 26 w 95"/>
              <a:gd name="T7" fmla="*/ 81 h 128"/>
              <a:gd name="T8" fmla="*/ 17 w 95"/>
              <a:gd name="T9" fmla="*/ 59 h 128"/>
              <a:gd name="T10" fmla="*/ 26 w 95"/>
              <a:gd name="T11" fmla="*/ 9 h 128"/>
              <a:gd name="T12" fmla="*/ 27 w 95"/>
              <a:gd name="T13" fmla="*/ 42 h 128"/>
              <a:gd name="T14" fmla="*/ 69 w 95"/>
              <a:gd name="T15" fmla="*/ 42 h 128"/>
              <a:gd name="T16" fmla="*/ 63 w 95"/>
              <a:gd name="T17" fmla="*/ 16 h 128"/>
              <a:gd name="T18" fmla="*/ 33 w 95"/>
              <a:gd name="T19" fmla="*/ 16 h 128"/>
              <a:gd name="T20" fmla="*/ 27 w 95"/>
              <a:gd name="T21" fmla="*/ 42 h 128"/>
              <a:gd name="T22" fmla="*/ 69 w 95"/>
              <a:gd name="T23" fmla="*/ 48 h 128"/>
              <a:gd name="T24" fmla="*/ 27 w 95"/>
              <a:gd name="T25" fmla="*/ 59 h 128"/>
              <a:gd name="T26" fmla="*/ 33 w 95"/>
              <a:gd name="T27" fmla="*/ 74 h 128"/>
              <a:gd name="T28" fmla="*/ 63 w 95"/>
              <a:gd name="T29" fmla="*/ 74 h 128"/>
              <a:gd name="T30" fmla="*/ 69 w 95"/>
              <a:gd name="T31" fmla="*/ 48 h 128"/>
              <a:gd name="T32" fmla="*/ 18 w 95"/>
              <a:gd name="T33" fmla="*/ 128 h 128"/>
              <a:gd name="T34" fmla="*/ 48 w 95"/>
              <a:gd name="T35" fmla="*/ 128 h 128"/>
              <a:gd name="T36" fmla="*/ 77 w 95"/>
              <a:gd name="T37" fmla="*/ 128 h 128"/>
              <a:gd name="T38" fmla="*/ 77 w 95"/>
              <a:gd name="T39" fmla="*/ 118 h 128"/>
              <a:gd name="T40" fmla="*/ 53 w 95"/>
              <a:gd name="T41" fmla="*/ 106 h 128"/>
              <a:gd name="T42" fmla="*/ 91 w 95"/>
              <a:gd name="T43" fmla="*/ 77 h 128"/>
              <a:gd name="T44" fmla="*/ 95 w 95"/>
              <a:gd name="T45" fmla="*/ 45 h 128"/>
              <a:gd name="T46" fmla="*/ 85 w 95"/>
              <a:gd name="T47" fmla="*/ 45 h 128"/>
              <a:gd name="T48" fmla="*/ 82 w 95"/>
              <a:gd name="T49" fmla="*/ 73 h 128"/>
              <a:gd name="T50" fmla="*/ 48 w 95"/>
              <a:gd name="T51" fmla="*/ 97 h 128"/>
              <a:gd name="T52" fmla="*/ 21 w 95"/>
              <a:gd name="T53" fmla="*/ 86 h 128"/>
              <a:gd name="T54" fmla="*/ 10 w 95"/>
              <a:gd name="T55" fmla="*/ 59 h 128"/>
              <a:gd name="T56" fmla="*/ 5 w 95"/>
              <a:gd name="T57" fmla="*/ 40 h 128"/>
              <a:gd name="T58" fmla="*/ 0 w 95"/>
              <a:gd name="T59" fmla="*/ 59 h 128"/>
              <a:gd name="T60" fmla="*/ 14 w 95"/>
              <a:gd name="T61" fmla="*/ 92 h 128"/>
              <a:gd name="T62" fmla="*/ 43 w 95"/>
              <a:gd name="T63" fmla="*/ 106 h 128"/>
              <a:gd name="T64" fmla="*/ 18 w 95"/>
              <a:gd name="T65" fmla="*/ 118 h 128"/>
              <a:gd name="T66" fmla="*/ 18 w 95"/>
              <a:gd name="T67"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5" h="128">
                <a:moveTo>
                  <a:pt x="48" y="0"/>
                </a:moveTo>
                <a:cubicBezTo>
                  <a:pt x="56" y="0"/>
                  <a:pt x="64" y="3"/>
                  <a:pt x="70" y="9"/>
                </a:cubicBezTo>
                <a:cubicBezTo>
                  <a:pt x="75" y="14"/>
                  <a:pt x="79" y="22"/>
                  <a:pt x="79" y="31"/>
                </a:cubicBezTo>
                <a:cubicBezTo>
                  <a:pt x="79" y="59"/>
                  <a:pt x="79" y="59"/>
                  <a:pt x="79" y="59"/>
                </a:cubicBezTo>
                <a:cubicBezTo>
                  <a:pt x="79" y="67"/>
                  <a:pt x="75" y="75"/>
                  <a:pt x="70" y="81"/>
                </a:cubicBezTo>
                <a:cubicBezTo>
                  <a:pt x="70" y="81"/>
                  <a:pt x="70" y="81"/>
                  <a:pt x="70" y="81"/>
                </a:cubicBezTo>
                <a:cubicBezTo>
                  <a:pt x="64" y="86"/>
                  <a:pt x="56" y="90"/>
                  <a:pt x="48" y="90"/>
                </a:cubicBezTo>
                <a:cubicBezTo>
                  <a:pt x="39" y="90"/>
                  <a:pt x="31" y="86"/>
                  <a:pt x="26" y="81"/>
                </a:cubicBezTo>
                <a:cubicBezTo>
                  <a:pt x="26" y="81"/>
                  <a:pt x="26" y="81"/>
                  <a:pt x="26" y="81"/>
                </a:cubicBezTo>
                <a:cubicBezTo>
                  <a:pt x="20" y="75"/>
                  <a:pt x="17" y="67"/>
                  <a:pt x="17" y="59"/>
                </a:cubicBezTo>
                <a:cubicBezTo>
                  <a:pt x="17" y="31"/>
                  <a:pt x="17" y="31"/>
                  <a:pt x="17" y="31"/>
                </a:cubicBezTo>
                <a:cubicBezTo>
                  <a:pt x="17" y="22"/>
                  <a:pt x="20" y="14"/>
                  <a:pt x="26" y="9"/>
                </a:cubicBezTo>
                <a:cubicBezTo>
                  <a:pt x="31" y="3"/>
                  <a:pt x="39" y="0"/>
                  <a:pt x="48" y="0"/>
                </a:cubicBezTo>
                <a:close/>
                <a:moveTo>
                  <a:pt x="27" y="42"/>
                </a:moveTo>
                <a:cubicBezTo>
                  <a:pt x="27" y="42"/>
                  <a:pt x="27" y="42"/>
                  <a:pt x="27" y="42"/>
                </a:cubicBezTo>
                <a:cubicBezTo>
                  <a:pt x="69" y="42"/>
                  <a:pt x="69" y="42"/>
                  <a:pt x="69" y="42"/>
                </a:cubicBezTo>
                <a:cubicBezTo>
                  <a:pt x="69" y="31"/>
                  <a:pt x="69" y="31"/>
                  <a:pt x="69" y="31"/>
                </a:cubicBezTo>
                <a:cubicBezTo>
                  <a:pt x="69" y="25"/>
                  <a:pt x="66" y="20"/>
                  <a:pt x="63" y="16"/>
                </a:cubicBezTo>
                <a:cubicBezTo>
                  <a:pt x="59" y="12"/>
                  <a:pt x="53" y="10"/>
                  <a:pt x="48" y="10"/>
                </a:cubicBezTo>
                <a:cubicBezTo>
                  <a:pt x="42" y="10"/>
                  <a:pt x="37" y="12"/>
                  <a:pt x="33" y="16"/>
                </a:cubicBezTo>
                <a:cubicBezTo>
                  <a:pt x="29" y="20"/>
                  <a:pt x="27" y="25"/>
                  <a:pt x="27" y="31"/>
                </a:cubicBezTo>
                <a:cubicBezTo>
                  <a:pt x="27" y="42"/>
                  <a:pt x="27" y="42"/>
                  <a:pt x="27" y="42"/>
                </a:cubicBezTo>
                <a:close/>
                <a:moveTo>
                  <a:pt x="69" y="48"/>
                </a:moveTo>
                <a:cubicBezTo>
                  <a:pt x="69" y="48"/>
                  <a:pt x="69" y="48"/>
                  <a:pt x="69" y="48"/>
                </a:cubicBezTo>
                <a:cubicBezTo>
                  <a:pt x="27" y="48"/>
                  <a:pt x="27" y="48"/>
                  <a:pt x="27" y="48"/>
                </a:cubicBezTo>
                <a:cubicBezTo>
                  <a:pt x="27" y="59"/>
                  <a:pt x="27" y="59"/>
                  <a:pt x="27" y="59"/>
                </a:cubicBezTo>
                <a:cubicBezTo>
                  <a:pt x="27" y="65"/>
                  <a:pt x="29" y="70"/>
                  <a:pt x="33" y="74"/>
                </a:cubicBezTo>
                <a:cubicBezTo>
                  <a:pt x="33" y="74"/>
                  <a:pt x="33" y="74"/>
                  <a:pt x="33" y="74"/>
                </a:cubicBezTo>
                <a:cubicBezTo>
                  <a:pt x="37" y="78"/>
                  <a:pt x="42" y="80"/>
                  <a:pt x="48" y="80"/>
                </a:cubicBezTo>
                <a:cubicBezTo>
                  <a:pt x="53" y="80"/>
                  <a:pt x="59" y="78"/>
                  <a:pt x="63" y="74"/>
                </a:cubicBezTo>
                <a:cubicBezTo>
                  <a:pt x="66" y="70"/>
                  <a:pt x="69" y="65"/>
                  <a:pt x="69" y="59"/>
                </a:cubicBezTo>
                <a:cubicBezTo>
                  <a:pt x="69" y="48"/>
                  <a:pt x="69" y="48"/>
                  <a:pt x="69" y="48"/>
                </a:cubicBezTo>
                <a:close/>
                <a:moveTo>
                  <a:pt x="18" y="128"/>
                </a:moveTo>
                <a:cubicBezTo>
                  <a:pt x="18" y="128"/>
                  <a:pt x="18" y="128"/>
                  <a:pt x="18" y="128"/>
                </a:cubicBezTo>
                <a:cubicBezTo>
                  <a:pt x="47" y="128"/>
                  <a:pt x="47" y="128"/>
                  <a:pt x="47" y="128"/>
                </a:cubicBezTo>
                <a:cubicBezTo>
                  <a:pt x="48" y="128"/>
                  <a:pt x="48" y="128"/>
                  <a:pt x="48" y="128"/>
                </a:cubicBezTo>
                <a:cubicBezTo>
                  <a:pt x="48" y="128"/>
                  <a:pt x="48" y="128"/>
                  <a:pt x="48" y="128"/>
                </a:cubicBezTo>
                <a:cubicBezTo>
                  <a:pt x="77" y="128"/>
                  <a:pt x="77" y="128"/>
                  <a:pt x="77" y="128"/>
                </a:cubicBezTo>
                <a:cubicBezTo>
                  <a:pt x="80" y="128"/>
                  <a:pt x="82" y="126"/>
                  <a:pt x="82" y="123"/>
                </a:cubicBezTo>
                <a:cubicBezTo>
                  <a:pt x="82" y="120"/>
                  <a:pt x="80" y="118"/>
                  <a:pt x="77" y="118"/>
                </a:cubicBezTo>
                <a:cubicBezTo>
                  <a:pt x="53" y="118"/>
                  <a:pt x="53" y="118"/>
                  <a:pt x="53" y="118"/>
                </a:cubicBezTo>
                <a:cubicBezTo>
                  <a:pt x="53" y="106"/>
                  <a:pt x="53" y="106"/>
                  <a:pt x="53" y="106"/>
                </a:cubicBezTo>
                <a:cubicBezTo>
                  <a:pt x="64" y="105"/>
                  <a:pt x="74" y="100"/>
                  <a:pt x="81" y="92"/>
                </a:cubicBezTo>
                <a:cubicBezTo>
                  <a:pt x="86" y="88"/>
                  <a:pt x="89" y="83"/>
                  <a:pt x="91" y="77"/>
                </a:cubicBezTo>
                <a:cubicBezTo>
                  <a:pt x="94" y="71"/>
                  <a:pt x="95" y="65"/>
                  <a:pt x="95" y="59"/>
                </a:cubicBezTo>
                <a:cubicBezTo>
                  <a:pt x="95" y="45"/>
                  <a:pt x="95" y="45"/>
                  <a:pt x="95" y="45"/>
                </a:cubicBezTo>
                <a:cubicBezTo>
                  <a:pt x="95" y="42"/>
                  <a:pt x="93" y="40"/>
                  <a:pt x="90" y="40"/>
                </a:cubicBezTo>
                <a:cubicBezTo>
                  <a:pt x="87" y="40"/>
                  <a:pt x="85" y="42"/>
                  <a:pt x="85" y="45"/>
                </a:cubicBezTo>
                <a:cubicBezTo>
                  <a:pt x="85" y="59"/>
                  <a:pt x="85" y="59"/>
                  <a:pt x="85" y="59"/>
                </a:cubicBezTo>
                <a:cubicBezTo>
                  <a:pt x="85" y="64"/>
                  <a:pt x="84" y="69"/>
                  <a:pt x="82" y="73"/>
                </a:cubicBezTo>
                <a:cubicBezTo>
                  <a:pt x="80" y="78"/>
                  <a:pt x="78" y="82"/>
                  <a:pt x="74" y="86"/>
                </a:cubicBezTo>
                <a:cubicBezTo>
                  <a:pt x="67" y="92"/>
                  <a:pt x="58" y="97"/>
                  <a:pt x="48" y="97"/>
                </a:cubicBezTo>
                <a:cubicBezTo>
                  <a:pt x="43" y="97"/>
                  <a:pt x="38" y="96"/>
                  <a:pt x="33" y="94"/>
                </a:cubicBezTo>
                <a:cubicBezTo>
                  <a:pt x="29" y="92"/>
                  <a:pt x="25" y="89"/>
                  <a:pt x="21" y="86"/>
                </a:cubicBezTo>
                <a:cubicBezTo>
                  <a:pt x="18" y="82"/>
                  <a:pt x="15" y="78"/>
                  <a:pt x="13" y="73"/>
                </a:cubicBezTo>
                <a:cubicBezTo>
                  <a:pt x="11" y="69"/>
                  <a:pt x="10" y="64"/>
                  <a:pt x="10" y="59"/>
                </a:cubicBezTo>
                <a:cubicBezTo>
                  <a:pt x="10" y="45"/>
                  <a:pt x="10" y="45"/>
                  <a:pt x="10" y="45"/>
                </a:cubicBezTo>
                <a:cubicBezTo>
                  <a:pt x="10" y="42"/>
                  <a:pt x="8" y="40"/>
                  <a:pt x="5" y="40"/>
                </a:cubicBezTo>
                <a:cubicBezTo>
                  <a:pt x="2" y="40"/>
                  <a:pt x="0" y="42"/>
                  <a:pt x="0" y="45"/>
                </a:cubicBezTo>
                <a:cubicBezTo>
                  <a:pt x="0" y="59"/>
                  <a:pt x="0" y="59"/>
                  <a:pt x="0" y="59"/>
                </a:cubicBezTo>
                <a:cubicBezTo>
                  <a:pt x="0" y="65"/>
                  <a:pt x="2" y="71"/>
                  <a:pt x="4" y="77"/>
                </a:cubicBezTo>
                <a:cubicBezTo>
                  <a:pt x="6" y="83"/>
                  <a:pt x="10" y="88"/>
                  <a:pt x="14" y="92"/>
                </a:cubicBezTo>
                <a:cubicBezTo>
                  <a:pt x="19" y="97"/>
                  <a:pt x="24" y="100"/>
                  <a:pt x="30" y="103"/>
                </a:cubicBezTo>
                <a:cubicBezTo>
                  <a:pt x="34" y="104"/>
                  <a:pt x="38" y="106"/>
                  <a:pt x="43" y="106"/>
                </a:cubicBezTo>
                <a:cubicBezTo>
                  <a:pt x="43" y="118"/>
                  <a:pt x="43" y="118"/>
                  <a:pt x="43" y="118"/>
                </a:cubicBezTo>
                <a:cubicBezTo>
                  <a:pt x="18" y="118"/>
                  <a:pt x="18" y="118"/>
                  <a:pt x="18" y="118"/>
                </a:cubicBezTo>
                <a:cubicBezTo>
                  <a:pt x="16" y="118"/>
                  <a:pt x="14" y="120"/>
                  <a:pt x="14" y="123"/>
                </a:cubicBezTo>
                <a:cubicBezTo>
                  <a:pt x="14" y="126"/>
                  <a:pt x="16" y="128"/>
                  <a:pt x="18" y="1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2" name="Freeform 37"/>
          <p:cNvSpPr>
            <a:spLocks noEditPoints="1"/>
          </p:cNvSpPr>
          <p:nvPr/>
        </p:nvSpPr>
        <p:spPr bwMode="auto">
          <a:xfrm>
            <a:off x="3605666" y="3493367"/>
            <a:ext cx="258253" cy="297267"/>
          </a:xfrm>
          <a:custGeom>
            <a:avLst/>
            <a:gdLst>
              <a:gd name="T0" fmla="*/ 27 w 112"/>
              <a:gd name="T1" fmla="*/ 92 h 128"/>
              <a:gd name="T2" fmla="*/ 27 w 112"/>
              <a:gd name="T3" fmla="*/ 98 h 128"/>
              <a:gd name="T4" fmla="*/ 87 w 112"/>
              <a:gd name="T5" fmla="*/ 95 h 128"/>
              <a:gd name="T6" fmla="*/ 24 w 112"/>
              <a:gd name="T7" fmla="*/ 53 h 128"/>
              <a:gd name="T8" fmla="*/ 27 w 112"/>
              <a:gd name="T9" fmla="*/ 56 h 128"/>
              <a:gd name="T10" fmla="*/ 87 w 112"/>
              <a:gd name="T11" fmla="*/ 53 h 128"/>
              <a:gd name="T12" fmla="*/ 27 w 112"/>
              <a:gd name="T13" fmla="*/ 50 h 128"/>
              <a:gd name="T14" fmla="*/ 110 w 112"/>
              <a:gd name="T15" fmla="*/ 37 h 128"/>
              <a:gd name="T16" fmla="*/ 75 w 112"/>
              <a:gd name="T17" fmla="*/ 1 h 128"/>
              <a:gd name="T18" fmla="*/ 13 w 112"/>
              <a:gd name="T19" fmla="*/ 0 h 128"/>
              <a:gd name="T20" fmla="*/ 0 w 112"/>
              <a:gd name="T21" fmla="*/ 13 h 128"/>
              <a:gd name="T22" fmla="*/ 3 w 112"/>
              <a:gd name="T23" fmla="*/ 124 h 128"/>
              <a:gd name="T24" fmla="*/ 13 w 112"/>
              <a:gd name="T25" fmla="*/ 128 h 128"/>
              <a:gd name="T26" fmla="*/ 108 w 112"/>
              <a:gd name="T27" fmla="*/ 124 h 128"/>
              <a:gd name="T28" fmla="*/ 112 w 112"/>
              <a:gd name="T29" fmla="*/ 115 h 128"/>
              <a:gd name="T30" fmla="*/ 110 w 112"/>
              <a:gd name="T31" fmla="*/ 37 h 128"/>
              <a:gd name="T32" fmla="*/ 74 w 112"/>
              <a:gd name="T33" fmla="*/ 15 h 128"/>
              <a:gd name="T34" fmla="*/ 79 w 112"/>
              <a:gd name="T35" fmla="*/ 37 h 128"/>
              <a:gd name="T36" fmla="*/ 76 w 112"/>
              <a:gd name="T37" fmla="*/ 36 h 128"/>
              <a:gd name="T38" fmla="*/ 74 w 112"/>
              <a:gd name="T39" fmla="*/ 15 h 128"/>
              <a:gd name="T40" fmla="*/ 102 w 112"/>
              <a:gd name="T41" fmla="*/ 115 h 128"/>
              <a:gd name="T42" fmla="*/ 101 w 112"/>
              <a:gd name="T43" fmla="*/ 117 h 128"/>
              <a:gd name="T44" fmla="*/ 13 w 112"/>
              <a:gd name="T45" fmla="*/ 118 h 128"/>
              <a:gd name="T46" fmla="*/ 9 w 112"/>
              <a:gd name="T47" fmla="*/ 115 h 128"/>
              <a:gd name="T48" fmla="*/ 10 w 112"/>
              <a:gd name="T49" fmla="*/ 11 h 128"/>
              <a:gd name="T50" fmla="*/ 68 w 112"/>
              <a:gd name="T51" fmla="*/ 10 h 128"/>
              <a:gd name="T52" fmla="*/ 71 w 112"/>
              <a:gd name="T53" fmla="*/ 40 h 128"/>
              <a:gd name="T54" fmla="*/ 79 w 112"/>
              <a:gd name="T55" fmla="*/ 43 h 128"/>
              <a:gd name="T56" fmla="*/ 102 w 112"/>
              <a:gd name="T57" fmla="*/ 115 h 128"/>
              <a:gd name="T58" fmla="*/ 84 w 112"/>
              <a:gd name="T59" fmla="*/ 71 h 128"/>
              <a:gd name="T60" fmla="*/ 24 w 112"/>
              <a:gd name="T61" fmla="*/ 74 h 128"/>
              <a:gd name="T62" fmla="*/ 84 w 112"/>
              <a:gd name="T63" fmla="*/ 77 h 128"/>
              <a:gd name="T64" fmla="*/ 84 w 112"/>
              <a:gd name="T65" fmla="*/ 7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 h="128">
                <a:moveTo>
                  <a:pt x="84" y="92"/>
                </a:moveTo>
                <a:cubicBezTo>
                  <a:pt x="27" y="92"/>
                  <a:pt x="27" y="92"/>
                  <a:pt x="27" y="92"/>
                </a:cubicBezTo>
                <a:cubicBezTo>
                  <a:pt x="25" y="92"/>
                  <a:pt x="24" y="93"/>
                  <a:pt x="24" y="95"/>
                </a:cubicBezTo>
                <a:cubicBezTo>
                  <a:pt x="24" y="96"/>
                  <a:pt x="25" y="98"/>
                  <a:pt x="27" y="98"/>
                </a:cubicBezTo>
                <a:cubicBezTo>
                  <a:pt x="84" y="98"/>
                  <a:pt x="84" y="98"/>
                  <a:pt x="84" y="98"/>
                </a:cubicBezTo>
                <a:cubicBezTo>
                  <a:pt x="86" y="98"/>
                  <a:pt x="87" y="96"/>
                  <a:pt x="87" y="95"/>
                </a:cubicBezTo>
                <a:cubicBezTo>
                  <a:pt x="87" y="93"/>
                  <a:pt x="86" y="92"/>
                  <a:pt x="84" y="92"/>
                </a:cubicBezTo>
                <a:close/>
                <a:moveTo>
                  <a:pt x="24" y="53"/>
                </a:moveTo>
                <a:cubicBezTo>
                  <a:pt x="24" y="53"/>
                  <a:pt x="24" y="53"/>
                  <a:pt x="24" y="53"/>
                </a:cubicBezTo>
                <a:cubicBezTo>
                  <a:pt x="24" y="55"/>
                  <a:pt x="25" y="56"/>
                  <a:pt x="27" y="56"/>
                </a:cubicBezTo>
                <a:cubicBezTo>
                  <a:pt x="84" y="56"/>
                  <a:pt x="84" y="56"/>
                  <a:pt x="84" y="56"/>
                </a:cubicBezTo>
                <a:cubicBezTo>
                  <a:pt x="86" y="56"/>
                  <a:pt x="87" y="55"/>
                  <a:pt x="87" y="53"/>
                </a:cubicBezTo>
                <a:cubicBezTo>
                  <a:pt x="87" y="52"/>
                  <a:pt x="86" y="50"/>
                  <a:pt x="84" y="50"/>
                </a:cubicBezTo>
                <a:cubicBezTo>
                  <a:pt x="27" y="50"/>
                  <a:pt x="27" y="50"/>
                  <a:pt x="27" y="50"/>
                </a:cubicBezTo>
                <a:cubicBezTo>
                  <a:pt x="25" y="50"/>
                  <a:pt x="24" y="52"/>
                  <a:pt x="24" y="53"/>
                </a:cubicBezTo>
                <a:close/>
                <a:moveTo>
                  <a:pt x="110" y="37"/>
                </a:moveTo>
                <a:cubicBezTo>
                  <a:pt x="110" y="37"/>
                  <a:pt x="110" y="37"/>
                  <a:pt x="110" y="37"/>
                </a:cubicBezTo>
                <a:cubicBezTo>
                  <a:pt x="75" y="1"/>
                  <a:pt x="75" y="1"/>
                  <a:pt x="75" y="1"/>
                </a:cubicBezTo>
                <a:cubicBezTo>
                  <a:pt x="74" y="0"/>
                  <a:pt x="73" y="0"/>
                  <a:pt x="71" y="0"/>
                </a:cubicBezTo>
                <a:cubicBezTo>
                  <a:pt x="13" y="0"/>
                  <a:pt x="13" y="0"/>
                  <a:pt x="13" y="0"/>
                </a:cubicBezTo>
                <a:cubicBezTo>
                  <a:pt x="9" y="0"/>
                  <a:pt x="6" y="1"/>
                  <a:pt x="3" y="4"/>
                </a:cubicBezTo>
                <a:cubicBezTo>
                  <a:pt x="1" y="6"/>
                  <a:pt x="0" y="9"/>
                  <a:pt x="0" y="13"/>
                </a:cubicBezTo>
                <a:cubicBezTo>
                  <a:pt x="0" y="115"/>
                  <a:pt x="0" y="115"/>
                  <a:pt x="0" y="115"/>
                </a:cubicBezTo>
                <a:cubicBezTo>
                  <a:pt x="0" y="118"/>
                  <a:pt x="1" y="122"/>
                  <a:pt x="3" y="124"/>
                </a:cubicBezTo>
                <a:cubicBezTo>
                  <a:pt x="4" y="124"/>
                  <a:pt x="4" y="124"/>
                  <a:pt x="4" y="124"/>
                </a:cubicBezTo>
                <a:cubicBezTo>
                  <a:pt x="6" y="126"/>
                  <a:pt x="9" y="128"/>
                  <a:pt x="13" y="128"/>
                </a:cubicBezTo>
                <a:cubicBezTo>
                  <a:pt x="99" y="128"/>
                  <a:pt x="99" y="128"/>
                  <a:pt x="99" y="128"/>
                </a:cubicBezTo>
                <a:cubicBezTo>
                  <a:pt x="102" y="128"/>
                  <a:pt x="105" y="126"/>
                  <a:pt x="108" y="124"/>
                </a:cubicBezTo>
                <a:cubicBezTo>
                  <a:pt x="108" y="124"/>
                  <a:pt x="108" y="124"/>
                  <a:pt x="108" y="124"/>
                </a:cubicBezTo>
                <a:cubicBezTo>
                  <a:pt x="110" y="122"/>
                  <a:pt x="112" y="118"/>
                  <a:pt x="112" y="115"/>
                </a:cubicBezTo>
                <a:cubicBezTo>
                  <a:pt x="112" y="40"/>
                  <a:pt x="112" y="40"/>
                  <a:pt x="112" y="40"/>
                </a:cubicBezTo>
                <a:cubicBezTo>
                  <a:pt x="112" y="39"/>
                  <a:pt x="111" y="38"/>
                  <a:pt x="110" y="37"/>
                </a:cubicBezTo>
                <a:close/>
                <a:moveTo>
                  <a:pt x="74" y="15"/>
                </a:moveTo>
                <a:cubicBezTo>
                  <a:pt x="74" y="15"/>
                  <a:pt x="74" y="15"/>
                  <a:pt x="74" y="15"/>
                </a:cubicBezTo>
                <a:cubicBezTo>
                  <a:pt x="97" y="37"/>
                  <a:pt x="97" y="37"/>
                  <a:pt x="97" y="37"/>
                </a:cubicBezTo>
                <a:cubicBezTo>
                  <a:pt x="79" y="37"/>
                  <a:pt x="79" y="37"/>
                  <a:pt x="79" y="37"/>
                </a:cubicBezTo>
                <a:cubicBezTo>
                  <a:pt x="78" y="37"/>
                  <a:pt x="77" y="37"/>
                  <a:pt x="76" y="36"/>
                </a:cubicBezTo>
                <a:cubicBezTo>
                  <a:pt x="76" y="36"/>
                  <a:pt x="76" y="36"/>
                  <a:pt x="76" y="36"/>
                </a:cubicBezTo>
                <a:cubicBezTo>
                  <a:pt x="75" y="35"/>
                  <a:pt x="74" y="33"/>
                  <a:pt x="74" y="32"/>
                </a:cubicBezTo>
                <a:cubicBezTo>
                  <a:pt x="74" y="15"/>
                  <a:pt x="74" y="15"/>
                  <a:pt x="74" y="15"/>
                </a:cubicBezTo>
                <a:close/>
                <a:moveTo>
                  <a:pt x="102" y="115"/>
                </a:moveTo>
                <a:cubicBezTo>
                  <a:pt x="102" y="115"/>
                  <a:pt x="102" y="115"/>
                  <a:pt x="102" y="115"/>
                </a:cubicBezTo>
                <a:cubicBezTo>
                  <a:pt x="102" y="116"/>
                  <a:pt x="101" y="116"/>
                  <a:pt x="101" y="117"/>
                </a:cubicBezTo>
                <a:cubicBezTo>
                  <a:pt x="101" y="117"/>
                  <a:pt x="101" y="117"/>
                  <a:pt x="101" y="117"/>
                </a:cubicBezTo>
                <a:cubicBezTo>
                  <a:pt x="100" y="118"/>
                  <a:pt x="99" y="118"/>
                  <a:pt x="99" y="118"/>
                </a:cubicBezTo>
                <a:cubicBezTo>
                  <a:pt x="13" y="118"/>
                  <a:pt x="13" y="118"/>
                  <a:pt x="13" y="118"/>
                </a:cubicBezTo>
                <a:cubicBezTo>
                  <a:pt x="12" y="118"/>
                  <a:pt x="11" y="118"/>
                  <a:pt x="10" y="117"/>
                </a:cubicBezTo>
                <a:cubicBezTo>
                  <a:pt x="10" y="116"/>
                  <a:pt x="9" y="116"/>
                  <a:pt x="9" y="115"/>
                </a:cubicBezTo>
                <a:cubicBezTo>
                  <a:pt x="9" y="13"/>
                  <a:pt x="9" y="13"/>
                  <a:pt x="9" y="13"/>
                </a:cubicBezTo>
                <a:cubicBezTo>
                  <a:pt x="9" y="12"/>
                  <a:pt x="10" y="11"/>
                  <a:pt x="10" y="11"/>
                </a:cubicBezTo>
                <a:cubicBezTo>
                  <a:pt x="11" y="10"/>
                  <a:pt x="12" y="10"/>
                  <a:pt x="13" y="10"/>
                </a:cubicBezTo>
                <a:cubicBezTo>
                  <a:pt x="68" y="10"/>
                  <a:pt x="68" y="10"/>
                  <a:pt x="68" y="10"/>
                </a:cubicBezTo>
                <a:cubicBezTo>
                  <a:pt x="68" y="32"/>
                  <a:pt x="68" y="32"/>
                  <a:pt x="68" y="32"/>
                </a:cubicBezTo>
                <a:cubicBezTo>
                  <a:pt x="68" y="35"/>
                  <a:pt x="69" y="38"/>
                  <a:pt x="71" y="40"/>
                </a:cubicBezTo>
                <a:cubicBezTo>
                  <a:pt x="72" y="40"/>
                  <a:pt x="72" y="40"/>
                  <a:pt x="72" y="40"/>
                </a:cubicBezTo>
                <a:cubicBezTo>
                  <a:pt x="73" y="42"/>
                  <a:pt x="76" y="43"/>
                  <a:pt x="79" y="43"/>
                </a:cubicBezTo>
                <a:cubicBezTo>
                  <a:pt x="102" y="43"/>
                  <a:pt x="102" y="43"/>
                  <a:pt x="102" y="43"/>
                </a:cubicBezTo>
                <a:cubicBezTo>
                  <a:pt x="102" y="115"/>
                  <a:pt x="102" y="115"/>
                  <a:pt x="102" y="115"/>
                </a:cubicBezTo>
                <a:close/>
                <a:moveTo>
                  <a:pt x="84" y="71"/>
                </a:moveTo>
                <a:cubicBezTo>
                  <a:pt x="84" y="71"/>
                  <a:pt x="84" y="71"/>
                  <a:pt x="84" y="71"/>
                </a:cubicBezTo>
                <a:cubicBezTo>
                  <a:pt x="27" y="71"/>
                  <a:pt x="27" y="71"/>
                  <a:pt x="27" y="71"/>
                </a:cubicBezTo>
                <a:cubicBezTo>
                  <a:pt x="25" y="71"/>
                  <a:pt x="24" y="72"/>
                  <a:pt x="24" y="74"/>
                </a:cubicBezTo>
                <a:cubicBezTo>
                  <a:pt x="24" y="76"/>
                  <a:pt x="25" y="77"/>
                  <a:pt x="27" y="77"/>
                </a:cubicBezTo>
                <a:cubicBezTo>
                  <a:pt x="84" y="77"/>
                  <a:pt x="84" y="77"/>
                  <a:pt x="84" y="77"/>
                </a:cubicBezTo>
                <a:cubicBezTo>
                  <a:pt x="86" y="77"/>
                  <a:pt x="87" y="76"/>
                  <a:pt x="87" y="74"/>
                </a:cubicBezTo>
                <a:cubicBezTo>
                  <a:pt x="87" y="72"/>
                  <a:pt x="86" y="71"/>
                  <a:pt x="84"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sp>
        <p:nvSpPr>
          <p:cNvPr id="33" name="Freeform 38"/>
          <p:cNvSpPr>
            <a:spLocks noEditPoints="1"/>
          </p:cNvSpPr>
          <p:nvPr/>
        </p:nvSpPr>
        <p:spPr bwMode="auto">
          <a:xfrm>
            <a:off x="3613095" y="4578467"/>
            <a:ext cx="243391" cy="289837"/>
          </a:xfrm>
          <a:custGeom>
            <a:avLst/>
            <a:gdLst>
              <a:gd name="T0" fmla="*/ 93 w 105"/>
              <a:gd name="T1" fmla="*/ 2 h 125"/>
              <a:gd name="T2" fmla="*/ 90 w 105"/>
              <a:gd name="T3" fmla="*/ 9 h 125"/>
              <a:gd name="T4" fmla="*/ 105 w 105"/>
              <a:gd name="T5" fmla="*/ 47 h 125"/>
              <a:gd name="T6" fmla="*/ 88 w 105"/>
              <a:gd name="T7" fmla="*/ 89 h 125"/>
              <a:gd name="T8" fmla="*/ 69 w 105"/>
              <a:gd name="T9" fmla="*/ 101 h 125"/>
              <a:gd name="T10" fmla="*/ 52 w 105"/>
              <a:gd name="T11" fmla="*/ 105 h 125"/>
              <a:gd name="T12" fmla="*/ 52 w 105"/>
              <a:gd name="T13" fmla="*/ 115 h 125"/>
              <a:gd name="T14" fmla="*/ 76 w 105"/>
              <a:gd name="T15" fmla="*/ 120 h 125"/>
              <a:gd name="T16" fmla="*/ 47 w 105"/>
              <a:gd name="T17" fmla="*/ 125 h 125"/>
              <a:gd name="T18" fmla="*/ 47 w 105"/>
              <a:gd name="T19" fmla="*/ 125 h 125"/>
              <a:gd name="T20" fmla="*/ 19 w 105"/>
              <a:gd name="T21" fmla="*/ 120 h 125"/>
              <a:gd name="T22" fmla="*/ 42 w 105"/>
              <a:gd name="T23" fmla="*/ 115 h 125"/>
              <a:gd name="T24" fmla="*/ 42 w 105"/>
              <a:gd name="T25" fmla="*/ 105 h 125"/>
              <a:gd name="T26" fmla="*/ 8 w 105"/>
              <a:gd name="T27" fmla="*/ 91 h 125"/>
              <a:gd name="T28" fmla="*/ 1 w 105"/>
              <a:gd name="T29" fmla="*/ 94 h 125"/>
              <a:gd name="T30" fmla="*/ 12 w 105"/>
              <a:gd name="T31" fmla="*/ 79 h 125"/>
              <a:gd name="T32" fmla="*/ 14 w 105"/>
              <a:gd name="T33" fmla="*/ 14 h 125"/>
              <a:gd name="T34" fmla="*/ 78 w 105"/>
              <a:gd name="T35" fmla="*/ 12 h 125"/>
              <a:gd name="T36" fmla="*/ 84 w 105"/>
              <a:gd name="T37" fmla="*/ 7 h 125"/>
              <a:gd name="T38" fmla="*/ 84 w 105"/>
              <a:gd name="T39" fmla="*/ 7 h 125"/>
              <a:gd name="T40" fmla="*/ 86 w 105"/>
              <a:gd name="T41" fmla="*/ 13 h 125"/>
              <a:gd name="T42" fmla="*/ 82 w 105"/>
              <a:gd name="T43" fmla="*/ 16 h 125"/>
              <a:gd name="T44" fmla="*/ 80 w 105"/>
              <a:gd name="T45" fmla="*/ 81 h 125"/>
              <a:gd name="T46" fmla="*/ 47 w 105"/>
              <a:gd name="T47" fmla="*/ 95 h 125"/>
              <a:gd name="T48" fmla="*/ 13 w 105"/>
              <a:gd name="T49" fmla="*/ 86 h 125"/>
              <a:gd name="T50" fmla="*/ 47 w 105"/>
              <a:gd name="T51" fmla="*/ 100 h 125"/>
              <a:gd name="T52" fmla="*/ 67 w 105"/>
              <a:gd name="T53" fmla="*/ 96 h 125"/>
              <a:gd name="T54" fmla="*/ 84 w 105"/>
              <a:gd name="T55" fmla="*/ 84 h 125"/>
              <a:gd name="T56" fmla="*/ 95 w 105"/>
              <a:gd name="T57" fmla="*/ 67 h 125"/>
              <a:gd name="T58" fmla="*/ 95 w 105"/>
              <a:gd name="T59" fmla="*/ 28 h 125"/>
              <a:gd name="T60" fmla="*/ 74 w 105"/>
              <a:gd name="T61" fmla="*/ 21 h 125"/>
              <a:gd name="T62" fmla="*/ 47 w 105"/>
              <a:gd name="T63" fmla="*/ 10 h 125"/>
              <a:gd name="T64" fmla="*/ 10 w 105"/>
              <a:gd name="T65" fmla="*/ 47 h 125"/>
              <a:gd name="T66" fmla="*/ 47 w 105"/>
              <a:gd name="T67" fmla="*/ 85 h 125"/>
              <a:gd name="T68" fmla="*/ 74 w 105"/>
              <a:gd name="T69" fmla="*/ 74 h 125"/>
              <a:gd name="T70" fmla="*/ 74 w 105"/>
              <a:gd name="T71" fmla="*/ 21 h 125"/>
              <a:gd name="T72" fmla="*/ 80 w 105"/>
              <a:gd name="T73" fmla="*/ 81 h 125"/>
              <a:gd name="T74" fmla="*/ 74 w 105"/>
              <a:gd name="T75" fmla="*/ 8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25">
                <a:moveTo>
                  <a:pt x="89" y="2"/>
                </a:moveTo>
                <a:cubicBezTo>
                  <a:pt x="90" y="0"/>
                  <a:pt x="92" y="0"/>
                  <a:pt x="93" y="2"/>
                </a:cubicBezTo>
                <a:cubicBezTo>
                  <a:pt x="94" y="3"/>
                  <a:pt x="94" y="5"/>
                  <a:pt x="93" y="6"/>
                </a:cubicBezTo>
                <a:cubicBezTo>
                  <a:pt x="90" y="9"/>
                  <a:pt x="90" y="9"/>
                  <a:pt x="90" y="9"/>
                </a:cubicBezTo>
                <a:cubicBezTo>
                  <a:pt x="95" y="14"/>
                  <a:pt x="98" y="19"/>
                  <a:pt x="101" y="25"/>
                </a:cubicBezTo>
                <a:cubicBezTo>
                  <a:pt x="104" y="32"/>
                  <a:pt x="105" y="40"/>
                  <a:pt x="105" y="47"/>
                </a:cubicBezTo>
                <a:cubicBezTo>
                  <a:pt x="105" y="55"/>
                  <a:pt x="104" y="63"/>
                  <a:pt x="101" y="70"/>
                </a:cubicBezTo>
                <a:cubicBezTo>
                  <a:pt x="98" y="77"/>
                  <a:pt x="94" y="83"/>
                  <a:pt x="88" y="89"/>
                </a:cubicBezTo>
                <a:cubicBezTo>
                  <a:pt x="88" y="89"/>
                  <a:pt x="88" y="89"/>
                  <a:pt x="88" y="89"/>
                </a:cubicBezTo>
                <a:cubicBezTo>
                  <a:pt x="83" y="94"/>
                  <a:pt x="76" y="98"/>
                  <a:pt x="69" y="101"/>
                </a:cubicBezTo>
                <a:cubicBezTo>
                  <a:pt x="69" y="101"/>
                  <a:pt x="69" y="101"/>
                  <a:pt x="69" y="101"/>
                </a:cubicBezTo>
                <a:cubicBezTo>
                  <a:pt x="64" y="103"/>
                  <a:pt x="58" y="105"/>
                  <a:pt x="52" y="105"/>
                </a:cubicBezTo>
                <a:cubicBezTo>
                  <a:pt x="52" y="106"/>
                  <a:pt x="52" y="106"/>
                  <a:pt x="52" y="106"/>
                </a:cubicBezTo>
                <a:cubicBezTo>
                  <a:pt x="52" y="115"/>
                  <a:pt x="52" y="115"/>
                  <a:pt x="52" y="115"/>
                </a:cubicBezTo>
                <a:cubicBezTo>
                  <a:pt x="71" y="115"/>
                  <a:pt x="71" y="115"/>
                  <a:pt x="71" y="115"/>
                </a:cubicBezTo>
                <a:cubicBezTo>
                  <a:pt x="74" y="115"/>
                  <a:pt x="76" y="117"/>
                  <a:pt x="76" y="120"/>
                </a:cubicBezTo>
                <a:cubicBezTo>
                  <a:pt x="76" y="123"/>
                  <a:pt x="74" y="125"/>
                  <a:pt x="71" y="125"/>
                </a:cubicBezTo>
                <a:cubicBezTo>
                  <a:pt x="47" y="125"/>
                  <a:pt x="47" y="125"/>
                  <a:pt x="47" y="125"/>
                </a:cubicBezTo>
                <a:cubicBezTo>
                  <a:pt x="47" y="125"/>
                  <a:pt x="47" y="125"/>
                  <a:pt x="47" y="125"/>
                </a:cubicBezTo>
                <a:cubicBezTo>
                  <a:pt x="47" y="125"/>
                  <a:pt x="47" y="125"/>
                  <a:pt x="47" y="125"/>
                </a:cubicBezTo>
                <a:cubicBezTo>
                  <a:pt x="23" y="125"/>
                  <a:pt x="23" y="125"/>
                  <a:pt x="23" y="125"/>
                </a:cubicBezTo>
                <a:cubicBezTo>
                  <a:pt x="21" y="125"/>
                  <a:pt x="19" y="123"/>
                  <a:pt x="19" y="120"/>
                </a:cubicBezTo>
                <a:cubicBezTo>
                  <a:pt x="19" y="117"/>
                  <a:pt x="21" y="115"/>
                  <a:pt x="23" y="115"/>
                </a:cubicBezTo>
                <a:cubicBezTo>
                  <a:pt x="42" y="115"/>
                  <a:pt x="42" y="115"/>
                  <a:pt x="42" y="115"/>
                </a:cubicBezTo>
                <a:cubicBezTo>
                  <a:pt x="42" y="106"/>
                  <a:pt x="42" y="106"/>
                  <a:pt x="42" y="106"/>
                </a:cubicBezTo>
                <a:cubicBezTo>
                  <a:pt x="42" y="106"/>
                  <a:pt x="42" y="106"/>
                  <a:pt x="42" y="105"/>
                </a:cubicBezTo>
                <a:cubicBezTo>
                  <a:pt x="36" y="105"/>
                  <a:pt x="30" y="103"/>
                  <a:pt x="25" y="101"/>
                </a:cubicBezTo>
                <a:cubicBezTo>
                  <a:pt x="19" y="99"/>
                  <a:pt x="13" y="95"/>
                  <a:pt x="8" y="91"/>
                </a:cubicBezTo>
                <a:cubicBezTo>
                  <a:pt x="5" y="94"/>
                  <a:pt x="5" y="94"/>
                  <a:pt x="5" y="94"/>
                </a:cubicBezTo>
                <a:cubicBezTo>
                  <a:pt x="4" y="95"/>
                  <a:pt x="2" y="95"/>
                  <a:pt x="1" y="94"/>
                </a:cubicBezTo>
                <a:cubicBezTo>
                  <a:pt x="0" y="92"/>
                  <a:pt x="0" y="91"/>
                  <a:pt x="1" y="89"/>
                </a:cubicBezTo>
                <a:cubicBezTo>
                  <a:pt x="12" y="79"/>
                  <a:pt x="12" y="79"/>
                  <a:pt x="12" y="79"/>
                </a:cubicBezTo>
                <a:cubicBezTo>
                  <a:pt x="5" y="70"/>
                  <a:pt x="0" y="60"/>
                  <a:pt x="0" y="47"/>
                </a:cubicBezTo>
                <a:cubicBezTo>
                  <a:pt x="0" y="35"/>
                  <a:pt x="5" y="23"/>
                  <a:pt x="14" y="14"/>
                </a:cubicBezTo>
                <a:cubicBezTo>
                  <a:pt x="23" y="6"/>
                  <a:pt x="34" y="0"/>
                  <a:pt x="47" y="0"/>
                </a:cubicBezTo>
                <a:cubicBezTo>
                  <a:pt x="59" y="0"/>
                  <a:pt x="70" y="5"/>
                  <a:pt x="78" y="12"/>
                </a:cubicBezTo>
                <a:cubicBezTo>
                  <a:pt x="84" y="7"/>
                  <a:pt x="84" y="7"/>
                  <a:pt x="84" y="7"/>
                </a:cubicBezTo>
                <a:cubicBezTo>
                  <a:pt x="84" y="7"/>
                  <a:pt x="84" y="7"/>
                  <a:pt x="84" y="7"/>
                </a:cubicBezTo>
                <a:cubicBezTo>
                  <a:pt x="84" y="7"/>
                  <a:pt x="84" y="7"/>
                  <a:pt x="84" y="7"/>
                </a:cubicBezTo>
                <a:cubicBezTo>
                  <a:pt x="84" y="7"/>
                  <a:pt x="84" y="7"/>
                  <a:pt x="84" y="7"/>
                </a:cubicBezTo>
                <a:cubicBezTo>
                  <a:pt x="89" y="2"/>
                  <a:pt x="89" y="2"/>
                  <a:pt x="89" y="2"/>
                </a:cubicBezTo>
                <a:close/>
                <a:moveTo>
                  <a:pt x="86" y="13"/>
                </a:moveTo>
                <a:cubicBezTo>
                  <a:pt x="86" y="13"/>
                  <a:pt x="86" y="13"/>
                  <a:pt x="86" y="13"/>
                </a:cubicBezTo>
                <a:cubicBezTo>
                  <a:pt x="82" y="16"/>
                  <a:pt x="82" y="16"/>
                  <a:pt x="82" y="16"/>
                </a:cubicBezTo>
                <a:cubicBezTo>
                  <a:pt x="90" y="25"/>
                  <a:pt x="94" y="36"/>
                  <a:pt x="94" y="47"/>
                </a:cubicBezTo>
                <a:cubicBezTo>
                  <a:pt x="94" y="61"/>
                  <a:pt x="89" y="72"/>
                  <a:pt x="80" y="81"/>
                </a:cubicBezTo>
                <a:cubicBezTo>
                  <a:pt x="80" y="81"/>
                  <a:pt x="80" y="81"/>
                  <a:pt x="80" y="81"/>
                </a:cubicBezTo>
                <a:cubicBezTo>
                  <a:pt x="72" y="89"/>
                  <a:pt x="60" y="95"/>
                  <a:pt x="47" y="95"/>
                </a:cubicBezTo>
                <a:cubicBezTo>
                  <a:pt x="35" y="95"/>
                  <a:pt x="24" y="90"/>
                  <a:pt x="16" y="83"/>
                </a:cubicBezTo>
                <a:cubicBezTo>
                  <a:pt x="13" y="86"/>
                  <a:pt x="13" y="86"/>
                  <a:pt x="13" y="86"/>
                </a:cubicBezTo>
                <a:cubicBezTo>
                  <a:pt x="17" y="90"/>
                  <a:pt x="22" y="93"/>
                  <a:pt x="27" y="96"/>
                </a:cubicBezTo>
                <a:cubicBezTo>
                  <a:pt x="33" y="98"/>
                  <a:pt x="40" y="100"/>
                  <a:pt x="47" y="100"/>
                </a:cubicBezTo>
                <a:cubicBezTo>
                  <a:pt x="54" y="100"/>
                  <a:pt x="61" y="98"/>
                  <a:pt x="67" y="96"/>
                </a:cubicBezTo>
                <a:cubicBezTo>
                  <a:pt x="67" y="96"/>
                  <a:pt x="67" y="96"/>
                  <a:pt x="67" y="96"/>
                </a:cubicBezTo>
                <a:cubicBezTo>
                  <a:pt x="73" y="93"/>
                  <a:pt x="79" y="89"/>
                  <a:pt x="84" y="84"/>
                </a:cubicBezTo>
                <a:cubicBezTo>
                  <a:pt x="84" y="84"/>
                  <a:pt x="84" y="84"/>
                  <a:pt x="84" y="84"/>
                </a:cubicBezTo>
                <a:cubicBezTo>
                  <a:pt x="84" y="84"/>
                  <a:pt x="84" y="84"/>
                  <a:pt x="84" y="84"/>
                </a:cubicBezTo>
                <a:cubicBezTo>
                  <a:pt x="89" y="80"/>
                  <a:pt x="93" y="74"/>
                  <a:pt x="95" y="67"/>
                </a:cubicBezTo>
                <a:cubicBezTo>
                  <a:pt x="98" y="61"/>
                  <a:pt x="99" y="55"/>
                  <a:pt x="99" y="47"/>
                </a:cubicBezTo>
                <a:cubicBezTo>
                  <a:pt x="99" y="40"/>
                  <a:pt x="98" y="34"/>
                  <a:pt x="95" y="28"/>
                </a:cubicBezTo>
                <a:cubicBezTo>
                  <a:pt x="93" y="22"/>
                  <a:pt x="90" y="17"/>
                  <a:pt x="86" y="13"/>
                </a:cubicBezTo>
                <a:close/>
                <a:moveTo>
                  <a:pt x="74" y="21"/>
                </a:moveTo>
                <a:cubicBezTo>
                  <a:pt x="74" y="21"/>
                  <a:pt x="74" y="21"/>
                  <a:pt x="74" y="21"/>
                </a:cubicBezTo>
                <a:cubicBezTo>
                  <a:pt x="67" y="15"/>
                  <a:pt x="58" y="10"/>
                  <a:pt x="47" y="10"/>
                </a:cubicBezTo>
                <a:cubicBezTo>
                  <a:pt x="37" y="10"/>
                  <a:pt x="28" y="15"/>
                  <a:pt x="21" y="21"/>
                </a:cubicBezTo>
                <a:cubicBezTo>
                  <a:pt x="14" y="28"/>
                  <a:pt x="10" y="37"/>
                  <a:pt x="10" y="47"/>
                </a:cubicBezTo>
                <a:cubicBezTo>
                  <a:pt x="10" y="58"/>
                  <a:pt x="14" y="67"/>
                  <a:pt x="21" y="74"/>
                </a:cubicBezTo>
                <a:cubicBezTo>
                  <a:pt x="28" y="81"/>
                  <a:pt x="37" y="85"/>
                  <a:pt x="47" y="85"/>
                </a:cubicBezTo>
                <a:cubicBezTo>
                  <a:pt x="57" y="85"/>
                  <a:pt x="67" y="81"/>
                  <a:pt x="73" y="74"/>
                </a:cubicBezTo>
                <a:cubicBezTo>
                  <a:pt x="74" y="74"/>
                  <a:pt x="74" y="74"/>
                  <a:pt x="74" y="74"/>
                </a:cubicBezTo>
                <a:cubicBezTo>
                  <a:pt x="80" y="67"/>
                  <a:pt x="84" y="58"/>
                  <a:pt x="84" y="47"/>
                </a:cubicBezTo>
                <a:cubicBezTo>
                  <a:pt x="84" y="37"/>
                  <a:pt x="80" y="28"/>
                  <a:pt x="74" y="21"/>
                </a:cubicBezTo>
                <a:cubicBezTo>
                  <a:pt x="74" y="21"/>
                  <a:pt x="74" y="21"/>
                  <a:pt x="74" y="21"/>
                </a:cubicBezTo>
                <a:close/>
                <a:moveTo>
                  <a:pt x="80" y="81"/>
                </a:moveTo>
                <a:cubicBezTo>
                  <a:pt x="80" y="81"/>
                  <a:pt x="80" y="81"/>
                  <a:pt x="80" y="81"/>
                </a:cubicBezTo>
                <a:cubicBezTo>
                  <a:pt x="78" y="83"/>
                  <a:pt x="75" y="83"/>
                  <a:pt x="74" y="81"/>
                </a:cubicBezTo>
                <a:cubicBezTo>
                  <a:pt x="80" y="81"/>
                  <a:pt x="80" y="81"/>
                  <a:pt x="80" y="8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tx1">
                  <a:lumMod val="50000"/>
                  <a:lumOff val="50000"/>
                </a:schemeClr>
              </a:solidFill>
            </a:endParaRPr>
          </a:p>
        </p:txBody>
      </p:sp>
      <p:grpSp>
        <p:nvGrpSpPr>
          <p:cNvPr id="34" name="Group 39"/>
          <p:cNvGrpSpPr/>
          <p:nvPr/>
        </p:nvGrpSpPr>
        <p:grpSpPr bwMode="auto">
          <a:xfrm>
            <a:off x="4319098" y="4012625"/>
            <a:ext cx="3553805" cy="2394588"/>
            <a:chOff x="0" y="0"/>
            <a:chExt cx="2724" cy="1835"/>
          </a:xfrm>
        </p:grpSpPr>
        <p:sp>
          <p:nvSpPr>
            <p:cNvPr id="35" name="Oval 40"/>
            <p:cNvSpPr>
              <a:spLocks noChangeArrowheads="1"/>
            </p:cNvSpPr>
            <p:nvPr/>
          </p:nvSpPr>
          <p:spPr bwMode="auto">
            <a:xfrm flipV="1">
              <a:off x="0" y="1755"/>
              <a:ext cx="2724" cy="80"/>
            </a:xfrm>
            <a:prstGeom prst="ellipse">
              <a:avLst/>
            </a:prstGeom>
            <a:gradFill rotWithShape="1">
              <a:gsLst>
                <a:gs pos="0">
                  <a:schemeClr val="tx1">
                    <a:lumMod val="90000"/>
                    <a:lumOff val="10000"/>
                    <a:alpha val="50000"/>
                  </a:schemeClr>
                </a:gs>
                <a:gs pos="100000">
                  <a:schemeClr val="tx1">
                    <a:lumMod val="90000"/>
                    <a:lumOff val="10000"/>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7930">
                <a:defRPr/>
              </a:pPr>
              <a:endParaRPr lang="zh-CN" altLang="en-US" sz="2400" kern="0">
                <a:solidFill>
                  <a:sysClr val="windowText" lastClr="000000"/>
                </a:solidFill>
              </a:endParaRPr>
            </a:p>
          </p:txBody>
        </p:sp>
        <p:grpSp>
          <p:nvGrpSpPr>
            <p:cNvPr id="36" name="Group 41"/>
            <p:cNvGrpSpPr/>
            <p:nvPr/>
          </p:nvGrpSpPr>
          <p:grpSpPr bwMode="auto">
            <a:xfrm>
              <a:off x="240" y="0"/>
              <a:ext cx="2246" cy="1810"/>
              <a:chOff x="0" y="0"/>
              <a:chExt cx="2556" cy="1958"/>
            </a:xfrm>
          </p:grpSpPr>
          <p:pic>
            <p:nvPicPr>
              <p:cNvPr id="37" name="Picture 42" descr="apple ic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3" descr="sy_77578179991"/>
              <p:cNvSpPr>
                <a:spLocks noChangeArrowheads="1"/>
              </p:cNvSpPr>
              <p:nvPr/>
            </p:nvSpPr>
            <p:spPr bwMode="auto">
              <a:xfrm>
                <a:off x="99" y="100"/>
                <a:ext cx="2358" cy="1336"/>
              </a:xfrm>
              <a:prstGeom prst="rect">
                <a:avLst/>
              </a:prstGeom>
              <a:blipFill dpi="0" rotWithShape="1">
                <a:blip r:embed="rId4" cstate="print"/>
                <a:srcRect/>
                <a:stretch>
                  <a:fillRect t="-14753" b="-2070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defTabSz="1217930">
                  <a:defRPr/>
                </a:pPr>
                <a:r>
                  <a:rPr lang="zh-CN" altLang="zh-CN" sz="2400" kern="0">
                    <a:solidFill>
                      <a:sysClr val="windowText" lastClr="000000"/>
                    </a:solidFill>
                  </a:rPr>
                  <a:t> </a:t>
                </a:r>
              </a:p>
            </p:txBody>
          </p:sp>
        </p:grpSp>
      </p:grpSp>
      <p:sp>
        <p:nvSpPr>
          <p:cNvPr id="45" name="矩形 44"/>
          <p:cNvSpPr/>
          <p:nvPr/>
        </p:nvSpPr>
        <p:spPr>
          <a:xfrm>
            <a:off x="8965713" y="2136048"/>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7" name="矩形 46"/>
          <p:cNvSpPr/>
          <p:nvPr/>
        </p:nvSpPr>
        <p:spPr>
          <a:xfrm>
            <a:off x="8965713" y="3264637"/>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49" name="矩形 48"/>
          <p:cNvSpPr/>
          <p:nvPr/>
        </p:nvSpPr>
        <p:spPr>
          <a:xfrm>
            <a:off x="8965713" y="4320777"/>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50" name="矩形 49"/>
          <p:cNvSpPr/>
          <p:nvPr/>
        </p:nvSpPr>
        <p:spPr>
          <a:xfrm>
            <a:off x="833902" y="2136048"/>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51" name="矩形 50"/>
          <p:cNvSpPr/>
          <p:nvPr/>
        </p:nvSpPr>
        <p:spPr>
          <a:xfrm>
            <a:off x="833902" y="3264637"/>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52" name="矩形 51"/>
          <p:cNvSpPr/>
          <p:nvPr/>
        </p:nvSpPr>
        <p:spPr>
          <a:xfrm>
            <a:off x="833902" y="4320777"/>
            <a:ext cx="2398785" cy="98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9"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
        <p:nvSpPr>
          <p:cNvPr id="43"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Tree>
  </p:cSld>
  <p:clrMapOvr>
    <a:masterClrMapping/>
  </p:clrMapOvr>
  <p:transition spd="slow">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p:nvPr/>
        </p:nvSpPr>
        <p:spPr bwMode="auto">
          <a:xfrm>
            <a:off x="3473609" y="2718033"/>
            <a:ext cx="5249546" cy="426776"/>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10776"/>
          <a:stretch>
            <a:fillRect/>
          </a:stretch>
        </p:blipFill>
        <p:spPr>
          <a:xfrm>
            <a:off x="2542326" y="4024486"/>
            <a:ext cx="7107348" cy="2833514"/>
          </a:xfrm>
          <a:prstGeom prst="rect">
            <a:avLst/>
          </a:prstGeom>
        </p:spPr>
      </p:pic>
      <p:sp>
        <p:nvSpPr>
          <p:cNvPr id="6" name="TextBox 24"/>
          <p:cNvSpPr txBox="1"/>
          <p:nvPr/>
        </p:nvSpPr>
        <p:spPr>
          <a:xfrm>
            <a:off x="2432182" y="1972294"/>
            <a:ext cx="7327638" cy="615553"/>
          </a:xfrm>
          <a:prstGeom prst="rect">
            <a:avLst/>
          </a:prstGeom>
          <a:noFill/>
        </p:spPr>
        <p:txBody>
          <a:bodyPr wrap="square" lIns="0" tIns="0" rIns="0" bIns="0" rtlCol="0">
            <a:spAutoFit/>
          </a:bodyPr>
          <a:lstStyle/>
          <a:p>
            <a:pPr algn="ctr"/>
            <a:r>
              <a:rPr lang="zh-CN" altLang="en-US" sz="4000" dirty="0">
                <a:ln w="6350">
                  <a:noFill/>
                </a:ln>
                <a:solidFill>
                  <a:schemeClr val="accent1"/>
                </a:solidFill>
                <a:latin typeface="微软雅黑 Light" panose="020B0502040204020203" pitchFamily="34" charset="-122"/>
                <a:ea typeface="微软雅黑 Light" panose="020B0502040204020203" pitchFamily="34" charset="-122"/>
              </a:rPr>
              <a:t>谢谢欣赏</a:t>
            </a:r>
          </a:p>
        </p:txBody>
      </p:sp>
      <p:sp>
        <p:nvSpPr>
          <p:cNvPr id="7" name="圆角矩形 25"/>
          <p:cNvSpPr/>
          <p:nvPr/>
        </p:nvSpPr>
        <p:spPr>
          <a:xfrm>
            <a:off x="4071457" y="2810330"/>
            <a:ext cx="4049086" cy="27699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200" dirty="0">
                <a:solidFill>
                  <a:schemeClr val="bg1"/>
                </a:solidFill>
                <a:latin typeface="微软雅黑 Light" panose="020B0502040204020203" pitchFamily="34" charset="-122"/>
                <a:ea typeface="微软雅黑 Light" panose="020B0502040204020203" pitchFamily="34" charset="-122"/>
              </a:rPr>
              <a:t>THANK YOU FOR WATCHING</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nvGrpSpPr>
          <p:cNvPr id="8" name="组合 7"/>
          <p:cNvGrpSpPr/>
          <p:nvPr/>
        </p:nvGrpSpPr>
        <p:grpSpPr>
          <a:xfrm>
            <a:off x="4125753" y="3507171"/>
            <a:ext cx="153907" cy="174955"/>
            <a:chOff x="860980" y="3583766"/>
            <a:chExt cx="100336" cy="114060"/>
          </a:xfrm>
          <a:solidFill>
            <a:schemeClr val="accent6"/>
          </a:solidFill>
        </p:grpSpPr>
        <p:sp>
          <p:nvSpPr>
            <p:cNvPr id="9"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0"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grpSp>
      <p:grpSp>
        <p:nvGrpSpPr>
          <p:cNvPr id="11" name="Group 16"/>
          <p:cNvGrpSpPr/>
          <p:nvPr/>
        </p:nvGrpSpPr>
        <p:grpSpPr bwMode="auto">
          <a:xfrm>
            <a:off x="6468849" y="3500076"/>
            <a:ext cx="120563" cy="193781"/>
            <a:chOff x="4441" y="3144"/>
            <a:chExt cx="215" cy="345"/>
          </a:xfrm>
          <a:solidFill>
            <a:schemeClr val="bg1">
              <a:lumMod val="50000"/>
            </a:schemeClr>
          </a:solidFill>
        </p:grpSpPr>
        <p:sp>
          <p:nvSpPr>
            <p:cNvPr id="12"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3"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dist"/>
              <a:endParaRPr lang="zh-CN" altLang="en-US" sz="2135">
                <a:solidFill>
                  <a:schemeClr val="bg1">
                    <a:lumMod val="50000"/>
                  </a:schemeClr>
                </a:solidFill>
                <a:latin typeface="微软雅黑 Light" panose="020B0502040204020203" pitchFamily="34" charset="-122"/>
                <a:ea typeface="微软雅黑 Light" panose="020B0502040204020203" pitchFamily="34" charset="-122"/>
              </a:endParaRPr>
            </a:p>
          </p:txBody>
        </p:sp>
      </p:grpSp>
      <p:sp>
        <p:nvSpPr>
          <p:cNvPr id="14" name="Text Box 19"/>
          <p:cNvSpPr txBox="1">
            <a:spLocks noChangeArrowheads="1"/>
          </p:cNvSpPr>
          <p:nvPr/>
        </p:nvSpPr>
        <p:spPr bwMode="auto">
          <a:xfrm>
            <a:off x="4336042" y="3415019"/>
            <a:ext cx="10823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指导老师：</a:t>
            </a:r>
            <a:endParaRPr lang="en-US" altLang="zh-CN" sz="1400" dirty="0">
              <a:solidFill>
                <a:schemeClr val="bg1">
                  <a:lumMod val="50000"/>
                </a:schemeClr>
              </a:solidFill>
              <a:latin typeface="微软雅黑 Light" panose="020B0502040204020203" pitchFamily="34" charset="-122"/>
              <a:ea typeface="微软雅黑 Light" panose="020B0502040204020203" pitchFamily="34" charset="-122"/>
            </a:endParaRPr>
          </a:p>
        </p:txBody>
      </p:sp>
      <p:sp>
        <p:nvSpPr>
          <p:cNvPr id="15" name="Text Box 20"/>
          <p:cNvSpPr txBox="1">
            <a:spLocks noChangeArrowheads="1"/>
          </p:cNvSpPr>
          <p:nvPr/>
        </p:nvSpPr>
        <p:spPr bwMode="auto">
          <a:xfrm>
            <a:off x="6683624" y="341501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dirty="0">
                <a:solidFill>
                  <a:schemeClr val="bg1">
                    <a:lumMod val="50000"/>
                  </a:schemeClr>
                </a:solidFill>
                <a:latin typeface="微软雅黑 Light" panose="020B0502040204020203" pitchFamily="34" charset="-122"/>
                <a:ea typeface="微软雅黑 Light" panose="020B0502040204020203" pitchFamily="34" charset="-122"/>
              </a:rPr>
              <a:t>答辩人：</a:t>
            </a:r>
            <a:endParaRPr lang="en-US" altLang="zh-CN" sz="1400" dirty="0">
              <a:solidFill>
                <a:schemeClr val="bg1">
                  <a:lumMod val="50000"/>
                </a:schemeClr>
              </a:solidFill>
              <a:latin typeface="微软雅黑 Light" panose="020B0502040204020203" pitchFamily="34" charset="-122"/>
              <a:ea typeface="微软雅黑 Light" panose="020B0502040204020203" pitchFamily="34" charset="-122"/>
            </a:endParaRPr>
          </a:p>
        </p:txBody>
      </p:sp>
      <p:grpSp>
        <p:nvGrpSpPr>
          <p:cNvPr id="32" name="组合 31"/>
          <p:cNvGrpSpPr/>
          <p:nvPr/>
        </p:nvGrpSpPr>
        <p:grpSpPr>
          <a:xfrm>
            <a:off x="5033963" y="1322923"/>
            <a:ext cx="2128838" cy="321680"/>
            <a:chOff x="4627563" y="927100"/>
            <a:chExt cx="2941637" cy="444501"/>
          </a:xfrm>
          <a:solidFill>
            <a:srgbClr val="89A6D6"/>
          </a:solidFill>
        </p:grpSpPr>
        <p:sp>
          <p:nvSpPr>
            <p:cNvPr id="24" name="Freeform 5"/>
            <p:cNvSpPr/>
            <p:nvPr/>
          </p:nvSpPr>
          <p:spPr bwMode="auto">
            <a:xfrm>
              <a:off x="6097588" y="927100"/>
              <a:ext cx="1182688" cy="427038"/>
            </a:xfrm>
            <a:custGeom>
              <a:avLst/>
              <a:gdLst>
                <a:gd name="T0" fmla="*/ 265 w 278"/>
                <a:gd name="T1" fmla="*/ 19 h 98"/>
                <a:gd name="T2" fmla="*/ 234 w 278"/>
                <a:gd name="T3" fmla="*/ 11 h 98"/>
                <a:gd name="T4" fmla="*/ 203 w 278"/>
                <a:gd name="T5" fmla="*/ 18 h 98"/>
                <a:gd name="T6" fmla="*/ 189 w 278"/>
                <a:gd name="T7" fmla="*/ 25 h 98"/>
                <a:gd name="T8" fmla="*/ 182 w 278"/>
                <a:gd name="T9" fmla="*/ 30 h 98"/>
                <a:gd name="T10" fmla="*/ 170 w 278"/>
                <a:gd name="T11" fmla="*/ 41 h 98"/>
                <a:gd name="T12" fmla="*/ 159 w 278"/>
                <a:gd name="T13" fmla="*/ 53 h 98"/>
                <a:gd name="T14" fmla="*/ 140 w 278"/>
                <a:gd name="T15" fmla="*/ 69 h 98"/>
                <a:gd name="T16" fmla="*/ 126 w 278"/>
                <a:gd name="T17" fmla="*/ 79 h 98"/>
                <a:gd name="T18" fmla="*/ 78 w 278"/>
                <a:gd name="T19" fmla="*/ 97 h 98"/>
                <a:gd name="T20" fmla="*/ 51 w 278"/>
                <a:gd name="T21" fmla="*/ 97 h 98"/>
                <a:gd name="T22" fmla="*/ 42 w 278"/>
                <a:gd name="T23" fmla="*/ 95 h 98"/>
                <a:gd name="T24" fmla="*/ 27 w 278"/>
                <a:gd name="T25" fmla="*/ 89 h 98"/>
                <a:gd name="T26" fmla="*/ 4 w 278"/>
                <a:gd name="T27" fmla="*/ 64 h 98"/>
                <a:gd name="T28" fmla="*/ 2 w 278"/>
                <a:gd name="T29" fmla="*/ 30 h 98"/>
                <a:gd name="T30" fmla="*/ 24 w 278"/>
                <a:gd name="T31" fmla="*/ 4 h 98"/>
                <a:gd name="T32" fmla="*/ 58 w 278"/>
                <a:gd name="T33" fmla="*/ 3 h 98"/>
                <a:gd name="T34" fmla="*/ 77 w 278"/>
                <a:gd name="T35" fmla="*/ 30 h 98"/>
                <a:gd name="T36" fmla="*/ 63 w 278"/>
                <a:gd name="T37" fmla="*/ 58 h 98"/>
                <a:gd name="T38" fmla="*/ 39 w 278"/>
                <a:gd name="T39" fmla="*/ 58 h 98"/>
                <a:gd name="T40" fmla="*/ 30 w 278"/>
                <a:gd name="T41" fmla="*/ 37 h 98"/>
                <a:gd name="T42" fmla="*/ 40 w 278"/>
                <a:gd name="T43" fmla="*/ 56 h 98"/>
                <a:gd name="T44" fmla="*/ 61 w 278"/>
                <a:gd name="T45" fmla="*/ 55 h 98"/>
                <a:gd name="T46" fmla="*/ 72 w 278"/>
                <a:gd name="T47" fmla="*/ 30 h 98"/>
                <a:gd name="T48" fmla="*/ 55 w 278"/>
                <a:gd name="T49" fmla="*/ 9 h 98"/>
                <a:gd name="T50" fmla="*/ 17 w 278"/>
                <a:gd name="T51" fmla="*/ 20 h 98"/>
                <a:gd name="T52" fmla="*/ 9 w 278"/>
                <a:gd name="T53" fmla="*/ 47 h 98"/>
                <a:gd name="T54" fmla="*/ 21 w 278"/>
                <a:gd name="T55" fmla="*/ 72 h 98"/>
                <a:gd name="T56" fmla="*/ 45 w 278"/>
                <a:gd name="T57" fmla="*/ 86 h 98"/>
                <a:gd name="T58" fmla="*/ 46 w 278"/>
                <a:gd name="T59" fmla="*/ 86 h 98"/>
                <a:gd name="T60" fmla="*/ 53 w 278"/>
                <a:gd name="T61" fmla="*/ 87 h 98"/>
                <a:gd name="T62" fmla="*/ 76 w 278"/>
                <a:gd name="T63" fmla="*/ 87 h 98"/>
                <a:gd name="T64" fmla="*/ 107 w 278"/>
                <a:gd name="T65" fmla="*/ 78 h 98"/>
                <a:gd name="T66" fmla="*/ 128 w 278"/>
                <a:gd name="T67" fmla="*/ 67 h 98"/>
                <a:gd name="T68" fmla="*/ 147 w 278"/>
                <a:gd name="T69" fmla="*/ 52 h 98"/>
                <a:gd name="T70" fmla="*/ 159 w 278"/>
                <a:gd name="T71" fmla="*/ 41 h 98"/>
                <a:gd name="T72" fmla="*/ 171 w 278"/>
                <a:gd name="T73" fmla="*/ 30 h 98"/>
                <a:gd name="T74" fmla="*/ 182 w 278"/>
                <a:gd name="T75" fmla="*/ 22 h 98"/>
                <a:gd name="T76" fmla="*/ 193 w 278"/>
                <a:gd name="T77" fmla="*/ 16 h 98"/>
                <a:gd name="T78" fmla="*/ 217 w 278"/>
                <a:gd name="T79" fmla="*/ 8 h 98"/>
                <a:gd name="T80" fmla="*/ 266 w 278"/>
                <a:gd name="T81" fmla="*/ 1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98">
                  <a:moveTo>
                    <a:pt x="278" y="28"/>
                  </a:moveTo>
                  <a:cubicBezTo>
                    <a:pt x="274" y="24"/>
                    <a:pt x="270" y="21"/>
                    <a:pt x="265" y="19"/>
                  </a:cubicBezTo>
                  <a:cubicBezTo>
                    <a:pt x="260" y="16"/>
                    <a:pt x="255" y="14"/>
                    <a:pt x="250" y="13"/>
                  </a:cubicBezTo>
                  <a:cubicBezTo>
                    <a:pt x="244" y="12"/>
                    <a:pt x="239" y="11"/>
                    <a:pt x="234" y="11"/>
                  </a:cubicBezTo>
                  <a:cubicBezTo>
                    <a:pt x="228" y="11"/>
                    <a:pt x="223" y="11"/>
                    <a:pt x="218" y="12"/>
                  </a:cubicBezTo>
                  <a:cubicBezTo>
                    <a:pt x="212" y="13"/>
                    <a:pt x="207" y="15"/>
                    <a:pt x="203" y="18"/>
                  </a:cubicBezTo>
                  <a:cubicBezTo>
                    <a:pt x="200" y="19"/>
                    <a:pt x="198" y="20"/>
                    <a:pt x="195" y="21"/>
                  </a:cubicBezTo>
                  <a:cubicBezTo>
                    <a:pt x="193" y="23"/>
                    <a:pt x="191" y="24"/>
                    <a:pt x="189" y="25"/>
                  </a:cubicBezTo>
                  <a:cubicBezTo>
                    <a:pt x="185" y="28"/>
                    <a:pt x="185" y="28"/>
                    <a:pt x="185" y="28"/>
                  </a:cubicBezTo>
                  <a:cubicBezTo>
                    <a:pt x="182" y="30"/>
                    <a:pt x="182" y="30"/>
                    <a:pt x="182" y="30"/>
                  </a:cubicBezTo>
                  <a:cubicBezTo>
                    <a:pt x="180" y="32"/>
                    <a:pt x="178" y="34"/>
                    <a:pt x="176" y="35"/>
                  </a:cubicBezTo>
                  <a:cubicBezTo>
                    <a:pt x="174" y="37"/>
                    <a:pt x="172" y="39"/>
                    <a:pt x="170" y="41"/>
                  </a:cubicBezTo>
                  <a:cubicBezTo>
                    <a:pt x="164" y="47"/>
                    <a:pt x="164" y="47"/>
                    <a:pt x="164" y="47"/>
                  </a:cubicBezTo>
                  <a:cubicBezTo>
                    <a:pt x="159" y="53"/>
                    <a:pt x="159" y="53"/>
                    <a:pt x="159" y="53"/>
                  </a:cubicBezTo>
                  <a:cubicBezTo>
                    <a:pt x="157" y="55"/>
                    <a:pt x="155" y="57"/>
                    <a:pt x="153" y="59"/>
                  </a:cubicBezTo>
                  <a:cubicBezTo>
                    <a:pt x="148" y="62"/>
                    <a:pt x="144" y="66"/>
                    <a:pt x="140" y="69"/>
                  </a:cubicBezTo>
                  <a:cubicBezTo>
                    <a:pt x="137" y="71"/>
                    <a:pt x="135" y="73"/>
                    <a:pt x="133" y="74"/>
                  </a:cubicBezTo>
                  <a:cubicBezTo>
                    <a:pt x="130" y="76"/>
                    <a:pt x="128" y="77"/>
                    <a:pt x="126" y="79"/>
                  </a:cubicBezTo>
                  <a:cubicBezTo>
                    <a:pt x="121" y="82"/>
                    <a:pt x="116" y="85"/>
                    <a:pt x="110" y="87"/>
                  </a:cubicBezTo>
                  <a:cubicBezTo>
                    <a:pt x="100" y="92"/>
                    <a:pt x="89" y="95"/>
                    <a:pt x="78" y="97"/>
                  </a:cubicBezTo>
                  <a:cubicBezTo>
                    <a:pt x="72" y="98"/>
                    <a:pt x="66" y="98"/>
                    <a:pt x="60" y="98"/>
                  </a:cubicBezTo>
                  <a:cubicBezTo>
                    <a:pt x="57" y="98"/>
                    <a:pt x="54" y="97"/>
                    <a:pt x="51" y="97"/>
                  </a:cubicBezTo>
                  <a:cubicBezTo>
                    <a:pt x="50" y="97"/>
                    <a:pt x="49" y="97"/>
                    <a:pt x="47" y="96"/>
                  </a:cubicBezTo>
                  <a:cubicBezTo>
                    <a:pt x="46" y="96"/>
                    <a:pt x="44" y="96"/>
                    <a:pt x="42" y="95"/>
                  </a:cubicBezTo>
                  <a:cubicBezTo>
                    <a:pt x="43" y="95"/>
                    <a:pt x="43" y="95"/>
                    <a:pt x="43" y="95"/>
                  </a:cubicBezTo>
                  <a:cubicBezTo>
                    <a:pt x="38" y="94"/>
                    <a:pt x="32" y="92"/>
                    <a:pt x="27" y="89"/>
                  </a:cubicBezTo>
                  <a:cubicBezTo>
                    <a:pt x="22" y="87"/>
                    <a:pt x="17" y="83"/>
                    <a:pt x="13" y="79"/>
                  </a:cubicBezTo>
                  <a:cubicBezTo>
                    <a:pt x="10" y="74"/>
                    <a:pt x="6" y="69"/>
                    <a:pt x="4" y="64"/>
                  </a:cubicBezTo>
                  <a:cubicBezTo>
                    <a:pt x="2" y="59"/>
                    <a:pt x="1" y="53"/>
                    <a:pt x="0" y="47"/>
                  </a:cubicBezTo>
                  <a:cubicBezTo>
                    <a:pt x="0" y="41"/>
                    <a:pt x="0" y="36"/>
                    <a:pt x="2" y="30"/>
                  </a:cubicBezTo>
                  <a:cubicBezTo>
                    <a:pt x="4" y="24"/>
                    <a:pt x="6" y="19"/>
                    <a:pt x="10" y="15"/>
                  </a:cubicBezTo>
                  <a:cubicBezTo>
                    <a:pt x="14" y="10"/>
                    <a:pt x="19" y="6"/>
                    <a:pt x="24" y="4"/>
                  </a:cubicBezTo>
                  <a:cubicBezTo>
                    <a:pt x="29" y="1"/>
                    <a:pt x="35" y="0"/>
                    <a:pt x="41" y="0"/>
                  </a:cubicBezTo>
                  <a:cubicBezTo>
                    <a:pt x="46" y="0"/>
                    <a:pt x="52" y="0"/>
                    <a:pt x="58" y="3"/>
                  </a:cubicBezTo>
                  <a:cubicBezTo>
                    <a:pt x="63" y="5"/>
                    <a:pt x="68" y="9"/>
                    <a:pt x="71" y="14"/>
                  </a:cubicBezTo>
                  <a:cubicBezTo>
                    <a:pt x="75" y="18"/>
                    <a:pt x="77" y="24"/>
                    <a:pt x="77" y="30"/>
                  </a:cubicBezTo>
                  <a:cubicBezTo>
                    <a:pt x="78" y="35"/>
                    <a:pt x="77" y="41"/>
                    <a:pt x="75" y="46"/>
                  </a:cubicBezTo>
                  <a:cubicBezTo>
                    <a:pt x="72" y="52"/>
                    <a:pt x="68" y="56"/>
                    <a:pt x="63" y="58"/>
                  </a:cubicBezTo>
                  <a:cubicBezTo>
                    <a:pt x="58" y="61"/>
                    <a:pt x="52" y="62"/>
                    <a:pt x="47" y="61"/>
                  </a:cubicBezTo>
                  <a:cubicBezTo>
                    <a:pt x="44" y="60"/>
                    <a:pt x="41" y="59"/>
                    <a:pt x="39" y="58"/>
                  </a:cubicBezTo>
                  <a:cubicBezTo>
                    <a:pt x="37" y="56"/>
                    <a:pt x="35" y="54"/>
                    <a:pt x="33" y="52"/>
                  </a:cubicBezTo>
                  <a:cubicBezTo>
                    <a:pt x="30" y="47"/>
                    <a:pt x="29" y="42"/>
                    <a:pt x="30" y="37"/>
                  </a:cubicBezTo>
                  <a:cubicBezTo>
                    <a:pt x="30" y="42"/>
                    <a:pt x="31" y="47"/>
                    <a:pt x="34" y="51"/>
                  </a:cubicBezTo>
                  <a:cubicBezTo>
                    <a:pt x="36" y="53"/>
                    <a:pt x="38" y="55"/>
                    <a:pt x="40" y="56"/>
                  </a:cubicBezTo>
                  <a:cubicBezTo>
                    <a:pt x="42" y="57"/>
                    <a:pt x="45" y="58"/>
                    <a:pt x="47" y="58"/>
                  </a:cubicBezTo>
                  <a:cubicBezTo>
                    <a:pt x="52" y="59"/>
                    <a:pt x="57" y="58"/>
                    <a:pt x="61" y="55"/>
                  </a:cubicBezTo>
                  <a:cubicBezTo>
                    <a:pt x="65" y="53"/>
                    <a:pt x="69" y="49"/>
                    <a:pt x="71" y="44"/>
                  </a:cubicBezTo>
                  <a:cubicBezTo>
                    <a:pt x="72" y="40"/>
                    <a:pt x="73" y="35"/>
                    <a:pt x="72" y="30"/>
                  </a:cubicBezTo>
                  <a:cubicBezTo>
                    <a:pt x="71" y="26"/>
                    <a:pt x="69" y="21"/>
                    <a:pt x="66" y="17"/>
                  </a:cubicBezTo>
                  <a:cubicBezTo>
                    <a:pt x="63" y="14"/>
                    <a:pt x="59" y="11"/>
                    <a:pt x="55" y="9"/>
                  </a:cubicBezTo>
                  <a:cubicBezTo>
                    <a:pt x="51" y="8"/>
                    <a:pt x="46" y="7"/>
                    <a:pt x="41" y="7"/>
                  </a:cubicBezTo>
                  <a:cubicBezTo>
                    <a:pt x="32" y="8"/>
                    <a:pt x="23" y="13"/>
                    <a:pt x="17" y="20"/>
                  </a:cubicBezTo>
                  <a:cubicBezTo>
                    <a:pt x="14" y="24"/>
                    <a:pt x="12" y="28"/>
                    <a:pt x="11" y="32"/>
                  </a:cubicBezTo>
                  <a:cubicBezTo>
                    <a:pt x="9" y="37"/>
                    <a:pt x="9" y="42"/>
                    <a:pt x="9" y="47"/>
                  </a:cubicBezTo>
                  <a:cubicBezTo>
                    <a:pt x="10" y="51"/>
                    <a:pt x="11" y="56"/>
                    <a:pt x="13" y="60"/>
                  </a:cubicBezTo>
                  <a:cubicBezTo>
                    <a:pt x="15" y="65"/>
                    <a:pt x="17" y="69"/>
                    <a:pt x="21" y="72"/>
                  </a:cubicBezTo>
                  <a:cubicBezTo>
                    <a:pt x="24" y="76"/>
                    <a:pt x="28" y="79"/>
                    <a:pt x="32" y="81"/>
                  </a:cubicBezTo>
                  <a:cubicBezTo>
                    <a:pt x="36" y="83"/>
                    <a:pt x="40" y="85"/>
                    <a:pt x="45" y="86"/>
                  </a:cubicBezTo>
                  <a:cubicBezTo>
                    <a:pt x="45" y="86"/>
                    <a:pt x="45" y="86"/>
                    <a:pt x="45" y="86"/>
                  </a:cubicBezTo>
                  <a:cubicBezTo>
                    <a:pt x="46" y="86"/>
                    <a:pt x="46" y="86"/>
                    <a:pt x="46" y="86"/>
                  </a:cubicBezTo>
                  <a:cubicBezTo>
                    <a:pt x="47" y="86"/>
                    <a:pt x="48" y="86"/>
                    <a:pt x="49" y="87"/>
                  </a:cubicBezTo>
                  <a:cubicBezTo>
                    <a:pt x="50" y="87"/>
                    <a:pt x="52" y="87"/>
                    <a:pt x="53" y="87"/>
                  </a:cubicBezTo>
                  <a:cubicBezTo>
                    <a:pt x="55" y="88"/>
                    <a:pt x="58" y="88"/>
                    <a:pt x="61" y="88"/>
                  </a:cubicBezTo>
                  <a:cubicBezTo>
                    <a:pt x="66" y="88"/>
                    <a:pt x="71" y="88"/>
                    <a:pt x="76" y="87"/>
                  </a:cubicBezTo>
                  <a:cubicBezTo>
                    <a:pt x="81" y="87"/>
                    <a:pt x="87" y="85"/>
                    <a:pt x="92" y="84"/>
                  </a:cubicBezTo>
                  <a:cubicBezTo>
                    <a:pt x="97" y="83"/>
                    <a:pt x="102" y="81"/>
                    <a:pt x="107" y="78"/>
                  </a:cubicBezTo>
                  <a:cubicBezTo>
                    <a:pt x="112" y="76"/>
                    <a:pt x="116" y="74"/>
                    <a:pt x="121" y="71"/>
                  </a:cubicBezTo>
                  <a:cubicBezTo>
                    <a:pt x="123" y="70"/>
                    <a:pt x="125" y="68"/>
                    <a:pt x="128" y="67"/>
                  </a:cubicBezTo>
                  <a:cubicBezTo>
                    <a:pt x="130" y="66"/>
                    <a:pt x="132" y="64"/>
                    <a:pt x="134" y="62"/>
                  </a:cubicBezTo>
                  <a:cubicBezTo>
                    <a:pt x="139" y="59"/>
                    <a:pt x="143" y="56"/>
                    <a:pt x="147" y="52"/>
                  </a:cubicBezTo>
                  <a:cubicBezTo>
                    <a:pt x="153" y="47"/>
                    <a:pt x="153" y="47"/>
                    <a:pt x="153" y="47"/>
                  </a:cubicBezTo>
                  <a:cubicBezTo>
                    <a:pt x="159" y="41"/>
                    <a:pt x="159" y="41"/>
                    <a:pt x="159" y="41"/>
                  </a:cubicBezTo>
                  <a:cubicBezTo>
                    <a:pt x="165" y="35"/>
                    <a:pt x="165" y="35"/>
                    <a:pt x="165" y="35"/>
                  </a:cubicBezTo>
                  <a:cubicBezTo>
                    <a:pt x="167" y="33"/>
                    <a:pt x="169" y="32"/>
                    <a:pt x="171" y="30"/>
                  </a:cubicBezTo>
                  <a:cubicBezTo>
                    <a:pt x="174" y="28"/>
                    <a:pt x="176" y="26"/>
                    <a:pt x="178" y="25"/>
                  </a:cubicBezTo>
                  <a:cubicBezTo>
                    <a:pt x="182" y="22"/>
                    <a:pt x="182" y="22"/>
                    <a:pt x="182" y="22"/>
                  </a:cubicBezTo>
                  <a:cubicBezTo>
                    <a:pt x="185" y="20"/>
                    <a:pt x="185" y="20"/>
                    <a:pt x="185" y="20"/>
                  </a:cubicBezTo>
                  <a:cubicBezTo>
                    <a:pt x="188" y="18"/>
                    <a:pt x="190" y="17"/>
                    <a:pt x="193" y="16"/>
                  </a:cubicBezTo>
                  <a:cubicBezTo>
                    <a:pt x="195" y="14"/>
                    <a:pt x="198" y="13"/>
                    <a:pt x="200" y="12"/>
                  </a:cubicBezTo>
                  <a:cubicBezTo>
                    <a:pt x="206" y="10"/>
                    <a:pt x="211" y="8"/>
                    <a:pt x="217" y="8"/>
                  </a:cubicBezTo>
                  <a:cubicBezTo>
                    <a:pt x="228" y="6"/>
                    <a:pt x="240" y="7"/>
                    <a:pt x="250" y="10"/>
                  </a:cubicBezTo>
                  <a:cubicBezTo>
                    <a:pt x="256" y="12"/>
                    <a:pt x="261" y="14"/>
                    <a:pt x="266" y="17"/>
                  </a:cubicBezTo>
                  <a:cubicBezTo>
                    <a:pt x="270" y="21"/>
                    <a:pt x="275" y="24"/>
                    <a:pt x="27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6"/>
            <p:cNvSpPr/>
            <p:nvPr/>
          </p:nvSpPr>
          <p:spPr bwMode="auto">
            <a:xfrm>
              <a:off x="4941888" y="927100"/>
              <a:ext cx="1181100" cy="427038"/>
            </a:xfrm>
            <a:custGeom>
              <a:avLst/>
              <a:gdLst>
                <a:gd name="T0" fmla="*/ 12 w 278"/>
                <a:gd name="T1" fmla="*/ 18 h 98"/>
                <a:gd name="T2" fmla="*/ 61 w 278"/>
                <a:gd name="T3" fmla="*/ 8 h 98"/>
                <a:gd name="T4" fmla="*/ 85 w 278"/>
                <a:gd name="T5" fmla="*/ 16 h 98"/>
                <a:gd name="T6" fmla="*/ 96 w 278"/>
                <a:gd name="T7" fmla="*/ 23 h 98"/>
                <a:gd name="T8" fmla="*/ 107 w 278"/>
                <a:gd name="T9" fmla="*/ 30 h 98"/>
                <a:gd name="T10" fmla="*/ 119 w 278"/>
                <a:gd name="T11" fmla="*/ 42 h 98"/>
                <a:gd name="T12" fmla="*/ 131 w 278"/>
                <a:gd name="T13" fmla="*/ 53 h 98"/>
                <a:gd name="T14" fmla="*/ 150 w 278"/>
                <a:gd name="T15" fmla="*/ 67 h 98"/>
                <a:gd name="T16" fmla="*/ 171 w 278"/>
                <a:gd name="T17" fmla="*/ 79 h 98"/>
                <a:gd name="T18" fmla="*/ 202 w 278"/>
                <a:gd name="T19" fmla="*/ 87 h 98"/>
                <a:gd name="T20" fmla="*/ 225 w 278"/>
                <a:gd name="T21" fmla="*/ 87 h 98"/>
                <a:gd name="T22" fmla="*/ 232 w 278"/>
                <a:gd name="T23" fmla="*/ 86 h 98"/>
                <a:gd name="T24" fmla="*/ 233 w 278"/>
                <a:gd name="T25" fmla="*/ 86 h 98"/>
                <a:gd name="T26" fmla="*/ 257 w 278"/>
                <a:gd name="T27" fmla="*/ 72 h 98"/>
                <a:gd name="T28" fmla="*/ 268 w 278"/>
                <a:gd name="T29" fmla="*/ 47 h 98"/>
                <a:gd name="T30" fmla="*/ 261 w 278"/>
                <a:gd name="T31" fmla="*/ 20 h 98"/>
                <a:gd name="T32" fmla="*/ 223 w 278"/>
                <a:gd name="T33" fmla="*/ 9 h 98"/>
                <a:gd name="T34" fmla="*/ 206 w 278"/>
                <a:gd name="T35" fmla="*/ 30 h 98"/>
                <a:gd name="T36" fmla="*/ 217 w 278"/>
                <a:gd name="T37" fmla="*/ 55 h 98"/>
                <a:gd name="T38" fmla="*/ 238 w 278"/>
                <a:gd name="T39" fmla="*/ 56 h 98"/>
                <a:gd name="T40" fmla="*/ 248 w 278"/>
                <a:gd name="T41" fmla="*/ 37 h 98"/>
                <a:gd name="T42" fmla="*/ 239 w 278"/>
                <a:gd name="T43" fmla="*/ 58 h 98"/>
                <a:gd name="T44" fmla="*/ 215 w 278"/>
                <a:gd name="T45" fmla="*/ 58 h 98"/>
                <a:gd name="T46" fmla="*/ 200 w 278"/>
                <a:gd name="T47" fmla="*/ 30 h 98"/>
                <a:gd name="T48" fmla="*/ 220 w 278"/>
                <a:gd name="T49" fmla="*/ 3 h 98"/>
                <a:gd name="T50" fmla="*/ 254 w 278"/>
                <a:gd name="T51" fmla="*/ 4 h 98"/>
                <a:gd name="T52" fmla="*/ 276 w 278"/>
                <a:gd name="T53" fmla="*/ 30 h 98"/>
                <a:gd name="T54" fmla="*/ 274 w 278"/>
                <a:gd name="T55" fmla="*/ 64 h 98"/>
                <a:gd name="T56" fmla="*/ 251 w 278"/>
                <a:gd name="T57" fmla="*/ 89 h 98"/>
                <a:gd name="T58" fmla="*/ 236 w 278"/>
                <a:gd name="T59" fmla="*/ 95 h 98"/>
                <a:gd name="T60" fmla="*/ 227 w 278"/>
                <a:gd name="T61" fmla="*/ 97 h 98"/>
                <a:gd name="T62" fmla="*/ 201 w 278"/>
                <a:gd name="T63" fmla="*/ 97 h 98"/>
                <a:gd name="T64" fmla="*/ 153 w 278"/>
                <a:gd name="T65" fmla="*/ 79 h 98"/>
                <a:gd name="T66" fmla="*/ 139 w 278"/>
                <a:gd name="T67" fmla="*/ 70 h 98"/>
                <a:gd name="T68" fmla="*/ 119 w 278"/>
                <a:gd name="T69" fmla="*/ 53 h 98"/>
                <a:gd name="T70" fmla="*/ 108 w 278"/>
                <a:gd name="T71" fmla="*/ 41 h 98"/>
                <a:gd name="T72" fmla="*/ 96 w 278"/>
                <a:gd name="T73" fmla="*/ 31 h 98"/>
                <a:gd name="T74" fmla="*/ 89 w 278"/>
                <a:gd name="T75" fmla="*/ 26 h 98"/>
                <a:gd name="T76" fmla="*/ 75 w 278"/>
                <a:gd name="T77" fmla="*/ 18 h 98"/>
                <a:gd name="T78" fmla="*/ 44 w 278"/>
                <a:gd name="T79" fmla="*/ 11 h 98"/>
                <a:gd name="T80" fmla="*/ 13 w 278"/>
                <a:gd name="T81" fmla="*/ 1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8" h="98">
                  <a:moveTo>
                    <a:pt x="0" y="29"/>
                  </a:moveTo>
                  <a:cubicBezTo>
                    <a:pt x="3" y="25"/>
                    <a:pt x="8" y="21"/>
                    <a:pt x="12" y="18"/>
                  </a:cubicBezTo>
                  <a:cubicBezTo>
                    <a:pt x="17" y="15"/>
                    <a:pt x="22" y="13"/>
                    <a:pt x="28" y="11"/>
                  </a:cubicBezTo>
                  <a:cubicBezTo>
                    <a:pt x="38" y="7"/>
                    <a:pt x="50" y="6"/>
                    <a:pt x="61" y="8"/>
                  </a:cubicBezTo>
                  <a:cubicBezTo>
                    <a:pt x="67" y="9"/>
                    <a:pt x="72" y="11"/>
                    <a:pt x="78" y="13"/>
                  </a:cubicBezTo>
                  <a:cubicBezTo>
                    <a:pt x="80" y="14"/>
                    <a:pt x="83" y="15"/>
                    <a:pt x="85" y="16"/>
                  </a:cubicBezTo>
                  <a:cubicBezTo>
                    <a:pt x="88" y="17"/>
                    <a:pt x="90" y="19"/>
                    <a:pt x="93" y="20"/>
                  </a:cubicBezTo>
                  <a:cubicBezTo>
                    <a:pt x="96" y="23"/>
                    <a:pt x="96" y="23"/>
                    <a:pt x="96" y="23"/>
                  </a:cubicBezTo>
                  <a:cubicBezTo>
                    <a:pt x="100" y="25"/>
                    <a:pt x="100" y="25"/>
                    <a:pt x="100" y="25"/>
                  </a:cubicBezTo>
                  <a:cubicBezTo>
                    <a:pt x="102" y="27"/>
                    <a:pt x="104" y="28"/>
                    <a:pt x="107" y="30"/>
                  </a:cubicBezTo>
                  <a:cubicBezTo>
                    <a:pt x="109" y="32"/>
                    <a:pt x="111" y="34"/>
                    <a:pt x="113" y="36"/>
                  </a:cubicBezTo>
                  <a:cubicBezTo>
                    <a:pt x="119" y="42"/>
                    <a:pt x="119" y="42"/>
                    <a:pt x="119" y="42"/>
                  </a:cubicBezTo>
                  <a:cubicBezTo>
                    <a:pt x="125" y="47"/>
                    <a:pt x="125" y="47"/>
                    <a:pt x="125" y="47"/>
                  </a:cubicBezTo>
                  <a:cubicBezTo>
                    <a:pt x="131" y="53"/>
                    <a:pt x="131" y="53"/>
                    <a:pt x="131" y="53"/>
                  </a:cubicBezTo>
                  <a:cubicBezTo>
                    <a:pt x="135" y="56"/>
                    <a:pt x="139" y="60"/>
                    <a:pt x="144" y="63"/>
                  </a:cubicBezTo>
                  <a:cubicBezTo>
                    <a:pt x="146" y="64"/>
                    <a:pt x="148" y="66"/>
                    <a:pt x="150" y="67"/>
                  </a:cubicBezTo>
                  <a:cubicBezTo>
                    <a:pt x="153" y="69"/>
                    <a:pt x="155" y="70"/>
                    <a:pt x="157" y="71"/>
                  </a:cubicBezTo>
                  <a:cubicBezTo>
                    <a:pt x="162" y="74"/>
                    <a:pt x="167" y="77"/>
                    <a:pt x="171" y="79"/>
                  </a:cubicBezTo>
                  <a:cubicBezTo>
                    <a:pt x="176" y="81"/>
                    <a:pt x="181" y="83"/>
                    <a:pt x="186" y="84"/>
                  </a:cubicBezTo>
                  <a:cubicBezTo>
                    <a:pt x="191" y="86"/>
                    <a:pt x="197" y="87"/>
                    <a:pt x="202" y="87"/>
                  </a:cubicBezTo>
                  <a:cubicBezTo>
                    <a:pt x="207" y="88"/>
                    <a:pt x="212" y="88"/>
                    <a:pt x="217" y="88"/>
                  </a:cubicBezTo>
                  <a:cubicBezTo>
                    <a:pt x="220" y="88"/>
                    <a:pt x="223" y="88"/>
                    <a:pt x="225" y="87"/>
                  </a:cubicBezTo>
                  <a:cubicBezTo>
                    <a:pt x="226" y="87"/>
                    <a:pt x="228" y="87"/>
                    <a:pt x="229" y="87"/>
                  </a:cubicBezTo>
                  <a:cubicBezTo>
                    <a:pt x="230" y="86"/>
                    <a:pt x="232" y="86"/>
                    <a:pt x="232" y="86"/>
                  </a:cubicBezTo>
                  <a:cubicBezTo>
                    <a:pt x="233" y="86"/>
                    <a:pt x="233" y="86"/>
                    <a:pt x="233" y="86"/>
                  </a:cubicBezTo>
                  <a:cubicBezTo>
                    <a:pt x="233" y="86"/>
                    <a:pt x="233" y="86"/>
                    <a:pt x="233" y="86"/>
                  </a:cubicBezTo>
                  <a:cubicBezTo>
                    <a:pt x="238" y="85"/>
                    <a:pt x="242" y="83"/>
                    <a:pt x="246" y="81"/>
                  </a:cubicBezTo>
                  <a:cubicBezTo>
                    <a:pt x="251" y="79"/>
                    <a:pt x="254" y="76"/>
                    <a:pt x="257" y="72"/>
                  </a:cubicBezTo>
                  <a:cubicBezTo>
                    <a:pt x="261" y="69"/>
                    <a:pt x="263" y="65"/>
                    <a:pt x="265" y="60"/>
                  </a:cubicBezTo>
                  <a:cubicBezTo>
                    <a:pt x="267" y="56"/>
                    <a:pt x="268" y="51"/>
                    <a:pt x="268" y="47"/>
                  </a:cubicBezTo>
                  <a:cubicBezTo>
                    <a:pt x="269" y="42"/>
                    <a:pt x="269" y="37"/>
                    <a:pt x="267" y="32"/>
                  </a:cubicBezTo>
                  <a:cubicBezTo>
                    <a:pt x="266" y="28"/>
                    <a:pt x="264" y="24"/>
                    <a:pt x="261" y="20"/>
                  </a:cubicBezTo>
                  <a:cubicBezTo>
                    <a:pt x="255" y="13"/>
                    <a:pt x="246" y="8"/>
                    <a:pt x="237" y="7"/>
                  </a:cubicBezTo>
                  <a:cubicBezTo>
                    <a:pt x="232" y="7"/>
                    <a:pt x="227" y="8"/>
                    <a:pt x="223" y="9"/>
                  </a:cubicBezTo>
                  <a:cubicBezTo>
                    <a:pt x="219" y="11"/>
                    <a:pt x="215" y="14"/>
                    <a:pt x="212" y="18"/>
                  </a:cubicBezTo>
                  <a:cubicBezTo>
                    <a:pt x="209" y="21"/>
                    <a:pt x="207" y="26"/>
                    <a:pt x="206" y="30"/>
                  </a:cubicBezTo>
                  <a:cubicBezTo>
                    <a:pt x="205" y="35"/>
                    <a:pt x="206" y="40"/>
                    <a:pt x="207" y="44"/>
                  </a:cubicBezTo>
                  <a:cubicBezTo>
                    <a:pt x="209" y="49"/>
                    <a:pt x="213" y="53"/>
                    <a:pt x="217" y="55"/>
                  </a:cubicBezTo>
                  <a:cubicBezTo>
                    <a:pt x="221" y="58"/>
                    <a:pt x="226" y="59"/>
                    <a:pt x="231" y="58"/>
                  </a:cubicBezTo>
                  <a:cubicBezTo>
                    <a:pt x="233" y="58"/>
                    <a:pt x="236" y="57"/>
                    <a:pt x="238" y="56"/>
                  </a:cubicBezTo>
                  <a:cubicBezTo>
                    <a:pt x="240" y="55"/>
                    <a:pt x="242" y="53"/>
                    <a:pt x="244" y="51"/>
                  </a:cubicBezTo>
                  <a:cubicBezTo>
                    <a:pt x="247" y="47"/>
                    <a:pt x="248" y="42"/>
                    <a:pt x="248" y="37"/>
                  </a:cubicBezTo>
                  <a:cubicBezTo>
                    <a:pt x="249" y="42"/>
                    <a:pt x="248" y="48"/>
                    <a:pt x="245" y="52"/>
                  </a:cubicBezTo>
                  <a:cubicBezTo>
                    <a:pt x="243" y="54"/>
                    <a:pt x="241" y="56"/>
                    <a:pt x="239" y="58"/>
                  </a:cubicBezTo>
                  <a:cubicBezTo>
                    <a:pt x="237" y="59"/>
                    <a:pt x="234" y="60"/>
                    <a:pt x="231" y="61"/>
                  </a:cubicBezTo>
                  <a:cubicBezTo>
                    <a:pt x="226" y="62"/>
                    <a:pt x="220" y="61"/>
                    <a:pt x="215" y="58"/>
                  </a:cubicBezTo>
                  <a:cubicBezTo>
                    <a:pt x="210" y="56"/>
                    <a:pt x="206" y="52"/>
                    <a:pt x="203" y="46"/>
                  </a:cubicBezTo>
                  <a:cubicBezTo>
                    <a:pt x="201" y="41"/>
                    <a:pt x="200" y="35"/>
                    <a:pt x="200" y="30"/>
                  </a:cubicBezTo>
                  <a:cubicBezTo>
                    <a:pt x="201" y="24"/>
                    <a:pt x="203" y="18"/>
                    <a:pt x="207" y="14"/>
                  </a:cubicBezTo>
                  <a:cubicBezTo>
                    <a:pt x="210" y="9"/>
                    <a:pt x="215" y="5"/>
                    <a:pt x="220" y="3"/>
                  </a:cubicBezTo>
                  <a:cubicBezTo>
                    <a:pt x="226" y="0"/>
                    <a:pt x="231" y="0"/>
                    <a:pt x="237" y="0"/>
                  </a:cubicBezTo>
                  <a:cubicBezTo>
                    <a:pt x="243" y="0"/>
                    <a:pt x="249" y="1"/>
                    <a:pt x="254" y="4"/>
                  </a:cubicBezTo>
                  <a:cubicBezTo>
                    <a:pt x="259" y="7"/>
                    <a:pt x="264" y="10"/>
                    <a:pt x="268" y="15"/>
                  </a:cubicBezTo>
                  <a:cubicBezTo>
                    <a:pt x="271" y="19"/>
                    <a:pt x="274" y="24"/>
                    <a:pt x="276" y="30"/>
                  </a:cubicBezTo>
                  <a:cubicBezTo>
                    <a:pt x="278" y="36"/>
                    <a:pt x="278" y="41"/>
                    <a:pt x="278" y="47"/>
                  </a:cubicBezTo>
                  <a:cubicBezTo>
                    <a:pt x="277" y="53"/>
                    <a:pt x="276" y="59"/>
                    <a:pt x="274" y="64"/>
                  </a:cubicBezTo>
                  <a:cubicBezTo>
                    <a:pt x="272" y="69"/>
                    <a:pt x="268" y="74"/>
                    <a:pt x="265" y="79"/>
                  </a:cubicBezTo>
                  <a:cubicBezTo>
                    <a:pt x="261" y="83"/>
                    <a:pt x="256" y="87"/>
                    <a:pt x="251" y="89"/>
                  </a:cubicBezTo>
                  <a:cubicBezTo>
                    <a:pt x="246" y="92"/>
                    <a:pt x="241" y="94"/>
                    <a:pt x="235" y="95"/>
                  </a:cubicBezTo>
                  <a:cubicBezTo>
                    <a:pt x="236" y="95"/>
                    <a:pt x="236" y="95"/>
                    <a:pt x="236" y="95"/>
                  </a:cubicBezTo>
                  <a:cubicBezTo>
                    <a:pt x="234" y="96"/>
                    <a:pt x="233" y="96"/>
                    <a:pt x="231" y="96"/>
                  </a:cubicBezTo>
                  <a:cubicBezTo>
                    <a:pt x="230" y="97"/>
                    <a:pt x="228" y="97"/>
                    <a:pt x="227" y="97"/>
                  </a:cubicBezTo>
                  <a:cubicBezTo>
                    <a:pt x="224" y="98"/>
                    <a:pt x="221" y="98"/>
                    <a:pt x="218" y="98"/>
                  </a:cubicBezTo>
                  <a:cubicBezTo>
                    <a:pt x="212" y="98"/>
                    <a:pt x="206" y="98"/>
                    <a:pt x="201" y="97"/>
                  </a:cubicBezTo>
                  <a:cubicBezTo>
                    <a:pt x="189" y="95"/>
                    <a:pt x="178" y="92"/>
                    <a:pt x="168" y="87"/>
                  </a:cubicBezTo>
                  <a:cubicBezTo>
                    <a:pt x="162" y="85"/>
                    <a:pt x="157" y="82"/>
                    <a:pt x="153" y="79"/>
                  </a:cubicBezTo>
                  <a:cubicBezTo>
                    <a:pt x="150" y="78"/>
                    <a:pt x="148" y="76"/>
                    <a:pt x="145" y="75"/>
                  </a:cubicBezTo>
                  <a:cubicBezTo>
                    <a:pt x="143" y="73"/>
                    <a:pt x="141" y="71"/>
                    <a:pt x="139" y="70"/>
                  </a:cubicBezTo>
                  <a:cubicBezTo>
                    <a:pt x="134" y="66"/>
                    <a:pt x="130" y="63"/>
                    <a:pt x="126" y="59"/>
                  </a:cubicBezTo>
                  <a:cubicBezTo>
                    <a:pt x="123" y="57"/>
                    <a:pt x="121" y="55"/>
                    <a:pt x="119" y="53"/>
                  </a:cubicBezTo>
                  <a:cubicBezTo>
                    <a:pt x="114" y="47"/>
                    <a:pt x="114" y="47"/>
                    <a:pt x="114" y="47"/>
                  </a:cubicBezTo>
                  <a:cubicBezTo>
                    <a:pt x="108" y="41"/>
                    <a:pt x="108" y="41"/>
                    <a:pt x="108" y="41"/>
                  </a:cubicBezTo>
                  <a:cubicBezTo>
                    <a:pt x="106" y="39"/>
                    <a:pt x="104" y="37"/>
                    <a:pt x="102" y="36"/>
                  </a:cubicBezTo>
                  <a:cubicBezTo>
                    <a:pt x="100" y="34"/>
                    <a:pt x="98" y="32"/>
                    <a:pt x="96" y="31"/>
                  </a:cubicBezTo>
                  <a:cubicBezTo>
                    <a:pt x="93" y="28"/>
                    <a:pt x="93" y="28"/>
                    <a:pt x="93" y="28"/>
                  </a:cubicBezTo>
                  <a:cubicBezTo>
                    <a:pt x="89" y="26"/>
                    <a:pt x="89" y="26"/>
                    <a:pt x="89" y="26"/>
                  </a:cubicBezTo>
                  <a:cubicBezTo>
                    <a:pt x="87" y="24"/>
                    <a:pt x="85" y="23"/>
                    <a:pt x="82" y="22"/>
                  </a:cubicBezTo>
                  <a:cubicBezTo>
                    <a:pt x="80" y="20"/>
                    <a:pt x="78" y="19"/>
                    <a:pt x="75" y="18"/>
                  </a:cubicBezTo>
                  <a:cubicBezTo>
                    <a:pt x="70" y="16"/>
                    <a:pt x="65" y="14"/>
                    <a:pt x="60" y="13"/>
                  </a:cubicBezTo>
                  <a:cubicBezTo>
                    <a:pt x="55" y="12"/>
                    <a:pt x="50" y="11"/>
                    <a:pt x="44" y="11"/>
                  </a:cubicBezTo>
                  <a:cubicBezTo>
                    <a:pt x="39" y="11"/>
                    <a:pt x="34" y="12"/>
                    <a:pt x="28" y="13"/>
                  </a:cubicBezTo>
                  <a:cubicBezTo>
                    <a:pt x="23" y="15"/>
                    <a:pt x="18" y="17"/>
                    <a:pt x="13" y="19"/>
                  </a:cubicBezTo>
                  <a:cubicBezTo>
                    <a:pt x="8" y="22"/>
                    <a:pt x="4" y="25"/>
                    <a:pt x="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7"/>
            <p:cNvSpPr/>
            <p:nvPr/>
          </p:nvSpPr>
          <p:spPr bwMode="auto">
            <a:xfrm>
              <a:off x="6680200" y="1001713"/>
              <a:ext cx="889000" cy="369888"/>
            </a:xfrm>
            <a:custGeom>
              <a:avLst/>
              <a:gdLst>
                <a:gd name="T0" fmla="*/ 131 w 209"/>
                <a:gd name="T1" fmla="*/ 2 h 85"/>
                <a:gd name="T2" fmla="*/ 105 w 209"/>
                <a:gd name="T3" fmla="*/ 10 h 85"/>
                <a:gd name="T4" fmla="*/ 81 w 209"/>
                <a:gd name="T5" fmla="*/ 22 h 85"/>
                <a:gd name="T6" fmla="*/ 43 w 209"/>
                <a:gd name="T7" fmla="*/ 41 h 85"/>
                <a:gd name="T8" fmla="*/ 0 w 209"/>
                <a:gd name="T9" fmla="*/ 44 h 85"/>
                <a:gd name="T10" fmla="*/ 0 w 209"/>
                <a:gd name="T11" fmla="*/ 45 h 85"/>
                <a:gd name="T12" fmla="*/ 21 w 209"/>
                <a:gd name="T13" fmla="*/ 48 h 85"/>
                <a:gd name="T14" fmla="*/ 42 w 209"/>
                <a:gd name="T15" fmla="*/ 47 h 85"/>
                <a:gd name="T16" fmla="*/ 62 w 209"/>
                <a:gd name="T17" fmla="*/ 44 h 85"/>
                <a:gd name="T18" fmla="*/ 83 w 209"/>
                <a:gd name="T19" fmla="*/ 35 h 85"/>
                <a:gd name="T20" fmla="*/ 108 w 209"/>
                <a:gd name="T21" fmla="*/ 21 h 85"/>
                <a:gd name="T22" fmla="*/ 142 w 209"/>
                <a:gd name="T23" fmla="*/ 11 h 85"/>
                <a:gd name="T24" fmla="*/ 155 w 209"/>
                <a:gd name="T25" fmla="*/ 11 h 85"/>
                <a:gd name="T26" fmla="*/ 156 w 209"/>
                <a:gd name="T27" fmla="*/ 11 h 85"/>
                <a:gd name="T28" fmla="*/ 158 w 209"/>
                <a:gd name="T29" fmla="*/ 12 h 85"/>
                <a:gd name="T30" fmla="*/ 167 w 209"/>
                <a:gd name="T31" fmla="*/ 14 h 85"/>
                <a:gd name="T32" fmla="*/ 192 w 209"/>
                <a:gd name="T33" fmla="*/ 33 h 85"/>
                <a:gd name="T34" fmla="*/ 195 w 209"/>
                <a:gd name="T35" fmla="*/ 39 h 85"/>
                <a:gd name="T36" fmla="*/ 196 w 209"/>
                <a:gd name="T37" fmla="*/ 41 h 85"/>
                <a:gd name="T38" fmla="*/ 196 w 209"/>
                <a:gd name="T39" fmla="*/ 42 h 85"/>
                <a:gd name="T40" fmla="*/ 196 w 209"/>
                <a:gd name="T41" fmla="*/ 42 h 85"/>
                <a:gd name="T42" fmla="*/ 197 w 209"/>
                <a:gd name="T43" fmla="*/ 54 h 85"/>
                <a:gd name="T44" fmla="*/ 189 w 209"/>
                <a:gd name="T45" fmla="*/ 73 h 85"/>
                <a:gd name="T46" fmla="*/ 169 w 209"/>
                <a:gd name="T47" fmla="*/ 80 h 85"/>
                <a:gd name="T48" fmla="*/ 154 w 209"/>
                <a:gd name="T49" fmla="*/ 67 h 85"/>
                <a:gd name="T50" fmla="*/ 170 w 209"/>
                <a:gd name="T51" fmla="*/ 53 h 85"/>
                <a:gd name="T52" fmla="*/ 173 w 209"/>
                <a:gd name="T53" fmla="*/ 60 h 85"/>
                <a:gd name="T54" fmla="*/ 173 w 209"/>
                <a:gd name="T55" fmla="*/ 59 h 85"/>
                <a:gd name="T56" fmla="*/ 167 w 209"/>
                <a:gd name="T57" fmla="*/ 56 h 85"/>
                <a:gd name="T58" fmla="*/ 162 w 209"/>
                <a:gd name="T59" fmla="*/ 61 h 85"/>
                <a:gd name="T60" fmla="*/ 166 w 209"/>
                <a:gd name="T61" fmla="*/ 65 h 85"/>
                <a:gd name="T62" fmla="*/ 166 w 209"/>
                <a:gd name="T63" fmla="*/ 66 h 85"/>
                <a:gd name="T64" fmla="*/ 166 w 209"/>
                <a:gd name="T65" fmla="*/ 66 h 85"/>
                <a:gd name="T66" fmla="*/ 168 w 209"/>
                <a:gd name="T67" fmla="*/ 66 h 85"/>
                <a:gd name="T68" fmla="*/ 171 w 209"/>
                <a:gd name="T69" fmla="*/ 50 h 85"/>
                <a:gd name="T70" fmla="*/ 155 w 209"/>
                <a:gd name="T71" fmla="*/ 52 h 85"/>
                <a:gd name="T72" fmla="*/ 152 w 209"/>
                <a:gd name="T73" fmla="*/ 71 h 85"/>
                <a:gd name="T74" fmla="*/ 175 w 209"/>
                <a:gd name="T75" fmla="*/ 84 h 85"/>
                <a:gd name="T76" fmla="*/ 199 w 209"/>
                <a:gd name="T77" fmla="*/ 67 h 85"/>
                <a:gd name="T78" fmla="*/ 183 w 209"/>
                <a:gd name="T79" fmla="*/ 14 h 85"/>
                <a:gd name="T80" fmla="*/ 131 w 209"/>
                <a:gd name="T8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85">
                  <a:moveTo>
                    <a:pt x="131" y="2"/>
                  </a:moveTo>
                  <a:cubicBezTo>
                    <a:pt x="122" y="4"/>
                    <a:pt x="113" y="7"/>
                    <a:pt x="105" y="10"/>
                  </a:cubicBezTo>
                  <a:cubicBezTo>
                    <a:pt x="96" y="14"/>
                    <a:pt x="88" y="18"/>
                    <a:pt x="81" y="22"/>
                  </a:cubicBezTo>
                  <a:cubicBezTo>
                    <a:pt x="67" y="28"/>
                    <a:pt x="55" y="35"/>
                    <a:pt x="43" y="41"/>
                  </a:cubicBezTo>
                  <a:cubicBezTo>
                    <a:pt x="30" y="46"/>
                    <a:pt x="14" y="46"/>
                    <a:pt x="0" y="44"/>
                  </a:cubicBezTo>
                  <a:cubicBezTo>
                    <a:pt x="0" y="44"/>
                    <a:pt x="0" y="44"/>
                    <a:pt x="0" y="45"/>
                  </a:cubicBezTo>
                  <a:cubicBezTo>
                    <a:pt x="7" y="47"/>
                    <a:pt x="14" y="48"/>
                    <a:pt x="21" y="48"/>
                  </a:cubicBezTo>
                  <a:cubicBezTo>
                    <a:pt x="28" y="49"/>
                    <a:pt x="35" y="47"/>
                    <a:pt x="42" y="47"/>
                  </a:cubicBezTo>
                  <a:cubicBezTo>
                    <a:pt x="48" y="47"/>
                    <a:pt x="56" y="46"/>
                    <a:pt x="62" y="44"/>
                  </a:cubicBezTo>
                  <a:cubicBezTo>
                    <a:pt x="69" y="42"/>
                    <a:pt x="76" y="39"/>
                    <a:pt x="83" y="35"/>
                  </a:cubicBezTo>
                  <a:cubicBezTo>
                    <a:pt x="91" y="31"/>
                    <a:pt x="99" y="26"/>
                    <a:pt x="108" y="21"/>
                  </a:cubicBezTo>
                  <a:cubicBezTo>
                    <a:pt x="118" y="17"/>
                    <a:pt x="129" y="12"/>
                    <a:pt x="142" y="11"/>
                  </a:cubicBezTo>
                  <a:cubicBezTo>
                    <a:pt x="146" y="11"/>
                    <a:pt x="150" y="11"/>
                    <a:pt x="155" y="11"/>
                  </a:cubicBezTo>
                  <a:cubicBezTo>
                    <a:pt x="155" y="11"/>
                    <a:pt x="156" y="11"/>
                    <a:pt x="156" y="11"/>
                  </a:cubicBezTo>
                  <a:cubicBezTo>
                    <a:pt x="157" y="11"/>
                    <a:pt x="158" y="12"/>
                    <a:pt x="158" y="12"/>
                  </a:cubicBezTo>
                  <a:cubicBezTo>
                    <a:pt x="161" y="12"/>
                    <a:pt x="164" y="13"/>
                    <a:pt x="167" y="14"/>
                  </a:cubicBezTo>
                  <a:cubicBezTo>
                    <a:pt x="177" y="17"/>
                    <a:pt x="186" y="24"/>
                    <a:pt x="192" y="33"/>
                  </a:cubicBezTo>
                  <a:cubicBezTo>
                    <a:pt x="193" y="35"/>
                    <a:pt x="194" y="37"/>
                    <a:pt x="195" y="39"/>
                  </a:cubicBezTo>
                  <a:cubicBezTo>
                    <a:pt x="195" y="39"/>
                    <a:pt x="195" y="40"/>
                    <a:pt x="196" y="41"/>
                  </a:cubicBezTo>
                  <a:cubicBezTo>
                    <a:pt x="196" y="41"/>
                    <a:pt x="196" y="42"/>
                    <a:pt x="196" y="42"/>
                  </a:cubicBezTo>
                  <a:cubicBezTo>
                    <a:pt x="196" y="42"/>
                    <a:pt x="196" y="42"/>
                    <a:pt x="196" y="42"/>
                  </a:cubicBezTo>
                  <a:cubicBezTo>
                    <a:pt x="197" y="46"/>
                    <a:pt x="198" y="50"/>
                    <a:pt x="197" y="54"/>
                  </a:cubicBezTo>
                  <a:cubicBezTo>
                    <a:pt x="197" y="62"/>
                    <a:pt x="195" y="67"/>
                    <a:pt x="189" y="73"/>
                  </a:cubicBezTo>
                  <a:cubicBezTo>
                    <a:pt x="185" y="78"/>
                    <a:pt x="177" y="81"/>
                    <a:pt x="169" y="80"/>
                  </a:cubicBezTo>
                  <a:cubicBezTo>
                    <a:pt x="162" y="79"/>
                    <a:pt x="156" y="74"/>
                    <a:pt x="154" y="67"/>
                  </a:cubicBezTo>
                  <a:cubicBezTo>
                    <a:pt x="151" y="59"/>
                    <a:pt x="163" y="47"/>
                    <a:pt x="170" y="53"/>
                  </a:cubicBezTo>
                  <a:cubicBezTo>
                    <a:pt x="172" y="55"/>
                    <a:pt x="174" y="57"/>
                    <a:pt x="173" y="60"/>
                  </a:cubicBezTo>
                  <a:cubicBezTo>
                    <a:pt x="173" y="60"/>
                    <a:pt x="173" y="59"/>
                    <a:pt x="173" y="59"/>
                  </a:cubicBezTo>
                  <a:cubicBezTo>
                    <a:pt x="172" y="56"/>
                    <a:pt x="170" y="55"/>
                    <a:pt x="167" y="56"/>
                  </a:cubicBezTo>
                  <a:cubicBezTo>
                    <a:pt x="164" y="56"/>
                    <a:pt x="162" y="59"/>
                    <a:pt x="162" y="61"/>
                  </a:cubicBezTo>
                  <a:cubicBezTo>
                    <a:pt x="163" y="64"/>
                    <a:pt x="164" y="65"/>
                    <a:pt x="166" y="65"/>
                  </a:cubicBezTo>
                  <a:cubicBezTo>
                    <a:pt x="166" y="65"/>
                    <a:pt x="166" y="66"/>
                    <a:pt x="166" y="66"/>
                  </a:cubicBezTo>
                  <a:cubicBezTo>
                    <a:pt x="166" y="66"/>
                    <a:pt x="166" y="66"/>
                    <a:pt x="166" y="66"/>
                  </a:cubicBezTo>
                  <a:cubicBezTo>
                    <a:pt x="167" y="66"/>
                    <a:pt x="167" y="66"/>
                    <a:pt x="168" y="66"/>
                  </a:cubicBezTo>
                  <a:cubicBezTo>
                    <a:pt x="177" y="66"/>
                    <a:pt x="176" y="53"/>
                    <a:pt x="171" y="50"/>
                  </a:cubicBezTo>
                  <a:cubicBezTo>
                    <a:pt x="165" y="47"/>
                    <a:pt x="159" y="48"/>
                    <a:pt x="155" y="52"/>
                  </a:cubicBezTo>
                  <a:cubicBezTo>
                    <a:pt x="150" y="57"/>
                    <a:pt x="149" y="65"/>
                    <a:pt x="152" y="71"/>
                  </a:cubicBezTo>
                  <a:cubicBezTo>
                    <a:pt x="156" y="81"/>
                    <a:pt x="166" y="85"/>
                    <a:pt x="175" y="84"/>
                  </a:cubicBezTo>
                  <a:cubicBezTo>
                    <a:pt x="186" y="83"/>
                    <a:pt x="195" y="75"/>
                    <a:pt x="199" y="67"/>
                  </a:cubicBezTo>
                  <a:cubicBezTo>
                    <a:pt x="209" y="47"/>
                    <a:pt x="198" y="25"/>
                    <a:pt x="183" y="14"/>
                  </a:cubicBezTo>
                  <a:cubicBezTo>
                    <a:pt x="167" y="1"/>
                    <a:pt x="148" y="0"/>
                    <a:pt x="1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
            <p:cNvSpPr/>
            <p:nvPr/>
          </p:nvSpPr>
          <p:spPr bwMode="auto">
            <a:xfrm>
              <a:off x="4627563" y="1006475"/>
              <a:ext cx="887413" cy="365125"/>
            </a:xfrm>
            <a:custGeom>
              <a:avLst/>
              <a:gdLst>
                <a:gd name="T0" fmla="*/ 78 w 209"/>
                <a:gd name="T1" fmla="*/ 2 h 84"/>
                <a:gd name="T2" fmla="*/ 104 w 209"/>
                <a:gd name="T3" fmla="*/ 10 h 84"/>
                <a:gd name="T4" fmla="*/ 129 w 209"/>
                <a:gd name="T5" fmla="*/ 21 h 84"/>
                <a:gd name="T6" fmla="*/ 167 w 209"/>
                <a:gd name="T7" fmla="*/ 40 h 84"/>
                <a:gd name="T8" fmla="*/ 209 w 209"/>
                <a:gd name="T9" fmla="*/ 44 h 84"/>
                <a:gd name="T10" fmla="*/ 209 w 209"/>
                <a:gd name="T11" fmla="*/ 44 h 84"/>
                <a:gd name="T12" fmla="*/ 188 w 209"/>
                <a:gd name="T13" fmla="*/ 48 h 84"/>
                <a:gd name="T14" fmla="*/ 168 w 209"/>
                <a:gd name="T15" fmla="*/ 46 h 84"/>
                <a:gd name="T16" fmla="*/ 147 w 209"/>
                <a:gd name="T17" fmla="*/ 43 h 84"/>
                <a:gd name="T18" fmla="*/ 126 w 209"/>
                <a:gd name="T19" fmla="*/ 35 h 84"/>
                <a:gd name="T20" fmla="*/ 101 w 209"/>
                <a:gd name="T21" fmla="*/ 21 h 84"/>
                <a:gd name="T22" fmla="*/ 68 w 209"/>
                <a:gd name="T23" fmla="*/ 11 h 84"/>
                <a:gd name="T24" fmla="*/ 55 w 209"/>
                <a:gd name="T25" fmla="*/ 11 h 84"/>
                <a:gd name="T26" fmla="*/ 53 w 209"/>
                <a:gd name="T27" fmla="*/ 11 h 84"/>
                <a:gd name="T28" fmla="*/ 51 w 209"/>
                <a:gd name="T29" fmla="*/ 11 h 84"/>
                <a:gd name="T30" fmla="*/ 42 w 209"/>
                <a:gd name="T31" fmla="*/ 14 h 84"/>
                <a:gd name="T32" fmla="*/ 17 w 209"/>
                <a:gd name="T33" fmla="*/ 33 h 84"/>
                <a:gd name="T34" fmla="*/ 15 w 209"/>
                <a:gd name="T35" fmla="*/ 38 h 84"/>
                <a:gd name="T36" fmla="*/ 14 w 209"/>
                <a:gd name="T37" fmla="*/ 41 h 84"/>
                <a:gd name="T38" fmla="*/ 14 w 209"/>
                <a:gd name="T39" fmla="*/ 42 h 84"/>
                <a:gd name="T40" fmla="*/ 13 w 209"/>
                <a:gd name="T41" fmla="*/ 42 h 84"/>
                <a:gd name="T42" fmla="*/ 12 w 209"/>
                <a:gd name="T43" fmla="*/ 54 h 84"/>
                <a:gd name="T44" fmla="*/ 20 w 209"/>
                <a:gd name="T45" fmla="*/ 73 h 84"/>
                <a:gd name="T46" fmla="*/ 41 w 209"/>
                <a:gd name="T47" fmla="*/ 80 h 84"/>
                <a:gd name="T48" fmla="*/ 56 w 209"/>
                <a:gd name="T49" fmla="*/ 67 h 84"/>
                <a:gd name="T50" fmla="*/ 39 w 209"/>
                <a:gd name="T51" fmla="*/ 53 h 84"/>
                <a:gd name="T52" fmla="*/ 36 w 209"/>
                <a:gd name="T53" fmla="*/ 60 h 84"/>
                <a:gd name="T54" fmla="*/ 37 w 209"/>
                <a:gd name="T55" fmla="*/ 59 h 84"/>
                <a:gd name="T56" fmla="*/ 42 w 209"/>
                <a:gd name="T57" fmla="*/ 55 h 84"/>
                <a:gd name="T58" fmla="*/ 47 w 209"/>
                <a:gd name="T59" fmla="*/ 61 h 84"/>
                <a:gd name="T60" fmla="*/ 44 w 209"/>
                <a:gd name="T61" fmla="*/ 65 h 84"/>
                <a:gd name="T62" fmla="*/ 43 w 209"/>
                <a:gd name="T63" fmla="*/ 65 h 84"/>
                <a:gd name="T64" fmla="*/ 43 w 209"/>
                <a:gd name="T65" fmla="*/ 65 h 84"/>
                <a:gd name="T66" fmla="*/ 42 w 209"/>
                <a:gd name="T67" fmla="*/ 65 h 84"/>
                <a:gd name="T68" fmla="*/ 39 w 209"/>
                <a:gd name="T69" fmla="*/ 49 h 84"/>
                <a:gd name="T70" fmla="*/ 55 w 209"/>
                <a:gd name="T71" fmla="*/ 52 h 84"/>
                <a:gd name="T72" fmla="*/ 58 w 209"/>
                <a:gd name="T73" fmla="*/ 71 h 84"/>
                <a:gd name="T74" fmla="*/ 35 w 209"/>
                <a:gd name="T75" fmla="*/ 84 h 84"/>
                <a:gd name="T76" fmla="*/ 10 w 209"/>
                <a:gd name="T77" fmla="*/ 67 h 84"/>
                <a:gd name="T78" fmla="*/ 26 w 209"/>
                <a:gd name="T79" fmla="*/ 13 h 84"/>
                <a:gd name="T80" fmla="*/ 78 w 209"/>
                <a:gd name="T81" fmla="*/ 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9" h="84">
                  <a:moveTo>
                    <a:pt x="78" y="2"/>
                  </a:moveTo>
                  <a:cubicBezTo>
                    <a:pt x="88" y="3"/>
                    <a:pt x="96" y="6"/>
                    <a:pt x="104" y="10"/>
                  </a:cubicBezTo>
                  <a:cubicBezTo>
                    <a:pt x="113" y="13"/>
                    <a:pt x="121" y="17"/>
                    <a:pt x="129" y="21"/>
                  </a:cubicBezTo>
                  <a:cubicBezTo>
                    <a:pt x="142" y="27"/>
                    <a:pt x="154" y="35"/>
                    <a:pt x="167" y="40"/>
                  </a:cubicBezTo>
                  <a:cubicBezTo>
                    <a:pt x="180" y="45"/>
                    <a:pt x="196" y="45"/>
                    <a:pt x="209" y="44"/>
                  </a:cubicBezTo>
                  <a:cubicBezTo>
                    <a:pt x="209" y="44"/>
                    <a:pt x="209" y="44"/>
                    <a:pt x="209" y="44"/>
                  </a:cubicBezTo>
                  <a:cubicBezTo>
                    <a:pt x="202" y="46"/>
                    <a:pt x="196" y="47"/>
                    <a:pt x="188" y="48"/>
                  </a:cubicBezTo>
                  <a:cubicBezTo>
                    <a:pt x="181" y="48"/>
                    <a:pt x="175" y="47"/>
                    <a:pt x="168" y="46"/>
                  </a:cubicBezTo>
                  <a:cubicBezTo>
                    <a:pt x="161" y="46"/>
                    <a:pt x="154" y="45"/>
                    <a:pt x="147" y="43"/>
                  </a:cubicBezTo>
                  <a:cubicBezTo>
                    <a:pt x="140" y="41"/>
                    <a:pt x="133" y="38"/>
                    <a:pt x="126" y="35"/>
                  </a:cubicBezTo>
                  <a:cubicBezTo>
                    <a:pt x="118" y="31"/>
                    <a:pt x="111" y="26"/>
                    <a:pt x="101" y="21"/>
                  </a:cubicBezTo>
                  <a:cubicBezTo>
                    <a:pt x="91" y="16"/>
                    <a:pt x="80" y="12"/>
                    <a:pt x="68" y="11"/>
                  </a:cubicBezTo>
                  <a:cubicBezTo>
                    <a:pt x="64" y="10"/>
                    <a:pt x="59" y="10"/>
                    <a:pt x="55" y="11"/>
                  </a:cubicBezTo>
                  <a:cubicBezTo>
                    <a:pt x="54" y="11"/>
                    <a:pt x="54" y="11"/>
                    <a:pt x="53" y="11"/>
                  </a:cubicBezTo>
                  <a:cubicBezTo>
                    <a:pt x="52" y="11"/>
                    <a:pt x="51" y="11"/>
                    <a:pt x="51" y="11"/>
                  </a:cubicBezTo>
                  <a:cubicBezTo>
                    <a:pt x="48" y="12"/>
                    <a:pt x="45" y="13"/>
                    <a:pt x="42" y="14"/>
                  </a:cubicBezTo>
                  <a:cubicBezTo>
                    <a:pt x="32" y="17"/>
                    <a:pt x="23" y="24"/>
                    <a:pt x="17" y="33"/>
                  </a:cubicBezTo>
                  <a:cubicBezTo>
                    <a:pt x="16" y="35"/>
                    <a:pt x="15" y="37"/>
                    <a:pt x="15" y="38"/>
                  </a:cubicBezTo>
                  <a:cubicBezTo>
                    <a:pt x="14" y="39"/>
                    <a:pt x="14" y="40"/>
                    <a:pt x="14" y="41"/>
                  </a:cubicBezTo>
                  <a:cubicBezTo>
                    <a:pt x="14" y="41"/>
                    <a:pt x="14" y="41"/>
                    <a:pt x="14" y="42"/>
                  </a:cubicBezTo>
                  <a:cubicBezTo>
                    <a:pt x="14" y="42"/>
                    <a:pt x="13" y="42"/>
                    <a:pt x="13" y="42"/>
                  </a:cubicBezTo>
                  <a:cubicBezTo>
                    <a:pt x="12" y="46"/>
                    <a:pt x="12" y="50"/>
                    <a:pt x="12" y="54"/>
                  </a:cubicBezTo>
                  <a:cubicBezTo>
                    <a:pt x="13" y="61"/>
                    <a:pt x="15" y="67"/>
                    <a:pt x="20" y="73"/>
                  </a:cubicBezTo>
                  <a:cubicBezTo>
                    <a:pt x="25" y="78"/>
                    <a:pt x="33" y="81"/>
                    <a:pt x="41" y="80"/>
                  </a:cubicBezTo>
                  <a:cubicBezTo>
                    <a:pt x="47" y="79"/>
                    <a:pt x="54" y="74"/>
                    <a:pt x="56" y="67"/>
                  </a:cubicBezTo>
                  <a:cubicBezTo>
                    <a:pt x="58" y="59"/>
                    <a:pt x="47" y="46"/>
                    <a:pt x="39" y="53"/>
                  </a:cubicBezTo>
                  <a:cubicBezTo>
                    <a:pt x="37" y="54"/>
                    <a:pt x="36" y="57"/>
                    <a:pt x="36" y="60"/>
                  </a:cubicBezTo>
                  <a:cubicBezTo>
                    <a:pt x="36" y="59"/>
                    <a:pt x="37" y="59"/>
                    <a:pt x="37" y="59"/>
                  </a:cubicBezTo>
                  <a:cubicBezTo>
                    <a:pt x="38" y="56"/>
                    <a:pt x="40" y="55"/>
                    <a:pt x="42" y="55"/>
                  </a:cubicBezTo>
                  <a:cubicBezTo>
                    <a:pt x="45" y="55"/>
                    <a:pt x="47" y="58"/>
                    <a:pt x="47" y="61"/>
                  </a:cubicBezTo>
                  <a:cubicBezTo>
                    <a:pt x="47" y="63"/>
                    <a:pt x="45" y="65"/>
                    <a:pt x="44" y="65"/>
                  </a:cubicBezTo>
                  <a:cubicBezTo>
                    <a:pt x="43" y="65"/>
                    <a:pt x="43" y="65"/>
                    <a:pt x="43" y="65"/>
                  </a:cubicBezTo>
                  <a:cubicBezTo>
                    <a:pt x="43" y="65"/>
                    <a:pt x="43" y="65"/>
                    <a:pt x="43" y="65"/>
                  </a:cubicBezTo>
                  <a:cubicBezTo>
                    <a:pt x="43" y="65"/>
                    <a:pt x="42" y="66"/>
                    <a:pt x="42" y="65"/>
                  </a:cubicBezTo>
                  <a:cubicBezTo>
                    <a:pt x="32" y="66"/>
                    <a:pt x="34" y="53"/>
                    <a:pt x="39" y="49"/>
                  </a:cubicBezTo>
                  <a:cubicBezTo>
                    <a:pt x="44" y="46"/>
                    <a:pt x="51" y="48"/>
                    <a:pt x="55" y="52"/>
                  </a:cubicBezTo>
                  <a:cubicBezTo>
                    <a:pt x="60" y="57"/>
                    <a:pt x="60" y="65"/>
                    <a:pt x="58" y="71"/>
                  </a:cubicBezTo>
                  <a:cubicBezTo>
                    <a:pt x="54" y="80"/>
                    <a:pt x="44" y="84"/>
                    <a:pt x="35" y="84"/>
                  </a:cubicBezTo>
                  <a:cubicBezTo>
                    <a:pt x="24" y="83"/>
                    <a:pt x="15" y="75"/>
                    <a:pt x="10" y="67"/>
                  </a:cubicBezTo>
                  <a:cubicBezTo>
                    <a:pt x="0" y="47"/>
                    <a:pt x="11" y="24"/>
                    <a:pt x="26" y="13"/>
                  </a:cubicBezTo>
                  <a:cubicBezTo>
                    <a:pt x="42" y="1"/>
                    <a:pt x="61" y="0"/>
                    <a:pt x="7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14970"/>
          <a:stretch>
            <a:fillRect/>
          </a:stretch>
        </p:blipFill>
        <p:spPr>
          <a:xfrm>
            <a:off x="4381500" y="4211958"/>
            <a:ext cx="3429000" cy="2646042"/>
          </a:xfrm>
          <a:prstGeom prst="rect">
            <a:avLst/>
          </a:prstGeom>
        </p:spPr>
      </p:pic>
      <p:sp>
        <p:nvSpPr>
          <p:cNvPr id="4" name="矩形 3"/>
          <p:cNvSpPr/>
          <p:nvPr/>
        </p:nvSpPr>
        <p:spPr>
          <a:xfrm>
            <a:off x="5648324" y="1527923"/>
            <a:ext cx="1120775" cy="701184"/>
          </a:xfrm>
          <a:prstGeom prst="rect">
            <a:avLst/>
          </a:prstGeom>
          <a:no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dist">
              <a:buClr>
                <a:schemeClr val="accent1"/>
              </a:buClr>
            </a:pPr>
            <a:r>
              <a:rPr lang="en-US" altLang="zh-CN" sz="6000" dirty="0">
                <a:ln w="6350">
                  <a:noFill/>
                </a:ln>
                <a:solidFill>
                  <a:srgbClr val="89A6D6"/>
                </a:solidFill>
                <a:latin typeface="Impact" panose="020B0806030902050204" pitchFamily="34" charset="0"/>
                <a:ea typeface="微软雅黑 Light" panose="020B0502040204020203" pitchFamily="34" charset="-122"/>
              </a:rPr>
              <a:t>01</a:t>
            </a:r>
            <a:endParaRPr lang="zh-CN" altLang="en-US" sz="6000" dirty="0">
              <a:ln w="6350">
                <a:noFill/>
              </a:ln>
              <a:solidFill>
                <a:srgbClr val="89A6D6"/>
              </a:solidFill>
              <a:latin typeface="Impact" panose="020B0806030902050204" pitchFamily="34" charset="0"/>
              <a:ea typeface="微软雅黑 Light" panose="020B0502040204020203" pitchFamily="34" charset="-122"/>
            </a:endParaRPr>
          </a:p>
        </p:txBody>
      </p:sp>
      <p:sp>
        <p:nvSpPr>
          <p:cNvPr id="5" name="TextBox 44"/>
          <p:cNvSpPr txBox="1"/>
          <p:nvPr/>
        </p:nvSpPr>
        <p:spPr>
          <a:xfrm>
            <a:off x="4048127" y="2452322"/>
            <a:ext cx="4095748" cy="430887"/>
          </a:xfrm>
          <a:prstGeom prst="rect">
            <a:avLst/>
          </a:prstGeom>
          <a:noFill/>
        </p:spPr>
        <p:txBody>
          <a:bodyPr wrap="square" lIns="0" tIns="0" rIns="0" bIns="0" rtlCol="0" anchor="ctr" anchorCtr="0">
            <a:spAutoFit/>
          </a:bodyPr>
          <a:lstStyle>
            <a:defPPr>
              <a:defRPr lang="zh-CN"/>
            </a:defPPr>
            <a:lvl1pPr marL="285750" indent="-285750">
              <a:buClr>
                <a:schemeClr val="accent2"/>
              </a:buClr>
              <a:buFont typeface="Wingdings" panose="05000000000000000000" pitchFamily="2" charset="2"/>
              <a:buChar char="l"/>
              <a:defRPr sz="1400">
                <a:ln w="6350">
                  <a:noFill/>
                </a:ln>
                <a:solidFill>
                  <a:schemeClr val="bg1">
                    <a:lumMod val="50000"/>
                  </a:schemeClr>
                </a:solidFill>
                <a:latin typeface="微软雅黑" panose="020B0503020204020204" pitchFamily="34" charset="-122"/>
                <a:ea typeface="微软雅黑" panose="020B0503020204020204" pitchFamily="34" charset="-122"/>
              </a:defRPr>
            </a:lvl1pPr>
          </a:lstStyle>
          <a:p>
            <a:pPr marL="0" indent="0" algn="ctr">
              <a:buClr>
                <a:schemeClr val="accent1"/>
              </a:buClr>
              <a:buNone/>
            </a:pPr>
            <a:r>
              <a:rPr lang="zh-CN" altLang="en-US" sz="2800" b="1" dirty="0">
                <a:solidFill>
                  <a:srgbClr val="89A6D6"/>
                </a:solidFill>
              </a:rPr>
              <a:t>标题文本</a:t>
            </a:r>
          </a:p>
        </p:txBody>
      </p:sp>
      <p:sp>
        <p:nvSpPr>
          <p:cNvPr id="6" name="矩形 5"/>
          <p:cNvSpPr/>
          <p:nvPr/>
        </p:nvSpPr>
        <p:spPr>
          <a:xfrm>
            <a:off x="4724400" y="3427310"/>
            <a:ext cx="2743200" cy="1157496"/>
          </a:xfrm>
          <a:prstGeom prst="rect">
            <a:avLst/>
          </a:prstGeom>
        </p:spPr>
        <p:txBody>
          <a:bodyPr wrap="square">
            <a:spAutoFit/>
          </a:bodyPr>
          <a:lstStyle/>
          <a:p>
            <a:pPr lvl="0" algn="ctr" defTabSz="1217930">
              <a:lnSpc>
                <a:spcPct val="120000"/>
              </a:lnSpc>
              <a:spcBef>
                <a:spcPts val="400"/>
              </a:spcBef>
              <a:defRPr/>
            </a:pPr>
            <a:r>
              <a:rPr lang="en-US" altLang="zh-CN" sz="1065" kern="0" dirty="0">
                <a:solidFill>
                  <a:prstClr val="white">
                    <a:lumMod val="50000"/>
                  </a:prstClr>
                </a:solidFill>
              </a:rPr>
              <a:t>We have many PowerPoint templates that has been specifically designed to help anyone that is stepping into the world of PowerPoint for the very first time. </a:t>
            </a:r>
            <a:endParaRPr lang="zh-CN" altLang="en-US" sz="1065" kern="0" dirty="0">
              <a:solidFill>
                <a:prstClr val="white">
                  <a:lumMod val="50000"/>
                </a:prstClr>
              </a:solidFill>
            </a:endParaRPr>
          </a:p>
          <a:p>
            <a:pPr algn="ctr">
              <a:lnSpc>
                <a:spcPct val="150000"/>
              </a:lnSpc>
              <a:buClr>
                <a:schemeClr val="bg1"/>
              </a:buCl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4657629" y="2935120"/>
            <a:ext cx="2881506" cy="234260"/>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圆角矩形 25"/>
          <p:cNvSpPr/>
          <p:nvPr/>
        </p:nvSpPr>
        <p:spPr>
          <a:xfrm>
            <a:off x="5281612" y="2925153"/>
            <a:ext cx="1628776" cy="2616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100" dirty="0">
                <a:solidFill>
                  <a:schemeClr val="bg1"/>
                </a:solidFill>
                <a:latin typeface="微软雅黑 Light" panose="020B0502040204020203" pitchFamily="34" charset="-122"/>
                <a:ea typeface="微软雅黑 Light" panose="020B0502040204020203" pitchFamily="34" charset="-122"/>
              </a:rPr>
              <a:t>PART ONE</a:t>
            </a: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wipe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11" name="组合 110"/>
          <p:cNvGrpSpPr/>
          <p:nvPr/>
        </p:nvGrpSpPr>
        <p:grpSpPr>
          <a:xfrm>
            <a:off x="4637392" y="2547668"/>
            <a:ext cx="2903056" cy="3507268"/>
            <a:chOff x="3477368" y="1809631"/>
            <a:chExt cx="2178637" cy="2632076"/>
          </a:xfrm>
        </p:grpSpPr>
        <p:sp>
          <p:nvSpPr>
            <p:cNvPr id="59" name="Freeform 5"/>
            <p:cNvSpPr/>
            <p:nvPr/>
          </p:nvSpPr>
          <p:spPr bwMode="auto">
            <a:xfrm>
              <a:off x="4433843" y="2367574"/>
              <a:ext cx="777579" cy="1381574"/>
            </a:xfrm>
            <a:custGeom>
              <a:avLst/>
              <a:gdLst>
                <a:gd name="T0" fmla="*/ 35 w 360"/>
                <a:gd name="T1" fmla="*/ 640 h 640"/>
                <a:gd name="T2" fmla="*/ 4 w 360"/>
                <a:gd name="T3" fmla="*/ 614 h 640"/>
                <a:gd name="T4" fmla="*/ 29 w 360"/>
                <a:gd name="T5" fmla="*/ 576 h 640"/>
                <a:gd name="T6" fmla="*/ 260 w 360"/>
                <a:gd name="T7" fmla="*/ 237 h 640"/>
                <a:gd name="T8" fmla="*/ 154 w 360"/>
                <a:gd name="T9" fmla="*/ 62 h 640"/>
                <a:gd name="T10" fmla="*/ 148 w 360"/>
                <a:gd name="T11" fmla="*/ 17 h 640"/>
                <a:gd name="T12" fmla="*/ 193 w 360"/>
                <a:gd name="T13" fmla="*/ 11 h 640"/>
                <a:gd name="T14" fmla="*/ 323 w 360"/>
                <a:gd name="T15" fmla="*/ 225 h 640"/>
                <a:gd name="T16" fmla="*/ 41 w 360"/>
                <a:gd name="T17" fmla="*/ 639 h 640"/>
                <a:gd name="T18" fmla="*/ 35 w 360"/>
                <a:gd name="T1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640">
                  <a:moveTo>
                    <a:pt x="35" y="640"/>
                  </a:moveTo>
                  <a:cubicBezTo>
                    <a:pt x="20" y="640"/>
                    <a:pt x="7" y="629"/>
                    <a:pt x="4" y="614"/>
                  </a:cubicBezTo>
                  <a:cubicBezTo>
                    <a:pt x="0" y="596"/>
                    <a:pt x="12" y="580"/>
                    <a:pt x="29" y="576"/>
                  </a:cubicBezTo>
                  <a:cubicBezTo>
                    <a:pt x="187" y="547"/>
                    <a:pt x="290" y="394"/>
                    <a:pt x="260" y="237"/>
                  </a:cubicBezTo>
                  <a:cubicBezTo>
                    <a:pt x="247" y="167"/>
                    <a:pt x="209" y="105"/>
                    <a:pt x="154" y="62"/>
                  </a:cubicBezTo>
                  <a:cubicBezTo>
                    <a:pt x="140" y="51"/>
                    <a:pt x="137" y="31"/>
                    <a:pt x="148" y="17"/>
                  </a:cubicBezTo>
                  <a:cubicBezTo>
                    <a:pt x="159" y="3"/>
                    <a:pt x="179" y="0"/>
                    <a:pt x="193" y="11"/>
                  </a:cubicBezTo>
                  <a:cubicBezTo>
                    <a:pt x="261" y="64"/>
                    <a:pt x="307" y="140"/>
                    <a:pt x="323" y="225"/>
                  </a:cubicBezTo>
                  <a:cubicBezTo>
                    <a:pt x="360" y="417"/>
                    <a:pt x="233" y="603"/>
                    <a:pt x="41" y="639"/>
                  </a:cubicBezTo>
                  <a:cubicBezTo>
                    <a:pt x="39" y="640"/>
                    <a:pt x="37" y="640"/>
                    <a:pt x="35" y="640"/>
                  </a:cubicBez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0" name="Freeform 6"/>
            <p:cNvSpPr/>
            <p:nvPr/>
          </p:nvSpPr>
          <p:spPr bwMode="auto">
            <a:xfrm>
              <a:off x="4304542" y="2489791"/>
              <a:ext cx="759867" cy="1392202"/>
            </a:xfrm>
            <a:custGeom>
              <a:avLst/>
              <a:gdLst>
                <a:gd name="T0" fmla="*/ 35 w 352"/>
                <a:gd name="T1" fmla="*/ 645 h 645"/>
                <a:gd name="T2" fmla="*/ 4 w 352"/>
                <a:gd name="T3" fmla="*/ 620 h 645"/>
                <a:gd name="T4" fmla="*/ 28 w 352"/>
                <a:gd name="T5" fmla="*/ 581 h 645"/>
                <a:gd name="T6" fmla="*/ 246 w 352"/>
                <a:gd name="T7" fmla="*/ 233 h 645"/>
                <a:gd name="T8" fmla="*/ 132 w 352"/>
                <a:gd name="T9" fmla="*/ 62 h 645"/>
                <a:gd name="T10" fmla="*/ 125 w 352"/>
                <a:gd name="T11" fmla="*/ 17 h 645"/>
                <a:gd name="T12" fmla="*/ 169 w 352"/>
                <a:gd name="T13" fmla="*/ 10 h 645"/>
                <a:gd name="T14" fmla="*/ 308 w 352"/>
                <a:gd name="T15" fmla="*/ 218 h 645"/>
                <a:gd name="T16" fmla="*/ 43 w 352"/>
                <a:gd name="T17" fmla="*/ 644 h 645"/>
                <a:gd name="T18" fmla="*/ 35 w 352"/>
                <a:gd name="T19"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2" h="645">
                  <a:moveTo>
                    <a:pt x="35" y="645"/>
                  </a:moveTo>
                  <a:cubicBezTo>
                    <a:pt x="21" y="645"/>
                    <a:pt x="8" y="635"/>
                    <a:pt x="4" y="620"/>
                  </a:cubicBezTo>
                  <a:cubicBezTo>
                    <a:pt x="0" y="603"/>
                    <a:pt x="11" y="585"/>
                    <a:pt x="28" y="581"/>
                  </a:cubicBezTo>
                  <a:cubicBezTo>
                    <a:pt x="184" y="545"/>
                    <a:pt x="282" y="389"/>
                    <a:pt x="246" y="233"/>
                  </a:cubicBezTo>
                  <a:cubicBezTo>
                    <a:pt x="230" y="164"/>
                    <a:pt x="189" y="103"/>
                    <a:pt x="132" y="62"/>
                  </a:cubicBezTo>
                  <a:cubicBezTo>
                    <a:pt x="118" y="52"/>
                    <a:pt x="114" y="32"/>
                    <a:pt x="125" y="17"/>
                  </a:cubicBezTo>
                  <a:cubicBezTo>
                    <a:pt x="135" y="3"/>
                    <a:pt x="155" y="0"/>
                    <a:pt x="169" y="10"/>
                  </a:cubicBezTo>
                  <a:cubicBezTo>
                    <a:pt x="239" y="60"/>
                    <a:pt x="289" y="134"/>
                    <a:pt x="308" y="218"/>
                  </a:cubicBezTo>
                  <a:cubicBezTo>
                    <a:pt x="352" y="409"/>
                    <a:pt x="233" y="600"/>
                    <a:pt x="43" y="644"/>
                  </a:cubicBezTo>
                  <a:cubicBezTo>
                    <a:pt x="40" y="644"/>
                    <a:pt x="38" y="645"/>
                    <a:pt x="35" y="645"/>
                  </a:cubicBez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1" name="Freeform 7"/>
            <p:cNvSpPr/>
            <p:nvPr/>
          </p:nvSpPr>
          <p:spPr bwMode="auto">
            <a:xfrm>
              <a:off x="3805050" y="2146168"/>
              <a:ext cx="1188509" cy="1367404"/>
            </a:xfrm>
            <a:custGeom>
              <a:avLst/>
              <a:gdLst>
                <a:gd name="T0" fmla="*/ 146 w 550"/>
                <a:gd name="T1" fmla="*/ 633 h 633"/>
                <a:gd name="T2" fmla="*/ 125 w 550"/>
                <a:gd name="T3" fmla="*/ 625 h 633"/>
                <a:gd name="T4" fmla="*/ 0 w 550"/>
                <a:gd name="T5" fmla="*/ 355 h 633"/>
                <a:gd name="T6" fmla="*/ 355 w 550"/>
                <a:gd name="T7" fmla="*/ 0 h 633"/>
                <a:gd name="T8" fmla="*/ 529 w 550"/>
                <a:gd name="T9" fmla="*/ 46 h 633"/>
                <a:gd name="T10" fmla="*/ 541 w 550"/>
                <a:gd name="T11" fmla="*/ 90 h 633"/>
                <a:gd name="T12" fmla="*/ 498 w 550"/>
                <a:gd name="T13" fmla="*/ 102 h 633"/>
                <a:gd name="T14" fmla="*/ 355 w 550"/>
                <a:gd name="T15" fmla="*/ 64 h 633"/>
                <a:gd name="T16" fmla="*/ 64 w 550"/>
                <a:gd name="T17" fmla="*/ 355 h 633"/>
                <a:gd name="T18" fmla="*/ 166 w 550"/>
                <a:gd name="T19" fmla="*/ 576 h 633"/>
                <a:gd name="T20" fmla="*/ 170 w 550"/>
                <a:gd name="T21" fmla="*/ 621 h 633"/>
                <a:gd name="T22" fmla="*/ 146 w 550"/>
                <a:gd name="T2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633">
                  <a:moveTo>
                    <a:pt x="146" y="633"/>
                  </a:moveTo>
                  <a:cubicBezTo>
                    <a:pt x="138" y="633"/>
                    <a:pt x="131" y="630"/>
                    <a:pt x="125" y="625"/>
                  </a:cubicBezTo>
                  <a:cubicBezTo>
                    <a:pt x="46" y="557"/>
                    <a:pt x="0" y="459"/>
                    <a:pt x="0" y="355"/>
                  </a:cubicBezTo>
                  <a:cubicBezTo>
                    <a:pt x="0" y="160"/>
                    <a:pt x="159" y="0"/>
                    <a:pt x="355" y="0"/>
                  </a:cubicBezTo>
                  <a:cubicBezTo>
                    <a:pt x="416" y="0"/>
                    <a:pt x="476" y="16"/>
                    <a:pt x="529" y="46"/>
                  </a:cubicBezTo>
                  <a:cubicBezTo>
                    <a:pt x="545" y="55"/>
                    <a:pt x="550" y="74"/>
                    <a:pt x="541" y="90"/>
                  </a:cubicBezTo>
                  <a:cubicBezTo>
                    <a:pt x="533" y="105"/>
                    <a:pt x="513" y="111"/>
                    <a:pt x="498" y="102"/>
                  </a:cubicBezTo>
                  <a:cubicBezTo>
                    <a:pt x="454" y="77"/>
                    <a:pt x="405" y="64"/>
                    <a:pt x="355" y="64"/>
                  </a:cubicBezTo>
                  <a:cubicBezTo>
                    <a:pt x="195" y="64"/>
                    <a:pt x="64" y="195"/>
                    <a:pt x="64" y="355"/>
                  </a:cubicBezTo>
                  <a:cubicBezTo>
                    <a:pt x="64" y="440"/>
                    <a:pt x="102" y="521"/>
                    <a:pt x="166" y="576"/>
                  </a:cubicBezTo>
                  <a:cubicBezTo>
                    <a:pt x="180" y="588"/>
                    <a:pt x="181" y="608"/>
                    <a:pt x="170" y="621"/>
                  </a:cubicBezTo>
                  <a:cubicBezTo>
                    <a:pt x="164" y="629"/>
                    <a:pt x="155" y="633"/>
                    <a:pt x="146" y="633"/>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2" name="Freeform 8"/>
            <p:cNvSpPr/>
            <p:nvPr/>
          </p:nvSpPr>
          <p:spPr bwMode="auto">
            <a:xfrm>
              <a:off x="4355908" y="2688170"/>
              <a:ext cx="485322" cy="1140684"/>
            </a:xfrm>
            <a:custGeom>
              <a:avLst/>
              <a:gdLst>
                <a:gd name="T0" fmla="*/ 212 w 225"/>
                <a:gd name="T1" fmla="*/ 235 h 528"/>
                <a:gd name="T2" fmla="*/ 99 w 225"/>
                <a:gd name="T3" fmla="*/ 12 h 528"/>
                <a:gd name="T4" fmla="*/ 54 w 225"/>
                <a:gd name="T5" fmla="*/ 14 h 528"/>
                <a:gd name="T6" fmla="*/ 56 w 225"/>
                <a:gd name="T7" fmla="*/ 59 h 528"/>
                <a:gd name="T8" fmla="*/ 110 w 225"/>
                <a:gd name="T9" fmla="*/ 126 h 528"/>
                <a:gd name="T10" fmla="*/ 117 w 225"/>
                <a:gd name="T11" fmla="*/ 212 h 528"/>
                <a:gd name="T12" fmla="*/ 62 w 225"/>
                <a:gd name="T13" fmla="*/ 309 h 528"/>
                <a:gd name="T14" fmla="*/ 0 w 225"/>
                <a:gd name="T15" fmla="*/ 528 h 528"/>
                <a:gd name="T16" fmla="*/ 52 w 225"/>
                <a:gd name="T17" fmla="*/ 528 h 528"/>
                <a:gd name="T18" fmla="*/ 107 w 225"/>
                <a:gd name="T19" fmla="*/ 528 h 528"/>
                <a:gd name="T20" fmla="*/ 212 w 225"/>
                <a:gd name="T21" fmla="*/ 235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 h="528">
                  <a:moveTo>
                    <a:pt x="212" y="235"/>
                  </a:moveTo>
                  <a:cubicBezTo>
                    <a:pt x="203" y="149"/>
                    <a:pt x="163" y="70"/>
                    <a:pt x="99" y="12"/>
                  </a:cubicBezTo>
                  <a:cubicBezTo>
                    <a:pt x="86" y="0"/>
                    <a:pt x="66" y="1"/>
                    <a:pt x="54" y="14"/>
                  </a:cubicBezTo>
                  <a:cubicBezTo>
                    <a:pt x="42" y="27"/>
                    <a:pt x="43" y="47"/>
                    <a:pt x="56" y="59"/>
                  </a:cubicBezTo>
                  <a:cubicBezTo>
                    <a:pt x="77" y="79"/>
                    <a:pt x="96" y="101"/>
                    <a:pt x="110" y="126"/>
                  </a:cubicBezTo>
                  <a:cubicBezTo>
                    <a:pt x="115" y="136"/>
                    <a:pt x="126" y="163"/>
                    <a:pt x="117" y="212"/>
                  </a:cubicBezTo>
                  <a:cubicBezTo>
                    <a:pt x="107" y="265"/>
                    <a:pt x="62" y="309"/>
                    <a:pt x="62" y="309"/>
                  </a:cubicBezTo>
                  <a:cubicBezTo>
                    <a:pt x="0" y="528"/>
                    <a:pt x="0" y="528"/>
                    <a:pt x="0" y="528"/>
                  </a:cubicBezTo>
                  <a:cubicBezTo>
                    <a:pt x="52" y="528"/>
                    <a:pt x="52" y="528"/>
                    <a:pt x="52" y="528"/>
                  </a:cubicBezTo>
                  <a:cubicBezTo>
                    <a:pt x="107" y="528"/>
                    <a:pt x="107" y="528"/>
                    <a:pt x="107" y="528"/>
                  </a:cubicBezTo>
                  <a:cubicBezTo>
                    <a:pt x="182" y="455"/>
                    <a:pt x="225" y="348"/>
                    <a:pt x="212" y="235"/>
                  </a:cubicBez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3" name="Freeform 9"/>
            <p:cNvSpPr/>
            <p:nvPr/>
          </p:nvSpPr>
          <p:spPr bwMode="auto">
            <a:xfrm>
              <a:off x="4247862" y="2374659"/>
              <a:ext cx="1091090" cy="1546301"/>
            </a:xfrm>
            <a:custGeom>
              <a:avLst/>
              <a:gdLst>
                <a:gd name="T0" fmla="*/ 505 w 505"/>
                <a:gd name="T1" fmla="*/ 249 h 716"/>
                <a:gd name="T2" fmla="*/ 416 w 505"/>
                <a:gd name="T3" fmla="*/ 15 h 716"/>
                <a:gd name="T4" fmla="*/ 371 w 505"/>
                <a:gd name="T5" fmla="*/ 12 h 716"/>
                <a:gd name="T6" fmla="*/ 368 w 505"/>
                <a:gd name="T7" fmla="*/ 57 h 716"/>
                <a:gd name="T8" fmla="*/ 440 w 505"/>
                <a:gd name="T9" fmla="*/ 234 h 716"/>
                <a:gd name="T10" fmla="*/ 356 w 505"/>
                <a:gd name="T11" fmla="*/ 386 h 716"/>
                <a:gd name="T12" fmla="*/ 288 w 505"/>
                <a:gd name="T13" fmla="*/ 361 h 716"/>
                <a:gd name="T14" fmla="*/ 318 w 505"/>
                <a:gd name="T15" fmla="*/ 205 h 716"/>
                <a:gd name="T16" fmla="*/ 311 w 505"/>
                <a:gd name="T17" fmla="*/ 139 h 716"/>
                <a:gd name="T18" fmla="*/ 247 w 505"/>
                <a:gd name="T19" fmla="*/ 171 h 716"/>
                <a:gd name="T20" fmla="*/ 186 w 505"/>
                <a:gd name="T21" fmla="*/ 351 h 716"/>
                <a:gd name="T22" fmla="*/ 53 w 505"/>
                <a:gd name="T23" fmla="*/ 479 h 716"/>
                <a:gd name="T24" fmla="*/ 0 w 505"/>
                <a:gd name="T25" fmla="*/ 618 h 716"/>
                <a:gd name="T26" fmla="*/ 0 w 505"/>
                <a:gd name="T27" fmla="*/ 716 h 716"/>
                <a:gd name="T28" fmla="*/ 299 w 505"/>
                <a:gd name="T29" fmla="*/ 716 h 716"/>
                <a:gd name="T30" fmla="*/ 306 w 505"/>
                <a:gd name="T31" fmla="*/ 617 h 716"/>
                <a:gd name="T32" fmla="*/ 384 w 505"/>
                <a:gd name="T33" fmla="*/ 515 h 716"/>
                <a:gd name="T34" fmla="*/ 389 w 505"/>
                <a:gd name="T35" fmla="*/ 511 h 716"/>
                <a:gd name="T36" fmla="*/ 390 w 505"/>
                <a:gd name="T37" fmla="*/ 511 h 716"/>
                <a:gd name="T38" fmla="*/ 390 w 505"/>
                <a:gd name="T39" fmla="*/ 510 h 716"/>
                <a:gd name="T40" fmla="*/ 505 w 505"/>
                <a:gd name="T41" fmla="*/ 249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5" h="716">
                  <a:moveTo>
                    <a:pt x="505" y="249"/>
                  </a:moveTo>
                  <a:cubicBezTo>
                    <a:pt x="505" y="163"/>
                    <a:pt x="473" y="80"/>
                    <a:pt x="416" y="15"/>
                  </a:cubicBezTo>
                  <a:cubicBezTo>
                    <a:pt x="405" y="2"/>
                    <a:pt x="384" y="0"/>
                    <a:pt x="371" y="12"/>
                  </a:cubicBezTo>
                  <a:cubicBezTo>
                    <a:pt x="358" y="24"/>
                    <a:pt x="357" y="44"/>
                    <a:pt x="368" y="57"/>
                  </a:cubicBezTo>
                  <a:cubicBezTo>
                    <a:pt x="412" y="106"/>
                    <a:pt x="437" y="169"/>
                    <a:pt x="440" y="234"/>
                  </a:cubicBezTo>
                  <a:cubicBezTo>
                    <a:pt x="441" y="289"/>
                    <a:pt x="402" y="347"/>
                    <a:pt x="356" y="386"/>
                  </a:cubicBezTo>
                  <a:cubicBezTo>
                    <a:pt x="310" y="425"/>
                    <a:pt x="293" y="391"/>
                    <a:pt x="288" y="361"/>
                  </a:cubicBezTo>
                  <a:cubicBezTo>
                    <a:pt x="283" y="331"/>
                    <a:pt x="304" y="244"/>
                    <a:pt x="318" y="205"/>
                  </a:cubicBezTo>
                  <a:cubicBezTo>
                    <a:pt x="333" y="165"/>
                    <a:pt x="327" y="150"/>
                    <a:pt x="311" y="139"/>
                  </a:cubicBezTo>
                  <a:cubicBezTo>
                    <a:pt x="296" y="129"/>
                    <a:pt x="268" y="133"/>
                    <a:pt x="247" y="171"/>
                  </a:cubicBezTo>
                  <a:cubicBezTo>
                    <a:pt x="226" y="210"/>
                    <a:pt x="216" y="287"/>
                    <a:pt x="186" y="351"/>
                  </a:cubicBezTo>
                  <a:cubicBezTo>
                    <a:pt x="157" y="415"/>
                    <a:pt x="95" y="438"/>
                    <a:pt x="53" y="479"/>
                  </a:cubicBezTo>
                  <a:cubicBezTo>
                    <a:pt x="11" y="520"/>
                    <a:pt x="0" y="580"/>
                    <a:pt x="0" y="618"/>
                  </a:cubicBezTo>
                  <a:cubicBezTo>
                    <a:pt x="0" y="656"/>
                    <a:pt x="0" y="716"/>
                    <a:pt x="0" y="716"/>
                  </a:cubicBezTo>
                  <a:cubicBezTo>
                    <a:pt x="299" y="716"/>
                    <a:pt x="299" y="716"/>
                    <a:pt x="299" y="716"/>
                  </a:cubicBezTo>
                  <a:cubicBezTo>
                    <a:pt x="299" y="716"/>
                    <a:pt x="289" y="654"/>
                    <a:pt x="306" y="617"/>
                  </a:cubicBezTo>
                  <a:cubicBezTo>
                    <a:pt x="321" y="582"/>
                    <a:pt x="362" y="536"/>
                    <a:pt x="384" y="515"/>
                  </a:cubicBezTo>
                  <a:cubicBezTo>
                    <a:pt x="386" y="514"/>
                    <a:pt x="388" y="512"/>
                    <a:pt x="389" y="511"/>
                  </a:cubicBezTo>
                  <a:cubicBezTo>
                    <a:pt x="389" y="511"/>
                    <a:pt x="389" y="511"/>
                    <a:pt x="390" y="511"/>
                  </a:cubicBezTo>
                  <a:cubicBezTo>
                    <a:pt x="390" y="510"/>
                    <a:pt x="390" y="510"/>
                    <a:pt x="390" y="510"/>
                  </a:cubicBezTo>
                  <a:cubicBezTo>
                    <a:pt x="460" y="445"/>
                    <a:pt x="505" y="352"/>
                    <a:pt x="505" y="249"/>
                  </a:cubicBez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4" name="Freeform 10"/>
            <p:cNvSpPr/>
            <p:nvPr/>
          </p:nvSpPr>
          <p:spPr bwMode="auto">
            <a:xfrm>
              <a:off x="4219522" y="3995352"/>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5" name="Freeform 11"/>
            <p:cNvSpPr/>
            <p:nvPr/>
          </p:nvSpPr>
          <p:spPr bwMode="auto">
            <a:xfrm>
              <a:off x="4219522" y="4167163"/>
              <a:ext cx="704957" cy="100962"/>
            </a:xfrm>
            <a:custGeom>
              <a:avLst/>
              <a:gdLst>
                <a:gd name="T0" fmla="*/ 326 w 326"/>
                <a:gd name="T1" fmla="*/ 24 h 47"/>
                <a:gd name="T2" fmla="*/ 302 w 326"/>
                <a:gd name="T3" fmla="*/ 47 h 47"/>
                <a:gd name="T4" fmla="*/ 24 w 326"/>
                <a:gd name="T5" fmla="*/ 47 h 47"/>
                <a:gd name="T6" fmla="*/ 0 w 326"/>
                <a:gd name="T7" fmla="*/ 24 h 47"/>
                <a:gd name="T8" fmla="*/ 0 w 326"/>
                <a:gd name="T9" fmla="*/ 24 h 47"/>
                <a:gd name="T10" fmla="*/ 24 w 326"/>
                <a:gd name="T11" fmla="*/ 0 h 47"/>
                <a:gd name="T12" fmla="*/ 302 w 326"/>
                <a:gd name="T13" fmla="*/ 0 h 47"/>
                <a:gd name="T14" fmla="*/ 326 w 326"/>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47">
                  <a:moveTo>
                    <a:pt x="326" y="24"/>
                  </a:moveTo>
                  <a:cubicBezTo>
                    <a:pt x="326" y="37"/>
                    <a:pt x="315" y="47"/>
                    <a:pt x="302" y="47"/>
                  </a:cubicBezTo>
                  <a:cubicBezTo>
                    <a:pt x="24" y="47"/>
                    <a:pt x="24" y="47"/>
                    <a:pt x="24" y="47"/>
                  </a:cubicBezTo>
                  <a:cubicBezTo>
                    <a:pt x="11" y="47"/>
                    <a:pt x="0" y="37"/>
                    <a:pt x="0" y="24"/>
                  </a:cubicBezTo>
                  <a:cubicBezTo>
                    <a:pt x="0" y="24"/>
                    <a:pt x="0" y="24"/>
                    <a:pt x="0" y="24"/>
                  </a:cubicBezTo>
                  <a:cubicBezTo>
                    <a:pt x="0" y="11"/>
                    <a:pt x="11" y="0"/>
                    <a:pt x="24" y="0"/>
                  </a:cubicBezTo>
                  <a:cubicBezTo>
                    <a:pt x="302" y="0"/>
                    <a:pt x="302" y="0"/>
                    <a:pt x="302" y="0"/>
                  </a:cubicBezTo>
                  <a:cubicBezTo>
                    <a:pt x="315" y="0"/>
                    <a:pt x="326" y="11"/>
                    <a:pt x="326" y="24"/>
                  </a:cubicBez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6" name="Freeform 12"/>
            <p:cNvSpPr/>
            <p:nvPr/>
          </p:nvSpPr>
          <p:spPr bwMode="auto">
            <a:xfrm>
              <a:off x="4375392" y="4340745"/>
              <a:ext cx="393217" cy="100962"/>
            </a:xfrm>
            <a:custGeom>
              <a:avLst/>
              <a:gdLst>
                <a:gd name="T0" fmla="*/ 182 w 182"/>
                <a:gd name="T1" fmla="*/ 24 h 47"/>
                <a:gd name="T2" fmla="*/ 159 w 182"/>
                <a:gd name="T3" fmla="*/ 47 h 47"/>
                <a:gd name="T4" fmla="*/ 24 w 182"/>
                <a:gd name="T5" fmla="*/ 47 h 47"/>
                <a:gd name="T6" fmla="*/ 0 w 182"/>
                <a:gd name="T7" fmla="*/ 24 h 47"/>
                <a:gd name="T8" fmla="*/ 0 w 182"/>
                <a:gd name="T9" fmla="*/ 24 h 47"/>
                <a:gd name="T10" fmla="*/ 24 w 182"/>
                <a:gd name="T11" fmla="*/ 0 h 47"/>
                <a:gd name="T12" fmla="*/ 159 w 182"/>
                <a:gd name="T13" fmla="*/ 0 h 47"/>
                <a:gd name="T14" fmla="*/ 182 w 182"/>
                <a:gd name="T15" fmla="*/ 2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 h="47">
                  <a:moveTo>
                    <a:pt x="182" y="24"/>
                  </a:moveTo>
                  <a:cubicBezTo>
                    <a:pt x="182" y="37"/>
                    <a:pt x="171" y="47"/>
                    <a:pt x="159" y="47"/>
                  </a:cubicBezTo>
                  <a:cubicBezTo>
                    <a:pt x="24" y="47"/>
                    <a:pt x="24" y="47"/>
                    <a:pt x="24" y="47"/>
                  </a:cubicBezTo>
                  <a:cubicBezTo>
                    <a:pt x="11" y="47"/>
                    <a:pt x="0" y="37"/>
                    <a:pt x="0" y="24"/>
                  </a:cubicBezTo>
                  <a:cubicBezTo>
                    <a:pt x="0" y="24"/>
                    <a:pt x="0" y="24"/>
                    <a:pt x="0" y="24"/>
                  </a:cubicBezTo>
                  <a:cubicBezTo>
                    <a:pt x="0" y="11"/>
                    <a:pt x="11" y="0"/>
                    <a:pt x="24" y="0"/>
                  </a:cubicBezTo>
                  <a:cubicBezTo>
                    <a:pt x="159" y="0"/>
                    <a:pt x="159" y="0"/>
                    <a:pt x="159" y="0"/>
                  </a:cubicBezTo>
                  <a:cubicBezTo>
                    <a:pt x="171" y="0"/>
                    <a:pt x="182" y="11"/>
                    <a:pt x="182" y="24"/>
                  </a:cubicBezTo>
                  <a:close/>
                </a:path>
              </a:pathLst>
            </a:custGeom>
            <a:solidFill>
              <a:schemeClr val="tx1">
                <a:lumMod val="25000"/>
                <a:lumOff val="75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7" name="Freeform 13"/>
            <p:cNvSpPr/>
            <p:nvPr/>
          </p:nvSpPr>
          <p:spPr bwMode="auto">
            <a:xfrm>
              <a:off x="4550745" y="1809631"/>
              <a:ext cx="42510" cy="216092"/>
            </a:xfrm>
            <a:custGeom>
              <a:avLst/>
              <a:gdLst>
                <a:gd name="T0" fmla="*/ 20 w 20"/>
                <a:gd name="T1" fmla="*/ 90 h 100"/>
                <a:gd name="T2" fmla="*/ 10 w 20"/>
                <a:gd name="T3" fmla="*/ 100 h 100"/>
                <a:gd name="T4" fmla="*/ 10 w 20"/>
                <a:gd name="T5" fmla="*/ 100 h 100"/>
                <a:gd name="T6" fmla="*/ 0 w 20"/>
                <a:gd name="T7" fmla="*/ 90 h 100"/>
                <a:gd name="T8" fmla="*/ 0 w 20"/>
                <a:gd name="T9" fmla="*/ 10 h 100"/>
                <a:gd name="T10" fmla="*/ 10 w 20"/>
                <a:gd name="T11" fmla="*/ 0 h 100"/>
                <a:gd name="T12" fmla="*/ 10 w 20"/>
                <a:gd name="T13" fmla="*/ 0 h 100"/>
                <a:gd name="T14" fmla="*/ 20 w 20"/>
                <a:gd name="T15" fmla="*/ 10 h 100"/>
                <a:gd name="T16" fmla="*/ 20 w 20"/>
                <a:gd name="T17" fmla="*/ 9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100">
                  <a:moveTo>
                    <a:pt x="20" y="90"/>
                  </a:moveTo>
                  <a:cubicBezTo>
                    <a:pt x="20" y="95"/>
                    <a:pt x="16" y="100"/>
                    <a:pt x="10" y="100"/>
                  </a:cubicBezTo>
                  <a:cubicBezTo>
                    <a:pt x="10" y="100"/>
                    <a:pt x="10" y="100"/>
                    <a:pt x="10" y="100"/>
                  </a:cubicBezTo>
                  <a:cubicBezTo>
                    <a:pt x="4" y="100"/>
                    <a:pt x="0" y="95"/>
                    <a:pt x="0" y="90"/>
                  </a:cubicBezTo>
                  <a:cubicBezTo>
                    <a:pt x="0" y="10"/>
                    <a:pt x="0" y="10"/>
                    <a:pt x="0" y="10"/>
                  </a:cubicBezTo>
                  <a:cubicBezTo>
                    <a:pt x="0" y="4"/>
                    <a:pt x="4" y="0"/>
                    <a:pt x="10" y="0"/>
                  </a:cubicBezTo>
                  <a:cubicBezTo>
                    <a:pt x="10" y="0"/>
                    <a:pt x="10" y="0"/>
                    <a:pt x="10" y="0"/>
                  </a:cubicBezTo>
                  <a:cubicBezTo>
                    <a:pt x="16" y="0"/>
                    <a:pt x="20" y="4"/>
                    <a:pt x="20" y="10"/>
                  </a:cubicBezTo>
                  <a:lnTo>
                    <a:pt x="20" y="90"/>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8" name="Freeform 14"/>
            <p:cNvSpPr/>
            <p:nvPr/>
          </p:nvSpPr>
          <p:spPr bwMode="auto">
            <a:xfrm>
              <a:off x="4362993" y="1822029"/>
              <a:ext cx="77935" cy="216092"/>
            </a:xfrm>
            <a:custGeom>
              <a:avLst/>
              <a:gdLst>
                <a:gd name="T0" fmla="*/ 35 w 36"/>
                <a:gd name="T1" fmla="*/ 88 h 100"/>
                <a:gd name="T2" fmla="*/ 27 w 36"/>
                <a:gd name="T3" fmla="*/ 100 h 100"/>
                <a:gd name="T4" fmla="*/ 27 w 36"/>
                <a:gd name="T5" fmla="*/ 100 h 100"/>
                <a:gd name="T6" fmla="*/ 15 w 36"/>
                <a:gd name="T7" fmla="*/ 91 h 100"/>
                <a:gd name="T8" fmla="*/ 1 w 36"/>
                <a:gd name="T9" fmla="*/ 13 h 100"/>
                <a:gd name="T10" fmla="*/ 9 w 36"/>
                <a:gd name="T11" fmla="*/ 1 h 100"/>
                <a:gd name="T12" fmla="*/ 9 w 36"/>
                <a:gd name="T13" fmla="*/ 1 h 100"/>
                <a:gd name="T14" fmla="*/ 21 w 36"/>
                <a:gd name="T15" fmla="*/ 9 h 100"/>
                <a:gd name="T16" fmla="*/ 35 w 36"/>
                <a:gd name="T17"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35" y="88"/>
                  </a:moveTo>
                  <a:cubicBezTo>
                    <a:pt x="36" y="93"/>
                    <a:pt x="32" y="99"/>
                    <a:pt x="27" y="100"/>
                  </a:cubicBezTo>
                  <a:cubicBezTo>
                    <a:pt x="27" y="100"/>
                    <a:pt x="27" y="100"/>
                    <a:pt x="27" y="100"/>
                  </a:cubicBezTo>
                  <a:cubicBezTo>
                    <a:pt x="21" y="100"/>
                    <a:pt x="16" y="97"/>
                    <a:pt x="15" y="91"/>
                  </a:cubicBezTo>
                  <a:cubicBezTo>
                    <a:pt x="1" y="13"/>
                    <a:pt x="1" y="13"/>
                    <a:pt x="1" y="13"/>
                  </a:cubicBezTo>
                  <a:cubicBezTo>
                    <a:pt x="0" y="7"/>
                    <a:pt x="4" y="2"/>
                    <a:pt x="9" y="1"/>
                  </a:cubicBezTo>
                  <a:cubicBezTo>
                    <a:pt x="9" y="1"/>
                    <a:pt x="9" y="1"/>
                    <a:pt x="9" y="1"/>
                  </a:cubicBezTo>
                  <a:cubicBezTo>
                    <a:pt x="15" y="0"/>
                    <a:pt x="20" y="4"/>
                    <a:pt x="21" y="9"/>
                  </a:cubicBezTo>
                  <a:lnTo>
                    <a:pt x="35" y="88"/>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69" name="Freeform 15"/>
            <p:cNvSpPr/>
            <p:nvPr/>
          </p:nvSpPr>
          <p:spPr bwMode="auto">
            <a:xfrm>
              <a:off x="4180555" y="1868082"/>
              <a:ext cx="108047" cy="210779"/>
            </a:xfrm>
            <a:custGeom>
              <a:avLst/>
              <a:gdLst>
                <a:gd name="T0" fmla="*/ 48 w 50"/>
                <a:gd name="T1" fmla="*/ 83 h 98"/>
                <a:gd name="T2" fmla="*/ 42 w 50"/>
                <a:gd name="T3" fmla="*/ 96 h 98"/>
                <a:gd name="T4" fmla="*/ 42 w 50"/>
                <a:gd name="T5" fmla="*/ 96 h 98"/>
                <a:gd name="T6" fmla="*/ 29 w 50"/>
                <a:gd name="T7" fmla="*/ 90 h 98"/>
                <a:gd name="T8" fmla="*/ 2 w 50"/>
                <a:gd name="T9" fmla="*/ 15 h 98"/>
                <a:gd name="T10" fmla="*/ 8 w 50"/>
                <a:gd name="T11" fmla="*/ 2 h 98"/>
                <a:gd name="T12" fmla="*/ 8 w 50"/>
                <a:gd name="T13" fmla="*/ 2 h 98"/>
                <a:gd name="T14" fmla="*/ 21 w 50"/>
                <a:gd name="T15" fmla="*/ 8 h 98"/>
                <a:gd name="T16" fmla="*/ 48 w 50"/>
                <a:gd name="T17"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48" y="83"/>
                  </a:moveTo>
                  <a:cubicBezTo>
                    <a:pt x="50" y="89"/>
                    <a:pt x="48" y="94"/>
                    <a:pt x="42" y="96"/>
                  </a:cubicBezTo>
                  <a:cubicBezTo>
                    <a:pt x="42" y="96"/>
                    <a:pt x="42" y="96"/>
                    <a:pt x="42" y="96"/>
                  </a:cubicBezTo>
                  <a:cubicBezTo>
                    <a:pt x="37" y="98"/>
                    <a:pt x="31" y="96"/>
                    <a:pt x="29" y="90"/>
                  </a:cubicBezTo>
                  <a:cubicBezTo>
                    <a:pt x="2" y="15"/>
                    <a:pt x="2" y="15"/>
                    <a:pt x="2" y="15"/>
                  </a:cubicBezTo>
                  <a:cubicBezTo>
                    <a:pt x="0" y="10"/>
                    <a:pt x="3" y="4"/>
                    <a:pt x="8" y="2"/>
                  </a:cubicBezTo>
                  <a:cubicBezTo>
                    <a:pt x="8" y="2"/>
                    <a:pt x="8" y="2"/>
                    <a:pt x="8" y="2"/>
                  </a:cubicBezTo>
                  <a:cubicBezTo>
                    <a:pt x="13" y="0"/>
                    <a:pt x="19" y="3"/>
                    <a:pt x="21" y="8"/>
                  </a:cubicBezTo>
                  <a:lnTo>
                    <a:pt x="48" y="83"/>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0" name="Freeform 16"/>
            <p:cNvSpPr/>
            <p:nvPr/>
          </p:nvSpPr>
          <p:spPr bwMode="auto">
            <a:xfrm>
              <a:off x="3727115" y="2183364"/>
              <a:ext cx="182439" cy="159412"/>
            </a:xfrm>
            <a:custGeom>
              <a:avLst/>
              <a:gdLst>
                <a:gd name="T0" fmla="*/ 79 w 84"/>
                <a:gd name="T1" fmla="*/ 55 h 74"/>
                <a:gd name="T2" fmla="*/ 80 w 84"/>
                <a:gd name="T3" fmla="*/ 69 h 74"/>
                <a:gd name="T4" fmla="*/ 80 w 84"/>
                <a:gd name="T5" fmla="*/ 69 h 74"/>
                <a:gd name="T6" fmla="*/ 66 w 84"/>
                <a:gd name="T7" fmla="*/ 71 h 74"/>
                <a:gd name="T8" fmla="*/ 5 w 84"/>
                <a:gd name="T9" fmla="*/ 19 h 74"/>
                <a:gd name="T10" fmla="*/ 3 w 84"/>
                <a:gd name="T11" fmla="*/ 5 h 74"/>
                <a:gd name="T12" fmla="*/ 3 w 84"/>
                <a:gd name="T13" fmla="*/ 5 h 74"/>
                <a:gd name="T14" fmla="*/ 18 w 84"/>
                <a:gd name="T15" fmla="*/ 4 h 74"/>
                <a:gd name="T16" fmla="*/ 79 w 84"/>
                <a:gd name="T17"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74">
                  <a:moveTo>
                    <a:pt x="79" y="55"/>
                  </a:moveTo>
                  <a:cubicBezTo>
                    <a:pt x="83" y="59"/>
                    <a:pt x="84" y="65"/>
                    <a:pt x="80" y="69"/>
                  </a:cubicBezTo>
                  <a:cubicBezTo>
                    <a:pt x="80" y="69"/>
                    <a:pt x="80" y="69"/>
                    <a:pt x="80" y="69"/>
                  </a:cubicBezTo>
                  <a:cubicBezTo>
                    <a:pt x="76" y="74"/>
                    <a:pt x="70" y="74"/>
                    <a:pt x="66" y="71"/>
                  </a:cubicBezTo>
                  <a:cubicBezTo>
                    <a:pt x="5" y="19"/>
                    <a:pt x="5" y="19"/>
                    <a:pt x="5" y="19"/>
                  </a:cubicBezTo>
                  <a:cubicBezTo>
                    <a:pt x="0" y="16"/>
                    <a:pt x="0" y="9"/>
                    <a:pt x="3" y="5"/>
                  </a:cubicBezTo>
                  <a:cubicBezTo>
                    <a:pt x="3" y="5"/>
                    <a:pt x="3" y="5"/>
                    <a:pt x="3" y="5"/>
                  </a:cubicBezTo>
                  <a:cubicBezTo>
                    <a:pt x="7" y="1"/>
                    <a:pt x="13" y="0"/>
                    <a:pt x="18" y="4"/>
                  </a:cubicBezTo>
                  <a:lnTo>
                    <a:pt x="79" y="55"/>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1" name="Freeform 17"/>
            <p:cNvSpPr/>
            <p:nvPr/>
          </p:nvSpPr>
          <p:spPr bwMode="auto">
            <a:xfrm>
              <a:off x="3619068" y="2333921"/>
              <a:ext cx="198380" cy="136387"/>
            </a:xfrm>
            <a:custGeom>
              <a:avLst/>
              <a:gdLst>
                <a:gd name="T0" fmla="*/ 85 w 92"/>
                <a:gd name="T1" fmla="*/ 43 h 63"/>
                <a:gd name="T2" fmla="*/ 89 w 92"/>
                <a:gd name="T3" fmla="*/ 57 h 63"/>
                <a:gd name="T4" fmla="*/ 89 w 92"/>
                <a:gd name="T5" fmla="*/ 57 h 63"/>
                <a:gd name="T6" fmla="*/ 75 w 92"/>
                <a:gd name="T7" fmla="*/ 61 h 63"/>
                <a:gd name="T8" fmla="*/ 6 w 92"/>
                <a:gd name="T9" fmla="*/ 21 h 63"/>
                <a:gd name="T10" fmla="*/ 2 w 92"/>
                <a:gd name="T11" fmla="*/ 7 h 63"/>
                <a:gd name="T12" fmla="*/ 2 w 92"/>
                <a:gd name="T13" fmla="*/ 7 h 63"/>
                <a:gd name="T14" fmla="*/ 16 w 92"/>
                <a:gd name="T15" fmla="*/ 3 h 63"/>
                <a:gd name="T16" fmla="*/ 85 w 92"/>
                <a:gd name="T17" fmla="*/ 4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3">
                  <a:moveTo>
                    <a:pt x="85" y="43"/>
                  </a:moveTo>
                  <a:cubicBezTo>
                    <a:pt x="90" y="46"/>
                    <a:pt x="92" y="52"/>
                    <a:pt x="89" y="57"/>
                  </a:cubicBezTo>
                  <a:cubicBezTo>
                    <a:pt x="89" y="57"/>
                    <a:pt x="89" y="57"/>
                    <a:pt x="89" y="57"/>
                  </a:cubicBezTo>
                  <a:cubicBezTo>
                    <a:pt x="86" y="62"/>
                    <a:pt x="80" y="63"/>
                    <a:pt x="75" y="61"/>
                  </a:cubicBezTo>
                  <a:cubicBezTo>
                    <a:pt x="6" y="21"/>
                    <a:pt x="6" y="21"/>
                    <a:pt x="6" y="21"/>
                  </a:cubicBezTo>
                  <a:cubicBezTo>
                    <a:pt x="1" y="18"/>
                    <a:pt x="0" y="12"/>
                    <a:pt x="2" y="7"/>
                  </a:cubicBezTo>
                  <a:cubicBezTo>
                    <a:pt x="2" y="7"/>
                    <a:pt x="2" y="7"/>
                    <a:pt x="2" y="7"/>
                  </a:cubicBezTo>
                  <a:cubicBezTo>
                    <a:pt x="5" y="2"/>
                    <a:pt x="11" y="0"/>
                    <a:pt x="16" y="3"/>
                  </a:cubicBezTo>
                  <a:lnTo>
                    <a:pt x="85" y="43"/>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2" name="Freeform 18"/>
            <p:cNvSpPr/>
            <p:nvPr/>
          </p:nvSpPr>
          <p:spPr bwMode="auto">
            <a:xfrm>
              <a:off x="3539362" y="2502189"/>
              <a:ext cx="212550" cy="111589"/>
            </a:xfrm>
            <a:custGeom>
              <a:avLst/>
              <a:gdLst>
                <a:gd name="T0" fmla="*/ 90 w 98"/>
                <a:gd name="T1" fmla="*/ 30 h 51"/>
                <a:gd name="T2" fmla="*/ 96 w 98"/>
                <a:gd name="T3" fmla="*/ 43 h 51"/>
                <a:gd name="T4" fmla="*/ 96 w 98"/>
                <a:gd name="T5" fmla="*/ 43 h 51"/>
                <a:gd name="T6" fmla="*/ 83 w 98"/>
                <a:gd name="T7" fmla="*/ 49 h 51"/>
                <a:gd name="T8" fmla="*/ 8 w 98"/>
                <a:gd name="T9" fmla="*/ 22 h 51"/>
                <a:gd name="T10" fmla="*/ 2 w 98"/>
                <a:gd name="T11" fmla="*/ 8 h 51"/>
                <a:gd name="T12" fmla="*/ 2 w 98"/>
                <a:gd name="T13" fmla="*/ 8 h 51"/>
                <a:gd name="T14" fmla="*/ 15 w 98"/>
                <a:gd name="T15" fmla="*/ 2 h 51"/>
                <a:gd name="T16" fmla="*/ 90 w 98"/>
                <a:gd name="T17"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90" y="30"/>
                  </a:moveTo>
                  <a:cubicBezTo>
                    <a:pt x="95" y="32"/>
                    <a:pt x="98" y="37"/>
                    <a:pt x="96" y="43"/>
                  </a:cubicBezTo>
                  <a:cubicBezTo>
                    <a:pt x="96" y="43"/>
                    <a:pt x="96" y="43"/>
                    <a:pt x="96" y="43"/>
                  </a:cubicBezTo>
                  <a:cubicBezTo>
                    <a:pt x="94" y="48"/>
                    <a:pt x="88" y="51"/>
                    <a:pt x="83" y="49"/>
                  </a:cubicBezTo>
                  <a:cubicBezTo>
                    <a:pt x="8" y="22"/>
                    <a:pt x="8" y="22"/>
                    <a:pt x="8" y="22"/>
                  </a:cubicBezTo>
                  <a:cubicBezTo>
                    <a:pt x="3" y="20"/>
                    <a:pt x="0" y="14"/>
                    <a:pt x="2" y="8"/>
                  </a:cubicBezTo>
                  <a:cubicBezTo>
                    <a:pt x="2" y="8"/>
                    <a:pt x="2" y="8"/>
                    <a:pt x="2" y="8"/>
                  </a:cubicBezTo>
                  <a:cubicBezTo>
                    <a:pt x="4" y="3"/>
                    <a:pt x="10" y="0"/>
                    <a:pt x="15" y="2"/>
                  </a:cubicBezTo>
                  <a:lnTo>
                    <a:pt x="90" y="30"/>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3" name="Freeform 19"/>
            <p:cNvSpPr/>
            <p:nvPr/>
          </p:nvSpPr>
          <p:spPr bwMode="auto">
            <a:xfrm>
              <a:off x="3491538" y="2684628"/>
              <a:ext cx="216092" cy="77935"/>
            </a:xfrm>
            <a:custGeom>
              <a:avLst/>
              <a:gdLst>
                <a:gd name="T0" fmla="*/ 91 w 100"/>
                <a:gd name="T1" fmla="*/ 15 h 36"/>
                <a:gd name="T2" fmla="*/ 99 w 100"/>
                <a:gd name="T3" fmla="*/ 27 h 36"/>
                <a:gd name="T4" fmla="*/ 99 w 100"/>
                <a:gd name="T5" fmla="*/ 27 h 36"/>
                <a:gd name="T6" fmla="*/ 87 w 100"/>
                <a:gd name="T7" fmla="*/ 35 h 36"/>
                <a:gd name="T8" fmla="*/ 9 w 100"/>
                <a:gd name="T9" fmla="*/ 21 h 36"/>
                <a:gd name="T10" fmla="*/ 1 w 100"/>
                <a:gd name="T11" fmla="*/ 9 h 36"/>
                <a:gd name="T12" fmla="*/ 1 w 100"/>
                <a:gd name="T13" fmla="*/ 9 h 36"/>
                <a:gd name="T14" fmla="*/ 12 w 100"/>
                <a:gd name="T15" fmla="*/ 1 h 36"/>
                <a:gd name="T16" fmla="*/ 91 w 100"/>
                <a:gd name="T17"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1" y="15"/>
                  </a:moveTo>
                  <a:cubicBezTo>
                    <a:pt x="96" y="16"/>
                    <a:pt x="100" y="21"/>
                    <a:pt x="99" y="27"/>
                  </a:cubicBezTo>
                  <a:cubicBezTo>
                    <a:pt x="99" y="27"/>
                    <a:pt x="99" y="27"/>
                    <a:pt x="99" y="27"/>
                  </a:cubicBezTo>
                  <a:cubicBezTo>
                    <a:pt x="98" y="32"/>
                    <a:pt x="93" y="36"/>
                    <a:pt x="87" y="35"/>
                  </a:cubicBezTo>
                  <a:cubicBezTo>
                    <a:pt x="9" y="21"/>
                    <a:pt x="9" y="21"/>
                    <a:pt x="9" y="21"/>
                  </a:cubicBezTo>
                  <a:cubicBezTo>
                    <a:pt x="3" y="20"/>
                    <a:pt x="0" y="15"/>
                    <a:pt x="1" y="9"/>
                  </a:cubicBezTo>
                  <a:cubicBezTo>
                    <a:pt x="1" y="9"/>
                    <a:pt x="1" y="9"/>
                    <a:pt x="1" y="9"/>
                  </a:cubicBezTo>
                  <a:cubicBezTo>
                    <a:pt x="2" y="4"/>
                    <a:pt x="7" y="0"/>
                    <a:pt x="12" y="1"/>
                  </a:cubicBezTo>
                  <a:lnTo>
                    <a:pt x="91" y="15"/>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4" name="Freeform 20"/>
            <p:cNvSpPr/>
            <p:nvPr/>
          </p:nvSpPr>
          <p:spPr bwMode="auto">
            <a:xfrm>
              <a:off x="3477368" y="2872380"/>
              <a:ext cx="216092" cy="42510"/>
            </a:xfrm>
            <a:custGeom>
              <a:avLst/>
              <a:gdLst>
                <a:gd name="T0" fmla="*/ 89 w 100"/>
                <a:gd name="T1" fmla="*/ 0 h 20"/>
                <a:gd name="T2" fmla="*/ 99 w 100"/>
                <a:gd name="T3" fmla="*/ 10 h 20"/>
                <a:gd name="T4" fmla="*/ 99 w 100"/>
                <a:gd name="T5" fmla="*/ 10 h 20"/>
                <a:gd name="T6" fmla="*/ 89 w 100"/>
                <a:gd name="T7" fmla="*/ 20 h 20"/>
                <a:gd name="T8" fmla="*/ 10 w 100"/>
                <a:gd name="T9" fmla="*/ 20 h 20"/>
                <a:gd name="T10" fmla="*/ 0 w 100"/>
                <a:gd name="T11" fmla="*/ 10 h 20"/>
                <a:gd name="T12" fmla="*/ 0 w 100"/>
                <a:gd name="T13" fmla="*/ 10 h 20"/>
                <a:gd name="T14" fmla="*/ 10 w 100"/>
                <a:gd name="T15" fmla="*/ 0 h 20"/>
                <a:gd name="T16" fmla="*/ 89 w 10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89" y="0"/>
                  </a:moveTo>
                  <a:cubicBezTo>
                    <a:pt x="95" y="0"/>
                    <a:pt x="100" y="4"/>
                    <a:pt x="99" y="10"/>
                  </a:cubicBezTo>
                  <a:cubicBezTo>
                    <a:pt x="99" y="10"/>
                    <a:pt x="99" y="10"/>
                    <a:pt x="99" y="10"/>
                  </a:cubicBezTo>
                  <a:cubicBezTo>
                    <a:pt x="100" y="16"/>
                    <a:pt x="95" y="20"/>
                    <a:pt x="89" y="20"/>
                  </a:cubicBezTo>
                  <a:cubicBezTo>
                    <a:pt x="10" y="20"/>
                    <a:pt x="10" y="20"/>
                    <a:pt x="10" y="20"/>
                  </a:cubicBezTo>
                  <a:cubicBezTo>
                    <a:pt x="4" y="20"/>
                    <a:pt x="0" y="16"/>
                    <a:pt x="0" y="10"/>
                  </a:cubicBezTo>
                  <a:cubicBezTo>
                    <a:pt x="0" y="10"/>
                    <a:pt x="0" y="10"/>
                    <a:pt x="0" y="10"/>
                  </a:cubicBezTo>
                  <a:cubicBezTo>
                    <a:pt x="0" y="4"/>
                    <a:pt x="4" y="0"/>
                    <a:pt x="10" y="0"/>
                  </a:cubicBezTo>
                  <a:lnTo>
                    <a:pt x="89" y="0"/>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5" name="Freeform 21"/>
            <p:cNvSpPr/>
            <p:nvPr/>
          </p:nvSpPr>
          <p:spPr bwMode="auto">
            <a:xfrm>
              <a:off x="3489767" y="3024708"/>
              <a:ext cx="216092" cy="77935"/>
            </a:xfrm>
            <a:custGeom>
              <a:avLst/>
              <a:gdLst>
                <a:gd name="T0" fmla="*/ 87 w 100"/>
                <a:gd name="T1" fmla="*/ 1 h 36"/>
                <a:gd name="T2" fmla="*/ 99 w 100"/>
                <a:gd name="T3" fmla="*/ 9 h 36"/>
                <a:gd name="T4" fmla="*/ 99 w 100"/>
                <a:gd name="T5" fmla="*/ 9 h 36"/>
                <a:gd name="T6" fmla="*/ 91 w 100"/>
                <a:gd name="T7" fmla="*/ 21 h 36"/>
                <a:gd name="T8" fmla="*/ 12 w 100"/>
                <a:gd name="T9" fmla="*/ 35 h 36"/>
                <a:gd name="T10" fmla="*/ 1 w 100"/>
                <a:gd name="T11" fmla="*/ 27 h 36"/>
                <a:gd name="T12" fmla="*/ 1 w 100"/>
                <a:gd name="T13" fmla="*/ 27 h 36"/>
                <a:gd name="T14" fmla="*/ 9 w 100"/>
                <a:gd name="T15" fmla="*/ 15 h 36"/>
                <a:gd name="T16" fmla="*/ 87 w 100"/>
                <a:gd name="T17"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87" y="1"/>
                  </a:moveTo>
                  <a:cubicBezTo>
                    <a:pt x="93" y="0"/>
                    <a:pt x="98" y="4"/>
                    <a:pt x="99" y="9"/>
                  </a:cubicBezTo>
                  <a:cubicBezTo>
                    <a:pt x="99" y="9"/>
                    <a:pt x="99" y="9"/>
                    <a:pt x="99" y="9"/>
                  </a:cubicBezTo>
                  <a:cubicBezTo>
                    <a:pt x="100" y="15"/>
                    <a:pt x="96" y="20"/>
                    <a:pt x="91" y="21"/>
                  </a:cubicBezTo>
                  <a:cubicBezTo>
                    <a:pt x="12" y="35"/>
                    <a:pt x="12" y="35"/>
                    <a:pt x="12" y="35"/>
                  </a:cubicBezTo>
                  <a:cubicBezTo>
                    <a:pt x="7" y="36"/>
                    <a:pt x="2" y="32"/>
                    <a:pt x="1" y="27"/>
                  </a:cubicBezTo>
                  <a:cubicBezTo>
                    <a:pt x="1" y="27"/>
                    <a:pt x="1" y="27"/>
                    <a:pt x="1" y="27"/>
                  </a:cubicBezTo>
                  <a:cubicBezTo>
                    <a:pt x="0" y="21"/>
                    <a:pt x="3" y="16"/>
                    <a:pt x="9" y="15"/>
                  </a:cubicBezTo>
                  <a:lnTo>
                    <a:pt x="87" y="1"/>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6" name="Freeform 22"/>
            <p:cNvSpPr/>
            <p:nvPr/>
          </p:nvSpPr>
          <p:spPr bwMode="auto">
            <a:xfrm>
              <a:off x="3535820" y="3177035"/>
              <a:ext cx="210779" cy="108047"/>
            </a:xfrm>
            <a:custGeom>
              <a:avLst/>
              <a:gdLst>
                <a:gd name="T0" fmla="*/ 83 w 98"/>
                <a:gd name="T1" fmla="*/ 2 h 50"/>
                <a:gd name="T2" fmla="*/ 96 w 98"/>
                <a:gd name="T3" fmla="*/ 8 h 50"/>
                <a:gd name="T4" fmla="*/ 96 w 98"/>
                <a:gd name="T5" fmla="*/ 8 h 50"/>
                <a:gd name="T6" fmla="*/ 90 w 98"/>
                <a:gd name="T7" fmla="*/ 21 h 50"/>
                <a:gd name="T8" fmla="*/ 15 w 98"/>
                <a:gd name="T9" fmla="*/ 48 h 50"/>
                <a:gd name="T10" fmla="*/ 2 w 98"/>
                <a:gd name="T11" fmla="*/ 42 h 50"/>
                <a:gd name="T12" fmla="*/ 2 w 98"/>
                <a:gd name="T13" fmla="*/ 42 h 50"/>
                <a:gd name="T14" fmla="*/ 8 w 98"/>
                <a:gd name="T15" fmla="*/ 29 h 50"/>
                <a:gd name="T16" fmla="*/ 83 w 98"/>
                <a:gd name="T1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3" y="2"/>
                  </a:moveTo>
                  <a:cubicBezTo>
                    <a:pt x="88" y="0"/>
                    <a:pt x="94" y="2"/>
                    <a:pt x="96" y="8"/>
                  </a:cubicBezTo>
                  <a:cubicBezTo>
                    <a:pt x="96" y="8"/>
                    <a:pt x="96" y="8"/>
                    <a:pt x="96" y="8"/>
                  </a:cubicBezTo>
                  <a:cubicBezTo>
                    <a:pt x="98" y="13"/>
                    <a:pt x="95" y="19"/>
                    <a:pt x="90" y="21"/>
                  </a:cubicBezTo>
                  <a:cubicBezTo>
                    <a:pt x="15" y="48"/>
                    <a:pt x="15" y="48"/>
                    <a:pt x="15" y="48"/>
                  </a:cubicBezTo>
                  <a:cubicBezTo>
                    <a:pt x="10" y="50"/>
                    <a:pt x="4" y="47"/>
                    <a:pt x="2" y="42"/>
                  </a:cubicBezTo>
                  <a:cubicBezTo>
                    <a:pt x="2" y="42"/>
                    <a:pt x="2" y="42"/>
                    <a:pt x="2" y="42"/>
                  </a:cubicBezTo>
                  <a:cubicBezTo>
                    <a:pt x="0" y="37"/>
                    <a:pt x="3" y="31"/>
                    <a:pt x="8" y="29"/>
                  </a:cubicBezTo>
                  <a:lnTo>
                    <a:pt x="83" y="2"/>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7" name="Freeform 23"/>
            <p:cNvSpPr/>
            <p:nvPr/>
          </p:nvSpPr>
          <p:spPr bwMode="auto">
            <a:xfrm>
              <a:off x="3851102" y="3556083"/>
              <a:ext cx="159412" cy="180667"/>
            </a:xfrm>
            <a:custGeom>
              <a:avLst/>
              <a:gdLst>
                <a:gd name="T0" fmla="*/ 55 w 74"/>
                <a:gd name="T1" fmla="*/ 5 h 84"/>
                <a:gd name="T2" fmla="*/ 69 w 74"/>
                <a:gd name="T3" fmla="*/ 4 h 84"/>
                <a:gd name="T4" fmla="*/ 69 w 74"/>
                <a:gd name="T5" fmla="*/ 4 h 84"/>
                <a:gd name="T6" fmla="*/ 70 w 74"/>
                <a:gd name="T7" fmla="*/ 18 h 84"/>
                <a:gd name="T8" fmla="*/ 19 w 74"/>
                <a:gd name="T9" fmla="*/ 79 h 84"/>
                <a:gd name="T10" fmla="*/ 5 w 74"/>
                <a:gd name="T11" fmla="*/ 81 h 84"/>
                <a:gd name="T12" fmla="*/ 5 w 74"/>
                <a:gd name="T13" fmla="*/ 81 h 84"/>
                <a:gd name="T14" fmla="*/ 4 w 74"/>
                <a:gd name="T15" fmla="*/ 66 h 84"/>
                <a:gd name="T16" fmla="*/ 55 w 74"/>
                <a:gd name="T17" fmla="*/ 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55" y="5"/>
                  </a:moveTo>
                  <a:cubicBezTo>
                    <a:pt x="58" y="1"/>
                    <a:pt x="65" y="0"/>
                    <a:pt x="69" y="4"/>
                  </a:cubicBezTo>
                  <a:cubicBezTo>
                    <a:pt x="69" y="4"/>
                    <a:pt x="69" y="4"/>
                    <a:pt x="69" y="4"/>
                  </a:cubicBezTo>
                  <a:cubicBezTo>
                    <a:pt x="73" y="8"/>
                    <a:pt x="74" y="14"/>
                    <a:pt x="70" y="18"/>
                  </a:cubicBezTo>
                  <a:cubicBezTo>
                    <a:pt x="19" y="79"/>
                    <a:pt x="19" y="79"/>
                    <a:pt x="19" y="79"/>
                  </a:cubicBezTo>
                  <a:cubicBezTo>
                    <a:pt x="16" y="84"/>
                    <a:pt x="9" y="84"/>
                    <a:pt x="5" y="81"/>
                  </a:cubicBezTo>
                  <a:cubicBezTo>
                    <a:pt x="5" y="81"/>
                    <a:pt x="5" y="81"/>
                    <a:pt x="5" y="81"/>
                  </a:cubicBezTo>
                  <a:cubicBezTo>
                    <a:pt x="1" y="77"/>
                    <a:pt x="0" y="71"/>
                    <a:pt x="4" y="66"/>
                  </a:cubicBezTo>
                  <a:lnTo>
                    <a:pt x="55" y="5"/>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8" name="Freeform 24"/>
            <p:cNvSpPr/>
            <p:nvPr/>
          </p:nvSpPr>
          <p:spPr bwMode="auto">
            <a:xfrm>
              <a:off x="4001658" y="3646416"/>
              <a:ext cx="136387" cy="198380"/>
            </a:xfrm>
            <a:custGeom>
              <a:avLst/>
              <a:gdLst>
                <a:gd name="T0" fmla="*/ 43 w 63"/>
                <a:gd name="T1" fmla="*/ 7 h 92"/>
                <a:gd name="T2" fmla="*/ 57 w 63"/>
                <a:gd name="T3" fmla="*/ 3 h 92"/>
                <a:gd name="T4" fmla="*/ 57 w 63"/>
                <a:gd name="T5" fmla="*/ 3 h 92"/>
                <a:gd name="T6" fmla="*/ 60 w 63"/>
                <a:gd name="T7" fmla="*/ 17 h 92"/>
                <a:gd name="T8" fmla="*/ 20 w 63"/>
                <a:gd name="T9" fmla="*/ 86 h 92"/>
                <a:gd name="T10" fmla="*/ 7 w 63"/>
                <a:gd name="T11" fmla="*/ 90 h 92"/>
                <a:gd name="T12" fmla="*/ 7 w 63"/>
                <a:gd name="T13" fmla="*/ 90 h 92"/>
                <a:gd name="T14" fmla="*/ 3 w 63"/>
                <a:gd name="T15" fmla="*/ 76 h 92"/>
                <a:gd name="T16" fmla="*/ 43 w 63"/>
                <a:gd name="T17" fmla="*/ 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43" y="7"/>
                  </a:moveTo>
                  <a:cubicBezTo>
                    <a:pt x="46" y="2"/>
                    <a:pt x="52" y="0"/>
                    <a:pt x="57" y="3"/>
                  </a:cubicBezTo>
                  <a:cubicBezTo>
                    <a:pt x="57" y="3"/>
                    <a:pt x="57" y="3"/>
                    <a:pt x="57" y="3"/>
                  </a:cubicBezTo>
                  <a:cubicBezTo>
                    <a:pt x="61" y="6"/>
                    <a:pt x="63" y="12"/>
                    <a:pt x="60" y="17"/>
                  </a:cubicBezTo>
                  <a:cubicBezTo>
                    <a:pt x="20" y="86"/>
                    <a:pt x="20" y="86"/>
                    <a:pt x="20" y="86"/>
                  </a:cubicBezTo>
                  <a:cubicBezTo>
                    <a:pt x="18" y="91"/>
                    <a:pt x="11" y="92"/>
                    <a:pt x="7" y="90"/>
                  </a:cubicBezTo>
                  <a:cubicBezTo>
                    <a:pt x="7" y="90"/>
                    <a:pt x="7" y="90"/>
                    <a:pt x="7" y="90"/>
                  </a:cubicBezTo>
                  <a:cubicBezTo>
                    <a:pt x="2" y="87"/>
                    <a:pt x="0" y="81"/>
                    <a:pt x="3" y="76"/>
                  </a:cubicBezTo>
                  <a:lnTo>
                    <a:pt x="43" y="7"/>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9" name="Freeform 25"/>
            <p:cNvSpPr/>
            <p:nvPr/>
          </p:nvSpPr>
          <p:spPr bwMode="auto">
            <a:xfrm>
              <a:off x="4984702" y="3653501"/>
              <a:ext cx="136387" cy="198380"/>
            </a:xfrm>
            <a:custGeom>
              <a:avLst/>
              <a:gdLst>
                <a:gd name="T0" fmla="*/ 3 w 63"/>
                <a:gd name="T1" fmla="*/ 16 h 92"/>
                <a:gd name="T2" fmla="*/ 6 w 63"/>
                <a:gd name="T3" fmla="*/ 3 h 92"/>
                <a:gd name="T4" fmla="*/ 6 w 63"/>
                <a:gd name="T5" fmla="*/ 3 h 92"/>
                <a:gd name="T6" fmla="*/ 20 w 63"/>
                <a:gd name="T7" fmla="*/ 6 h 92"/>
                <a:gd name="T8" fmla="*/ 60 w 63"/>
                <a:gd name="T9" fmla="*/ 75 h 92"/>
                <a:gd name="T10" fmla="*/ 56 w 63"/>
                <a:gd name="T11" fmla="*/ 89 h 92"/>
                <a:gd name="T12" fmla="*/ 56 w 63"/>
                <a:gd name="T13" fmla="*/ 89 h 92"/>
                <a:gd name="T14" fmla="*/ 43 w 63"/>
                <a:gd name="T15" fmla="*/ 85 h 92"/>
                <a:gd name="T16" fmla="*/ 3 w 63"/>
                <a:gd name="T17"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92">
                  <a:moveTo>
                    <a:pt x="3" y="16"/>
                  </a:moveTo>
                  <a:cubicBezTo>
                    <a:pt x="0" y="12"/>
                    <a:pt x="2" y="5"/>
                    <a:pt x="6" y="3"/>
                  </a:cubicBezTo>
                  <a:cubicBezTo>
                    <a:pt x="6" y="3"/>
                    <a:pt x="6" y="3"/>
                    <a:pt x="6" y="3"/>
                  </a:cubicBezTo>
                  <a:cubicBezTo>
                    <a:pt x="11" y="0"/>
                    <a:pt x="18" y="1"/>
                    <a:pt x="20" y="6"/>
                  </a:cubicBezTo>
                  <a:cubicBezTo>
                    <a:pt x="60" y="75"/>
                    <a:pt x="60" y="75"/>
                    <a:pt x="60" y="75"/>
                  </a:cubicBezTo>
                  <a:cubicBezTo>
                    <a:pt x="63" y="80"/>
                    <a:pt x="61" y="86"/>
                    <a:pt x="56" y="89"/>
                  </a:cubicBezTo>
                  <a:cubicBezTo>
                    <a:pt x="56" y="89"/>
                    <a:pt x="56" y="89"/>
                    <a:pt x="56" y="89"/>
                  </a:cubicBezTo>
                  <a:cubicBezTo>
                    <a:pt x="52" y="92"/>
                    <a:pt x="45" y="90"/>
                    <a:pt x="43" y="85"/>
                  </a:cubicBezTo>
                  <a:lnTo>
                    <a:pt x="3" y="16"/>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0" name="Freeform 26"/>
            <p:cNvSpPr/>
            <p:nvPr/>
          </p:nvSpPr>
          <p:spPr bwMode="auto">
            <a:xfrm>
              <a:off x="5114003" y="3564938"/>
              <a:ext cx="159412" cy="180667"/>
            </a:xfrm>
            <a:custGeom>
              <a:avLst/>
              <a:gdLst>
                <a:gd name="T0" fmla="*/ 3 w 74"/>
                <a:gd name="T1" fmla="*/ 18 h 84"/>
                <a:gd name="T2" fmla="*/ 5 w 74"/>
                <a:gd name="T3" fmla="*/ 3 h 84"/>
                <a:gd name="T4" fmla="*/ 5 w 74"/>
                <a:gd name="T5" fmla="*/ 3 h 84"/>
                <a:gd name="T6" fmla="*/ 19 w 74"/>
                <a:gd name="T7" fmla="*/ 5 h 84"/>
                <a:gd name="T8" fmla="*/ 70 w 74"/>
                <a:gd name="T9" fmla="*/ 66 h 84"/>
                <a:gd name="T10" fmla="*/ 69 w 74"/>
                <a:gd name="T11" fmla="*/ 80 h 84"/>
                <a:gd name="T12" fmla="*/ 69 w 74"/>
                <a:gd name="T13" fmla="*/ 80 h 84"/>
                <a:gd name="T14" fmla="*/ 54 w 74"/>
                <a:gd name="T15" fmla="*/ 79 h 84"/>
                <a:gd name="T16" fmla="*/ 3 w 74"/>
                <a:gd name="T17" fmla="*/ 1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84">
                  <a:moveTo>
                    <a:pt x="3" y="18"/>
                  </a:moveTo>
                  <a:cubicBezTo>
                    <a:pt x="0" y="14"/>
                    <a:pt x="0" y="7"/>
                    <a:pt x="5" y="3"/>
                  </a:cubicBezTo>
                  <a:cubicBezTo>
                    <a:pt x="5" y="3"/>
                    <a:pt x="5" y="3"/>
                    <a:pt x="5" y="3"/>
                  </a:cubicBezTo>
                  <a:cubicBezTo>
                    <a:pt x="9" y="0"/>
                    <a:pt x="15" y="0"/>
                    <a:pt x="19" y="5"/>
                  </a:cubicBezTo>
                  <a:cubicBezTo>
                    <a:pt x="70" y="66"/>
                    <a:pt x="70" y="66"/>
                    <a:pt x="70" y="66"/>
                  </a:cubicBezTo>
                  <a:cubicBezTo>
                    <a:pt x="74" y="70"/>
                    <a:pt x="73" y="76"/>
                    <a:pt x="69" y="80"/>
                  </a:cubicBezTo>
                  <a:cubicBezTo>
                    <a:pt x="69" y="80"/>
                    <a:pt x="69" y="80"/>
                    <a:pt x="69" y="80"/>
                  </a:cubicBezTo>
                  <a:cubicBezTo>
                    <a:pt x="65" y="84"/>
                    <a:pt x="58" y="83"/>
                    <a:pt x="54" y="79"/>
                  </a:cubicBezTo>
                  <a:lnTo>
                    <a:pt x="3" y="18"/>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1" name="Freeform 27"/>
            <p:cNvSpPr/>
            <p:nvPr/>
          </p:nvSpPr>
          <p:spPr bwMode="auto">
            <a:xfrm>
              <a:off x="5381462" y="3187663"/>
              <a:ext cx="212550" cy="108047"/>
            </a:xfrm>
            <a:custGeom>
              <a:avLst/>
              <a:gdLst>
                <a:gd name="T0" fmla="*/ 8 w 98"/>
                <a:gd name="T1" fmla="*/ 21 h 50"/>
                <a:gd name="T2" fmla="*/ 2 w 98"/>
                <a:gd name="T3" fmla="*/ 8 h 50"/>
                <a:gd name="T4" fmla="*/ 2 w 98"/>
                <a:gd name="T5" fmla="*/ 8 h 50"/>
                <a:gd name="T6" fmla="*/ 15 w 98"/>
                <a:gd name="T7" fmla="*/ 2 h 50"/>
                <a:gd name="T8" fmla="*/ 90 w 98"/>
                <a:gd name="T9" fmla="*/ 29 h 50"/>
                <a:gd name="T10" fmla="*/ 96 w 98"/>
                <a:gd name="T11" fmla="*/ 42 h 50"/>
                <a:gd name="T12" fmla="*/ 96 w 98"/>
                <a:gd name="T13" fmla="*/ 42 h 50"/>
                <a:gd name="T14" fmla="*/ 83 w 98"/>
                <a:gd name="T15" fmla="*/ 48 h 50"/>
                <a:gd name="T16" fmla="*/ 8 w 98"/>
                <a:gd name="T1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0">
                  <a:moveTo>
                    <a:pt x="8" y="21"/>
                  </a:moveTo>
                  <a:cubicBezTo>
                    <a:pt x="3" y="19"/>
                    <a:pt x="0" y="13"/>
                    <a:pt x="2" y="8"/>
                  </a:cubicBezTo>
                  <a:cubicBezTo>
                    <a:pt x="2" y="8"/>
                    <a:pt x="2" y="8"/>
                    <a:pt x="2" y="8"/>
                  </a:cubicBezTo>
                  <a:cubicBezTo>
                    <a:pt x="4" y="2"/>
                    <a:pt x="10" y="0"/>
                    <a:pt x="15" y="2"/>
                  </a:cubicBezTo>
                  <a:cubicBezTo>
                    <a:pt x="90" y="29"/>
                    <a:pt x="90" y="29"/>
                    <a:pt x="90" y="29"/>
                  </a:cubicBezTo>
                  <a:cubicBezTo>
                    <a:pt x="95" y="31"/>
                    <a:pt x="98" y="37"/>
                    <a:pt x="96" y="42"/>
                  </a:cubicBezTo>
                  <a:cubicBezTo>
                    <a:pt x="96" y="42"/>
                    <a:pt x="96" y="42"/>
                    <a:pt x="96" y="42"/>
                  </a:cubicBezTo>
                  <a:cubicBezTo>
                    <a:pt x="94" y="47"/>
                    <a:pt x="88" y="50"/>
                    <a:pt x="83" y="48"/>
                  </a:cubicBezTo>
                  <a:lnTo>
                    <a:pt x="8" y="21"/>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2" name="Freeform 28"/>
            <p:cNvSpPr/>
            <p:nvPr/>
          </p:nvSpPr>
          <p:spPr bwMode="auto">
            <a:xfrm>
              <a:off x="5425743" y="3035335"/>
              <a:ext cx="216092" cy="77935"/>
            </a:xfrm>
            <a:custGeom>
              <a:avLst/>
              <a:gdLst>
                <a:gd name="T0" fmla="*/ 9 w 100"/>
                <a:gd name="T1" fmla="*/ 21 h 36"/>
                <a:gd name="T2" fmla="*/ 1 w 100"/>
                <a:gd name="T3" fmla="*/ 10 h 36"/>
                <a:gd name="T4" fmla="*/ 1 w 100"/>
                <a:gd name="T5" fmla="*/ 10 h 36"/>
                <a:gd name="T6" fmla="*/ 12 w 100"/>
                <a:gd name="T7" fmla="*/ 1 h 36"/>
                <a:gd name="T8" fmla="*/ 91 w 100"/>
                <a:gd name="T9" fmla="*/ 15 h 36"/>
                <a:gd name="T10" fmla="*/ 99 w 100"/>
                <a:gd name="T11" fmla="*/ 27 h 36"/>
                <a:gd name="T12" fmla="*/ 99 w 100"/>
                <a:gd name="T13" fmla="*/ 27 h 36"/>
                <a:gd name="T14" fmla="*/ 87 w 100"/>
                <a:gd name="T15" fmla="*/ 35 h 36"/>
                <a:gd name="T16" fmla="*/ 9 w 100"/>
                <a:gd name="T17"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9" y="21"/>
                  </a:moveTo>
                  <a:cubicBezTo>
                    <a:pt x="3" y="20"/>
                    <a:pt x="0" y="15"/>
                    <a:pt x="1" y="10"/>
                  </a:cubicBezTo>
                  <a:cubicBezTo>
                    <a:pt x="1" y="10"/>
                    <a:pt x="1" y="10"/>
                    <a:pt x="1" y="10"/>
                  </a:cubicBezTo>
                  <a:cubicBezTo>
                    <a:pt x="2" y="4"/>
                    <a:pt x="7" y="0"/>
                    <a:pt x="12" y="1"/>
                  </a:cubicBezTo>
                  <a:cubicBezTo>
                    <a:pt x="91" y="15"/>
                    <a:pt x="91" y="15"/>
                    <a:pt x="91" y="15"/>
                  </a:cubicBezTo>
                  <a:cubicBezTo>
                    <a:pt x="96" y="16"/>
                    <a:pt x="100" y="21"/>
                    <a:pt x="99" y="27"/>
                  </a:cubicBezTo>
                  <a:cubicBezTo>
                    <a:pt x="99" y="27"/>
                    <a:pt x="99" y="27"/>
                    <a:pt x="99" y="27"/>
                  </a:cubicBezTo>
                  <a:cubicBezTo>
                    <a:pt x="98" y="32"/>
                    <a:pt x="93" y="36"/>
                    <a:pt x="87" y="35"/>
                  </a:cubicBezTo>
                  <a:lnTo>
                    <a:pt x="9" y="21"/>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3" name="Freeform 29"/>
            <p:cNvSpPr/>
            <p:nvPr/>
          </p:nvSpPr>
          <p:spPr bwMode="auto">
            <a:xfrm>
              <a:off x="5439913" y="2883008"/>
              <a:ext cx="216092" cy="42510"/>
            </a:xfrm>
            <a:custGeom>
              <a:avLst/>
              <a:gdLst>
                <a:gd name="T0" fmla="*/ 10 w 100"/>
                <a:gd name="T1" fmla="*/ 20 h 20"/>
                <a:gd name="T2" fmla="*/ 0 w 100"/>
                <a:gd name="T3" fmla="*/ 10 h 20"/>
                <a:gd name="T4" fmla="*/ 0 w 100"/>
                <a:gd name="T5" fmla="*/ 10 h 20"/>
                <a:gd name="T6" fmla="*/ 10 w 100"/>
                <a:gd name="T7" fmla="*/ 0 h 20"/>
                <a:gd name="T8" fmla="*/ 90 w 100"/>
                <a:gd name="T9" fmla="*/ 0 h 20"/>
                <a:gd name="T10" fmla="*/ 100 w 100"/>
                <a:gd name="T11" fmla="*/ 10 h 20"/>
                <a:gd name="T12" fmla="*/ 100 w 100"/>
                <a:gd name="T13" fmla="*/ 10 h 20"/>
                <a:gd name="T14" fmla="*/ 90 w 100"/>
                <a:gd name="T15" fmla="*/ 20 h 20"/>
                <a:gd name="T16" fmla="*/ 10 w 100"/>
                <a:gd name="T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20">
                  <a:moveTo>
                    <a:pt x="10" y="20"/>
                  </a:moveTo>
                  <a:cubicBezTo>
                    <a:pt x="5" y="20"/>
                    <a:pt x="0" y="16"/>
                    <a:pt x="0" y="10"/>
                  </a:cubicBezTo>
                  <a:cubicBezTo>
                    <a:pt x="0" y="10"/>
                    <a:pt x="0" y="10"/>
                    <a:pt x="0" y="10"/>
                  </a:cubicBezTo>
                  <a:cubicBezTo>
                    <a:pt x="0" y="5"/>
                    <a:pt x="5" y="0"/>
                    <a:pt x="10" y="0"/>
                  </a:cubicBezTo>
                  <a:cubicBezTo>
                    <a:pt x="90" y="0"/>
                    <a:pt x="90" y="0"/>
                    <a:pt x="90" y="0"/>
                  </a:cubicBezTo>
                  <a:cubicBezTo>
                    <a:pt x="96" y="0"/>
                    <a:pt x="100" y="5"/>
                    <a:pt x="100" y="10"/>
                  </a:cubicBezTo>
                  <a:cubicBezTo>
                    <a:pt x="100" y="10"/>
                    <a:pt x="100" y="10"/>
                    <a:pt x="100" y="10"/>
                  </a:cubicBezTo>
                  <a:cubicBezTo>
                    <a:pt x="100" y="16"/>
                    <a:pt x="96" y="20"/>
                    <a:pt x="90" y="20"/>
                  </a:cubicBezTo>
                  <a:lnTo>
                    <a:pt x="10" y="20"/>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4" name="Freeform 30"/>
            <p:cNvSpPr/>
            <p:nvPr/>
          </p:nvSpPr>
          <p:spPr bwMode="auto">
            <a:xfrm>
              <a:off x="5427515" y="2695255"/>
              <a:ext cx="216092" cy="77935"/>
            </a:xfrm>
            <a:custGeom>
              <a:avLst/>
              <a:gdLst>
                <a:gd name="T0" fmla="*/ 12 w 100"/>
                <a:gd name="T1" fmla="*/ 35 h 36"/>
                <a:gd name="T2" fmla="*/ 1 w 100"/>
                <a:gd name="T3" fmla="*/ 27 h 36"/>
                <a:gd name="T4" fmla="*/ 1 w 100"/>
                <a:gd name="T5" fmla="*/ 27 h 36"/>
                <a:gd name="T6" fmla="*/ 9 w 100"/>
                <a:gd name="T7" fmla="*/ 15 h 36"/>
                <a:gd name="T8" fmla="*/ 87 w 100"/>
                <a:gd name="T9" fmla="*/ 1 h 36"/>
                <a:gd name="T10" fmla="*/ 99 w 100"/>
                <a:gd name="T11" fmla="*/ 10 h 36"/>
                <a:gd name="T12" fmla="*/ 99 w 100"/>
                <a:gd name="T13" fmla="*/ 10 h 36"/>
                <a:gd name="T14" fmla="*/ 91 w 100"/>
                <a:gd name="T15" fmla="*/ 21 h 36"/>
                <a:gd name="T16" fmla="*/ 12 w 100"/>
                <a:gd name="T17"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6">
                  <a:moveTo>
                    <a:pt x="12" y="35"/>
                  </a:moveTo>
                  <a:cubicBezTo>
                    <a:pt x="7" y="36"/>
                    <a:pt x="1" y="33"/>
                    <a:pt x="1" y="27"/>
                  </a:cubicBezTo>
                  <a:cubicBezTo>
                    <a:pt x="1" y="27"/>
                    <a:pt x="1" y="27"/>
                    <a:pt x="1" y="27"/>
                  </a:cubicBezTo>
                  <a:cubicBezTo>
                    <a:pt x="0" y="21"/>
                    <a:pt x="3" y="16"/>
                    <a:pt x="9" y="15"/>
                  </a:cubicBezTo>
                  <a:cubicBezTo>
                    <a:pt x="87" y="1"/>
                    <a:pt x="87" y="1"/>
                    <a:pt x="87" y="1"/>
                  </a:cubicBezTo>
                  <a:cubicBezTo>
                    <a:pt x="93" y="0"/>
                    <a:pt x="98" y="4"/>
                    <a:pt x="99" y="10"/>
                  </a:cubicBezTo>
                  <a:cubicBezTo>
                    <a:pt x="99" y="10"/>
                    <a:pt x="99" y="10"/>
                    <a:pt x="99" y="10"/>
                  </a:cubicBezTo>
                  <a:cubicBezTo>
                    <a:pt x="100" y="15"/>
                    <a:pt x="96" y="20"/>
                    <a:pt x="91" y="21"/>
                  </a:cubicBezTo>
                  <a:lnTo>
                    <a:pt x="12" y="35"/>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5" name="Freeform 31"/>
            <p:cNvSpPr/>
            <p:nvPr/>
          </p:nvSpPr>
          <p:spPr bwMode="auto">
            <a:xfrm>
              <a:off x="5386775" y="2512816"/>
              <a:ext cx="210779" cy="111589"/>
            </a:xfrm>
            <a:custGeom>
              <a:avLst/>
              <a:gdLst>
                <a:gd name="T0" fmla="*/ 15 w 98"/>
                <a:gd name="T1" fmla="*/ 49 h 51"/>
                <a:gd name="T2" fmla="*/ 2 w 98"/>
                <a:gd name="T3" fmla="*/ 43 h 51"/>
                <a:gd name="T4" fmla="*/ 2 w 98"/>
                <a:gd name="T5" fmla="*/ 43 h 51"/>
                <a:gd name="T6" fmla="*/ 8 w 98"/>
                <a:gd name="T7" fmla="*/ 30 h 51"/>
                <a:gd name="T8" fmla="*/ 83 w 98"/>
                <a:gd name="T9" fmla="*/ 2 h 51"/>
                <a:gd name="T10" fmla="*/ 96 w 98"/>
                <a:gd name="T11" fmla="*/ 8 h 51"/>
                <a:gd name="T12" fmla="*/ 96 w 98"/>
                <a:gd name="T13" fmla="*/ 8 h 51"/>
                <a:gd name="T14" fmla="*/ 90 w 98"/>
                <a:gd name="T15" fmla="*/ 22 h 51"/>
                <a:gd name="T16" fmla="*/ 15 w 98"/>
                <a:gd name="T17"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51">
                  <a:moveTo>
                    <a:pt x="15" y="49"/>
                  </a:moveTo>
                  <a:cubicBezTo>
                    <a:pt x="9" y="51"/>
                    <a:pt x="4" y="48"/>
                    <a:pt x="2" y="43"/>
                  </a:cubicBezTo>
                  <a:cubicBezTo>
                    <a:pt x="2" y="43"/>
                    <a:pt x="2" y="43"/>
                    <a:pt x="2" y="43"/>
                  </a:cubicBezTo>
                  <a:cubicBezTo>
                    <a:pt x="0" y="37"/>
                    <a:pt x="3" y="32"/>
                    <a:pt x="8" y="30"/>
                  </a:cubicBezTo>
                  <a:cubicBezTo>
                    <a:pt x="83" y="2"/>
                    <a:pt x="83" y="2"/>
                    <a:pt x="83" y="2"/>
                  </a:cubicBezTo>
                  <a:cubicBezTo>
                    <a:pt x="88" y="0"/>
                    <a:pt x="94" y="3"/>
                    <a:pt x="96" y="8"/>
                  </a:cubicBezTo>
                  <a:cubicBezTo>
                    <a:pt x="96" y="8"/>
                    <a:pt x="96" y="8"/>
                    <a:pt x="96" y="8"/>
                  </a:cubicBezTo>
                  <a:cubicBezTo>
                    <a:pt x="98" y="14"/>
                    <a:pt x="95" y="20"/>
                    <a:pt x="90" y="22"/>
                  </a:cubicBezTo>
                  <a:lnTo>
                    <a:pt x="15" y="49"/>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6" name="Freeform 32"/>
            <p:cNvSpPr/>
            <p:nvPr/>
          </p:nvSpPr>
          <p:spPr bwMode="auto">
            <a:xfrm>
              <a:off x="5319468" y="2344548"/>
              <a:ext cx="200152" cy="136387"/>
            </a:xfrm>
            <a:custGeom>
              <a:avLst/>
              <a:gdLst>
                <a:gd name="T0" fmla="*/ 17 w 93"/>
                <a:gd name="T1" fmla="*/ 60 h 63"/>
                <a:gd name="T2" fmla="*/ 3 w 93"/>
                <a:gd name="T3" fmla="*/ 57 h 63"/>
                <a:gd name="T4" fmla="*/ 3 w 93"/>
                <a:gd name="T5" fmla="*/ 57 h 63"/>
                <a:gd name="T6" fmla="*/ 7 w 93"/>
                <a:gd name="T7" fmla="*/ 43 h 63"/>
                <a:gd name="T8" fmla="*/ 76 w 93"/>
                <a:gd name="T9" fmla="*/ 3 h 63"/>
                <a:gd name="T10" fmla="*/ 90 w 93"/>
                <a:gd name="T11" fmla="*/ 7 h 63"/>
                <a:gd name="T12" fmla="*/ 90 w 93"/>
                <a:gd name="T13" fmla="*/ 7 h 63"/>
                <a:gd name="T14" fmla="*/ 86 w 93"/>
                <a:gd name="T15" fmla="*/ 20 h 63"/>
                <a:gd name="T16" fmla="*/ 17 w 93"/>
                <a:gd name="T17" fmla="*/ 6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63">
                  <a:moveTo>
                    <a:pt x="17" y="60"/>
                  </a:moveTo>
                  <a:cubicBezTo>
                    <a:pt x="12" y="63"/>
                    <a:pt x="6" y="61"/>
                    <a:pt x="3" y="57"/>
                  </a:cubicBezTo>
                  <a:cubicBezTo>
                    <a:pt x="3" y="57"/>
                    <a:pt x="3" y="57"/>
                    <a:pt x="3" y="57"/>
                  </a:cubicBezTo>
                  <a:cubicBezTo>
                    <a:pt x="0" y="52"/>
                    <a:pt x="2" y="45"/>
                    <a:pt x="7" y="43"/>
                  </a:cubicBezTo>
                  <a:cubicBezTo>
                    <a:pt x="76" y="3"/>
                    <a:pt x="76" y="3"/>
                    <a:pt x="76" y="3"/>
                  </a:cubicBezTo>
                  <a:cubicBezTo>
                    <a:pt x="81" y="0"/>
                    <a:pt x="87" y="2"/>
                    <a:pt x="90" y="7"/>
                  </a:cubicBezTo>
                  <a:cubicBezTo>
                    <a:pt x="90" y="7"/>
                    <a:pt x="90" y="7"/>
                    <a:pt x="90" y="7"/>
                  </a:cubicBezTo>
                  <a:cubicBezTo>
                    <a:pt x="93" y="11"/>
                    <a:pt x="91" y="18"/>
                    <a:pt x="86" y="20"/>
                  </a:cubicBezTo>
                  <a:lnTo>
                    <a:pt x="17" y="60"/>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7" name="Freeform 33"/>
            <p:cNvSpPr/>
            <p:nvPr/>
          </p:nvSpPr>
          <p:spPr bwMode="auto">
            <a:xfrm>
              <a:off x="5232677" y="2192221"/>
              <a:ext cx="178897" cy="159412"/>
            </a:xfrm>
            <a:custGeom>
              <a:avLst/>
              <a:gdLst>
                <a:gd name="T0" fmla="*/ 17 w 83"/>
                <a:gd name="T1" fmla="*/ 71 h 74"/>
                <a:gd name="T2" fmla="*/ 3 w 83"/>
                <a:gd name="T3" fmla="*/ 69 h 74"/>
                <a:gd name="T4" fmla="*/ 3 w 83"/>
                <a:gd name="T5" fmla="*/ 69 h 74"/>
                <a:gd name="T6" fmla="*/ 4 w 83"/>
                <a:gd name="T7" fmla="*/ 55 h 74"/>
                <a:gd name="T8" fmla="*/ 65 w 83"/>
                <a:gd name="T9" fmla="*/ 4 h 74"/>
                <a:gd name="T10" fmla="*/ 80 w 83"/>
                <a:gd name="T11" fmla="*/ 5 h 74"/>
                <a:gd name="T12" fmla="*/ 80 w 83"/>
                <a:gd name="T13" fmla="*/ 5 h 74"/>
                <a:gd name="T14" fmla="*/ 79 w 83"/>
                <a:gd name="T15" fmla="*/ 20 h 74"/>
                <a:gd name="T16" fmla="*/ 17 w 83"/>
                <a:gd name="T17" fmla="*/ 7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74">
                  <a:moveTo>
                    <a:pt x="17" y="71"/>
                  </a:moveTo>
                  <a:cubicBezTo>
                    <a:pt x="13" y="74"/>
                    <a:pt x="7" y="74"/>
                    <a:pt x="3" y="69"/>
                  </a:cubicBezTo>
                  <a:cubicBezTo>
                    <a:pt x="3" y="69"/>
                    <a:pt x="3" y="69"/>
                    <a:pt x="3" y="69"/>
                  </a:cubicBezTo>
                  <a:cubicBezTo>
                    <a:pt x="0" y="65"/>
                    <a:pt x="0" y="59"/>
                    <a:pt x="4" y="55"/>
                  </a:cubicBezTo>
                  <a:cubicBezTo>
                    <a:pt x="65" y="4"/>
                    <a:pt x="65" y="4"/>
                    <a:pt x="65" y="4"/>
                  </a:cubicBezTo>
                  <a:cubicBezTo>
                    <a:pt x="70" y="0"/>
                    <a:pt x="76" y="1"/>
                    <a:pt x="80" y="5"/>
                  </a:cubicBezTo>
                  <a:cubicBezTo>
                    <a:pt x="80" y="5"/>
                    <a:pt x="80" y="5"/>
                    <a:pt x="80" y="5"/>
                  </a:cubicBezTo>
                  <a:cubicBezTo>
                    <a:pt x="83" y="9"/>
                    <a:pt x="83" y="16"/>
                    <a:pt x="79" y="20"/>
                  </a:cubicBezTo>
                  <a:lnTo>
                    <a:pt x="17" y="71"/>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8" name="Freeform 34"/>
            <p:cNvSpPr/>
            <p:nvPr/>
          </p:nvSpPr>
          <p:spPr bwMode="auto">
            <a:xfrm>
              <a:off x="4853630" y="1871624"/>
              <a:ext cx="106275" cy="212550"/>
            </a:xfrm>
            <a:custGeom>
              <a:avLst/>
              <a:gdLst>
                <a:gd name="T0" fmla="*/ 21 w 50"/>
                <a:gd name="T1" fmla="*/ 90 h 98"/>
                <a:gd name="T2" fmla="*/ 8 w 50"/>
                <a:gd name="T3" fmla="*/ 96 h 98"/>
                <a:gd name="T4" fmla="*/ 8 w 50"/>
                <a:gd name="T5" fmla="*/ 96 h 98"/>
                <a:gd name="T6" fmla="*/ 2 w 50"/>
                <a:gd name="T7" fmla="*/ 83 h 98"/>
                <a:gd name="T8" fmla="*/ 29 w 50"/>
                <a:gd name="T9" fmla="*/ 8 h 98"/>
                <a:gd name="T10" fmla="*/ 42 w 50"/>
                <a:gd name="T11" fmla="*/ 2 h 98"/>
                <a:gd name="T12" fmla="*/ 42 w 50"/>
                <a:gd name="T13" fmla="*/ 2 h 98"/>
                <a:gd name="T14" fmla="*/ 49 w 50"/>
                <a:gd name="T15" fmla="*/ 15 h 98"/>
                <a:gd name="T16" fmla="*/ 21 w 50"/>
                <a:gd name="T17"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98">
                  <a:moveTo>
                    <a:pt x="21" y="90"/>
                  </a:moveTo>
                  <a:cubicBezTo>
                    <a:pt x="19" y="95"/>
                    <a:pt x="14" y="98"/>
                    <a:pt x="8" y="96"/>
                  </a:cubicBezTo>
                  <a:cubicBezTo>
                    <a:pt x="8" y="96"/>
                    <a:pt x="8" y="96"/>
                    <a:pt x="8" y="96"/>
                  </a:cubicBezTo>
                  <a:cubicBezTo>
                    <a:pt x="3" y="94"/>
                    <a:pt x="0" y="88"/>
                    <a:pt x="2" y="83"/>
                  </a:cubicBezTo>
                  <a:cubicBezTo>
                    <a:pt x="29" y="8"/>
                    <a:pt x="29" y="8"/>
                    <a:pt x="29" y="8"/>
                  </a:cubicBezTo>
                  <a:cubicBezTo>
                    <a:pt x="31" y="3"/>
                    <a:pt x="37" y="0"/>
                    <a:pt x="42" y="2"/>
                  </a:cubicBezTo>
                  <a:cubicBezTo>
                    <a:pt x="42" y="2"/>
                    <a:pt x="42" y="2"/>
                    <a:pt x="42" y="2"/>
                  </a:cubicBezTo>
                  <a:cubicBezTo>
                    <a:pt x="48" y="4"/>
                    <a:pt x="50" y="10"/>
                    <a:pt x="49" y="15"/>
                  </a:cubicBezTo>
                  <a:lnTo>
                    <a:pt x="21" y="90"/>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9" name="Freeform 35"/>
            <p:cNvSpPr/>
            <p:nvPr/>
          </p:nvSpPr>
          <p:spPr bwMode="auto">
            <a:xfrm>
              <a:off x="4703073" y="1825572"/>
              <a:ext cx="77935" cy="216092"/>
            </a:xfrm>
            <a:custGeom>
              <a:avLst/>
              <a:gdLst>
                <a:gd name="T0" fmla="*/ 21 w 36"/>
                <a:gd name="T1" fmla="*/ 91 h 100"/>
                <a:gd name="T2" fmla="*/ 9 w 36"/>
                <a:gd name="T3" fmla="*/ 99 h 100"/>
                <a:gd name="T4" fmla="*/ 9 w 36"/>
                <a:gd name="T5" fmla="*/ 99 h 100"/>
                <a:gd name="T6" fmla="*/ 1 w 36"/>
                <a:gd name="T7" fmla="*/ 88 h 100"/>
                <a:gd name="T8" fmla="*/ 15 w 36"/>
                <a:gd name="T9" fmla="*/ 9 h 100"/>
                <a:gd name="T10" fmla="*/ 27 w 36"/>
                <a:gd name="T11" fmla="*/ 1 h 100"/>
                <a:gd name="T12" fmla="*/ 27 w 36"/>
                <a:gd name="T13" fmla="*/ 1 h 100"/>
                <a:gd name="T14" fmla="*/ 35 w 36"/>
                <a:gd name="T15" fmla="*/ 13 h 100"/>
                <a:gd name="T16" fmla="*/ 21 w 36"/>
                <a:gd name="T17" fmla="*/ 9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0">
                  <a:moveTo>
                    <a:pt x="21" y="91"/>
                  </a:moveTo>
                  <a:cubicBezTo>
                    <a:pt x="20" y="97"/>
                    <a:pt x="15" y="100"/>
                    <a:pt x="9" y="99"/>
                  </a:cubicBezTo>
                  <a:cubicBezTo>
                    <a:pt x="9" y="99"/>
                    <a:pt x="9" y="99"/>
                    <a:pt x="9" y="99"/>
                  </a:cubicBezTo>
                  <a:cubicBezTo>
                    <a:pt x="4" y="98"/>
                    <a:pt x="0" y="93"/>
                    <a:pt x="1" y="88"/>
                  </a:cubicBezTo>
                  <a:cubicBezTo>
                    <a:pt x="15" y="9"/>
                    <a:pt x="15" y="9"/>
                    <a:pt x="15" y="9"/>
                  </a:cubicBezTo>
                  <a:cubicBezTo>
                    <a:pt x="16" y="4"/>
                    <a:pt x="21" y="0"/>
                    <a:pt x="27" y="1"/>
                  </a:cubicBezTo>
                  <a:cubicBezTo>
                    <a:pt x="27" y="1"/>
                    <a:pt x="27" y="1"/>
                    <a:pt x="27" y="1"/>
                  </a:cubicBezTo>
                  <a:cubicBezTo>
                    <a:pt x="32" y="2"/>
                    <a:pt x="36" y="7"/>
                    <a:pt x="35" y="13"/>
                  </a:cubicBezTo>
                  <a:lnTo>
                    <a:pt x="21" y="91"/>
                  </a:lnTo>
                  <a:close/>
                </a:path>
              </a:pathLst>
            </a:custGeom>
            <a:solidFill>
              <a:schemeClr val="tx1">
                <a:lumMod val="10000"/>
                <a:lumOff val="9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sp>
        <p:nvSpPr>
          <p:cNvPr id="90" name="Oval 36"/>
          <p:cNvSpPr>
            <a:spLocks noChangeArrowheads="1"/>
          </p:cNvSpPr>
          <p:nvPr/>
        </p:nvSpPr>
        <p:spPr bwMode="auto">
          <a:xfrm>
            <a:off x="5103948" y="2669633"/>
            <a:ext cx="480657" cy="480657"/>
          </a:xfrm>
          <a:prstGeom prst="ellipse">
            <a:avLst/>
          </a:prstGeom>
          <a:solidFill>
            <a:schemeClr val="accent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1" name="Oval 37"/>
          <p:cNvSpPr>
            <a:spLocks noChangeArrowheads="1"/>
          </p:cNvSpPr>
          <p:nvPr/>
        </p:nvSpPr>
        <p:spPr bwMode="auto">
          <a:xfrm>
            <a:off x="4752277" y="4517835"/>
            <a:ext cx="480657" cy="477972"/>
          </a:xfrm>
          <a:prstGeom prst="ellipse">
            <a:avLst/>
          </a:prstGeom>
          <a:solidFill>
            <a:schemeClr val="accent2"/>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2" name="Oval 38"/>
          <p:cNvSpPr>
            <a:spLocks noChangeArrowheads="1"/>
          </p:cNvSpPr>
          <p:nvPr/>
        </p:nvSpPr>
        <p:spPr bwMode="auto">
          <a:xfrm>
            <a:off x="6959070" y="4517835"/>
            <a:ext cx="480657" cy="477972"/>
          </a:xfrm>
          <a:prstGeom prst="ellipse">
            <a:avLst/>
          </a:prstGeom>
          <a:solidFill>
            <a:schemeClr val="accent4"/>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93" name="Oval 39"/>
          <p:cNvSpPr>
            <a:spLocks noChangeArrowheads="1"/>
          </p:cNvSpPr>
          <p:nvPr/>
        </p:nvSpPr>
        <p:spPr bwMode="auto">
          <a:xfrm>
            <a:off x="6607400" y="2669633"/>
            <a:ext cx="480657" cy="480657"/>
          </a:xfrm>
          <a:prstGeom prst="ellipse">
            <a:avLst/>
          </a:prstGeom>
          <a:solidFill>
            <a:schemeClr val="accent3"/>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4" name="Line 40"/>
          <p:cNvSpPr>
            <a:spLocks noChangeShapeType="1"/>
          </p:cNvSpPr>
          <p:nvPr/>
        </p:nvSpPr>
        <p:spPr bwMode="auto">
          <a:xfrm flipH="1">
            <a:off x="2458919" y="2911140"/>
            <a:ext cx="2645027"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5" name="Line 41"/>
          <p:cNvSpPr>
            <a:spLocks noChangeShapeType="1"/>
          </p:cNvSpPr>
          <p:nvPr/>
        </p:nvSpPr>
        <p:spPr bwMode="auto">
          <a:xfrm flipH="1">
            <a:off x="7088057" y="2911140"/>
            <a:ext cx="2645025" cy="0"/>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6" name="Freeform 42"/>
          <p:cNvSpPr/>
          <p:nvPr/>
        </p:nvSpPr>
        <p:spPr bwMode="auto">
          <a:xfrm>
            <a:off x="2458920" y="4995203"/>
            <a:ext cx="2534864" cy="460241"/>
          </a:xfrm>
          <a:custGeom>
            <a:avLst/>
            <a:gdLst>
              <a:gd name="T0" fmla="*/ 881 w 881"/>
              <a:gd name="T1" fmla="*/ 0 h 160"/>
              <a:gd name="T2" fmla="*/ 881 w 881"/>
              <a:gd name="T3" fmla="*/ 110 h 160"/>
              <a:gd name="T4" fmla="*/ 830 w 881"/>
              <a:gd name="T5" fmla="*/ 160 h 160"/>
              <a:gd name="T6" fmla="*/ 0 w 881"/>
              <a:gd name="T7" fmla="*/ 160 h 160"/>
            </a:gdLst>
            <a:ahLst/>
            <a:cxnLst>
              <a:cxn ang="0">
                <a:pos x="T0" y="T1"/>
              </a:cxn>
              <a:cxn ang="0">
                <a:pos x="T2" y="T3"/>
              </a:cxn>
              <a:cxn ang="0">
                <a:pos x="T4" y="T5"/>
              </a:cxn>
              <a:cxn ang="0">
                <a:pos x="T6" y="T7"/>
              </a:cxn>
            </a:cxnLst>
            <a:rect l="0" t="0" r="r" b="b"/>
            <a:pathLst>
              <a:path w="881" h="160">
                <a:moveTo>
                  <a:pt x="881" y="0"/>
                </a:moveTo>
                <a:cubicBezTo>
                  <a:pt x="881" y="110"/>
                  <a:pt x="881" y="110"/>
                  <a:pt x="881" y="110"/>
                </a:cubicBezTo>
                <a:cubicBezTo>
                  <a:pt x="881" y="138"/>
                  <a:pt x="858" y="160"/>
                  <a:pt x="830" y="160"/>
                </a:cubicBezTo>
                <a:cubicBezTo>
                  <a:pt x="0" y="160"/>
                  <a:pt x="0" y="160"/>
                  <a:pt x="0"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7" name="Freeform 43"/>
          <p:cNvSpPr/>
          <p:nvPr/>
        </p:nvSpPr>
        <p:spPr bwMode="auto">
          <a:xfrm>
            <a:off x="7198219" y="4995203"/>
            <a:ext cx="2534864" cy="460241"/>
          </a:xfrm>
          <a:custGeom>
            <a:avLst/>
            <a:gdLst>
              <a:gd name="T0" fmla="*/ 0 w 881"/>
              <a:gd name="T1" fmla="*/ 0 h 160"/>
              <a:gd name="T2" fmla="*/ 0 w 881"/>
              <a:gd name="T3" fmla="*/ 110 h 160"/>
              <a:gd name="T4" fmla="*/ 51 w 881"/>
              <a:gd name="T5" fmla="*/ 160 h 160"/>
              <a:gd name="T6" fmla="*/ 881 w 881"/>
              <a:gd name="T7" fmla="*/ 160 h 160"/>
            </a:gdLst>
            <a:ahLst/>
            <a:cxnLst>
              <a:cxn ang="0">
                <a:pos x="T0" y="T1"/>
              </a:cxn>
              <a:cxn ang="0">
                <a:pos x="T2" y="T3"/>
              </a:cxn>
              <a:cxn ang="0">
                <a:pos x="T4" y="T5"/>
              </a:cxn>
              <a:cxn ang="0">
                <a:pos x="T6" y="T7"/>
              </a:cxn>
            </a:cxnLst>
            <a:rect l="0" t="0" r="r" b="b"/>
            <a:pathLst>
              <a:path w="881" h="160">
                <a:moveTo>
                  <a:pt x="0" y="0"/>
                </a:moveTo>
                <a:cubicBezTo>
                  <a:pt x="0" y="110"/>
                  <a:pt x="0" y="110"/>
                  <a:pt x="0" y="110"/>
                </a:cubicBezTo>
                <a:cubicBezTo>
                  <a:pt x="0" y="138"/>
                  <a:pt x="23" y="160"/>
                  <a:pt x="51" y="160"/>
                </a:cubicBezTo>
                <a:cubicBezTo>
                  <a:pt x="881" y="160"/>
                  <a:pt x="881" y="160"/>
                  <a:pt x="881" y="16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9" name="Rectangle 49"/>
          <p:cNvSpPr>
            <a:spLocks noChangeArrowheads="1"/>
          </p:cNvSpPr>
          <p:nvPr/>
        </p:nvSpPr>
        <p:spPr bwMode="auto">
          <a:xfrm>
            <a:off x="8110980" y="2997061"/>
            <a:ext cx="1622104"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00" name="Rectangle 49"/>
          <p:cNvSpPr>
            <a:spLocks noChangeArrowheads="1"/>
          </p:cNvSpPr>
          <p:nvPr/>
        </p:nvSpPr>
        <p:spPr bwMode="auto">
          <a:xfrm>
            <a:off x="8110980" y="2669359"/>
            <a:ext cx="1622104"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Head Title</a:t>
            </a:r>
          </a:p>
        </p:txBody>
      </p:sp>
      <p:sp>
        <p:nvSpPr>
          <p:cNvPr id="101" name="Rectangle 49"/>
          <p:cNvSpPr>
            <a:spLocks noChangeArrowheads="1"/>
          </p:cNvSpPr>
          <p:nvPr/>
        </p:nvSpPr>
        <p:spPr bwMode="auto">
          <a:xfrm>
            <a:off x="8110980" y="5521509"/>
            <a:ext cx="1622104"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02" name="Rectangle 49"/>
          <p:cNvSpPr>
            <a:spLocks noChangeArrowheads="1"/>
          </p:cNvSpPr>
          <p:nvPr/>
        </p:nvSpPr>
        <p:spPr bwMode="auto">
          <a:xfrm>
            <a:off x="8110980" y="5193806"/>
            <a:ext cx="1622104"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Head Title</a:t>
            </a:r>
          </a:p>
        </p:txBody>
      </p:sp>
      <p:sp>
        <p:nvSpPr>
          <p:cNvPr id="103" name="Rectangle 49"/>
          <p:cNvSpPr>
            <a:spLocks noChangeArrowheads="1"/>
          </p:cNvSpPr>
          <p:nvPr/>
        </p:nvSpPr>
        <p:spPr bwMode="auto">
          <a:xfrm>
            <a:off x="2458737" y="2997061"/>
            <a:ext cx="1622104"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04" name="Rectangle 49"/>
          <p:cNvSpPr>
            <a:spLocks noChangeArrowheads="1"/>
          </p:cNvSpPr>
          <p:nvPr/>
        </p:nvSpPr>
        <p:spPr bwMode="auto">
          <a:xfrm>
            <a:off x="2458737" y="2669359"/>
            <a:ext cx="1622104"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Head Title</a:t>
            </a:r>
          </a:p>
        </p:txBody>
      </p:sp>
      <p:sp>
        <p:nvSpPr>
          <p:cNvPr id="105" name="Rectangle 49"/>
          <p:cNvSpPr>
            <a:spLocks noChangeArrowheads="1"/>
          </p:cNvSpPr>
          <p:nvPr/>
        </p:nvSpPr>
        <p:spPr bwMode="auto">
          <a:xfrm>
            <a:off x="2458737" y="5521509"/>
            <a:ext cx="1622104" cy="49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en-US" altLang="zh-CN" sz="1065" kern="0" dirty="0">
                <a:solidFill>
                  <a:schemeClr val="bg1">
                    <a:lumMod val="50000"/>
                  </a:schemeClr>
                </a:solidFill>
              </a:rPr>
              <a:t>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a:t>
            </a:r>
            <a:r>
              <a:rPr lang="zh-CN" altLang="en-US" sz="1065" kern="0" dirty="0">
                <a:solidFill>
                  <a:schemeClr val="bg1">
                    <a:lumMod val="50000"/>
                  </a:schemeClr>
                </a:solidFill>
              </a:rPr>
              <a:t>.</a:t>
            </a:r>
          </a:p>
        </p:txBody>
      </p:sp>
      <p:sp>
        <p:nvSpPr>
          <p:cNvPr id="106" name="Rectangle 49"/>
          <p:cNvSpPr>
            <a:spLocks noChangeArrowheads="1"/>
          </p:cNvSpPr>
          <p:nvPr/>
        </p:nvSpPr>
        <p:spPr bwMode="auto">
          <a:xfrm>
            <a:off x="2458737" y="5193806"/>
            <a:ext cx="1622104"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Head Title</a:t>
            </a:r>
          </a:p>
        </p:txBody>
      </p:sp>
      <p:sp>
        <p:nvSpPr>
          <p:cNvPr id="107" name="矩形 106"/>
          <p:cNvSpPr/>
          <p:nvPr/>
        </p:nvSpPr>
        <p:spPr>
          <a:xfrm>
            <a:off x="1544530" y="2665097"/>
            <a:ext cx="873935" cy="666464"/>
          </a:xfrm>
          <a:prstGeom prst="rect">
            <a:avLst/>
          </a:prstGeom>
        </p:spPr>
        <p:txBody>
          <a:bodyPr wrap="square">
            <a:spAutoFit/>
          </a:bodyPr>
          <a:lstStyle/>
          <a:p>
            <a:pPr algn="ctr" defTabSz="1217930">
              <a:defRPr/>
            </a:pPr>
            <a:r>
              <a:rPr lang="en-US" altLang="zh-CN"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8" name="矩形 107"/>
          <p:cNvSpPr/>
          <p:nvPr/>
        </p:nvSpPr>
        <p:spPr>
          <a:xfrm>
            <a:off x="1544530" y="5195338"/>
            <a:ext cx="873935" cy="666464"/>
          </a:xfrm>
          <a:prstGeom prst="rect">
            <a:avLst/>
          </a:prstGeom>
        </p:spPr>
        <p:txBody>
          <a:bodyPr wrap="square">
            <a:spAutoFit/>
          </a:bodyPr>
          <a:lstStyle/>
          <a:p>
            <a:pPr algn="ctr" defTabSz="1217930">
              <a:defRPr/>
            </a:pPr>
            <a:r>
              <a:rPr lang="en-US" altLang="zh-CN"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9" name="矩形 108"/>
          <p:cNvSpPr/>
          <p:nvPr/>
        </p:nvSpPr>
        <p:spPr>
          <a:xfrm>
            <a:off x="9796333" y="2625554"/>
            <a:ext cx="873935" cy="666464"/>
          </a:xfrm>
          <a:prstGeom prst="rect">
            <a:avLst/>
          </a:prstGeom>
        </p:spPr>
        <p:txBody>
          <a:bodyPr wrap="square">
            <a:spAutoFit/>
          </a:bodyPr>
          <a:lstStyle/>
          <a:p>
            <a:pPr algn="ctr" defTabSz="1217930">
              <a:defRPr/>
            </a:pPr>
            <a:r>
              <a:rPr lang="en-US" altLang="zh-CN"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0" name="矩形 109"/>
          <p:cNvSpPr/>
          <p:nvPr/>
        </p:nvSpPr>
        <p:spPr>
          <a:xfrm>
            <a:off x="9796333" y="5195338"/>
            <a:ext cx="873935" cy="666464"/>
          </a:xfrm>
          <a:prstGeom prst="rect">
            <a:avLst/>
          </a:prstGeom>
        </p:spPr>
        <p:txBody>
          <a:bodyPr wrap="square">
            <a:spAutoFit/>
          </a:bodyPr>
          <a:lstStyle/>
          <a:p>
            <a:pPr algn="ctr" defTabSz="1217930">
              <a:defRPr/>
            </a:pPr>
            <a:r>
              <a:rPr lang="en-US" altLang="zh-CN"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rPr>
              <a:t>04</a:t>
            </a:r>
            <a:endParaRPr lang="zh-CN" altLang="en-US" sz="3730" kern="0" dirty="0">
              <a:ln w="6350">
                <a:noFill/>
              </a:ln>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2" name="Freeform 21"/>
          <p:cNvSpPr>
            <a:spLocks noEditPoints="1"/>
          </p:cNvSpPr>
          <p:nvPr/>
        </p:nvSpPr>
        <p:spPr bwMode="auto">
          <a:xfrm>
            <a:off x="7091016" y="4647235"/>
            <a:ext cx="214409" cy="219173"/>
          </a:xfrm>
          <a:custGeom>
            <a:avLst/>
            <a:gdLst>
              <a:gd name="T0" fmla="*/ 26 w 90"/>
              <a:gd name="T1" fmla="*/ 19 h 91"/>
              <a:gd name="T2" fmla="*/ 19 w 90"/>
              <a:gd name="T3" fmla="*/ 26 h 91"/>
              <a:gd name="T4" fmla="*/ 18 w 90"/>
              <a:gd name="T5" fmla="*/ 34 h 91"/>
              <a:gd name="T6" fmla="*/ 22 w 90"/>
              <a:gd name="T7" fmla="*/ 29 h 91"/>
              <a:gd name="T8" fmla="*/ 29 w 90"/>
              <a:gd name="T9" fmla="*/ 23 h 91"/>
              <a:gd name="T10" fmla="*/ 33 w 90"/>
              <a:gd name="T11" fmla="*/ 18 h 91"/>
              <a:gd name="T12" fmla="*/ 89 w 90"/>
              <a:gd name="T13" fmla="*/ 84 h 91"/>
              <a:gd name="T14" fmla="*/ 73 w 90"/>
              <a:gd name="T15" fmla="*/ 67 h 91"/>
              <a:gd name="T16" fmla="*/ 82 w 90"/>
              <a:gd name="T17" fmla="*/ 41 h 91"/>
              <a:gd name="T18" fmla="*/ 79 w 90"/>
              <a:gd name="T19" fmla="*/ 25 h 91"/>
              <a:gd name="T20" fmla="*/ 70 w 90"/>
              <a:gd name="T21" fmla="*/ 12 h 91"/>
              <a:gd name="T22" fmla="*/ 41 w 90"/>
              <a:gd name="T23" fmla="*/ 0 h 91"/>
              <a:gd name="T24" fmla="*/ 3 w 90"/>
              <a:gd name="T25" fmla="*/ 25 h 91"/>
              <a:gd name="T26" fmla="*/ 3 w 90"/>
              <a:gd name="T27" fmla="*/ 57 h 91"/>
              <a:gd name="T28" fmla="*/ 12 w 90"/>
              <a:gd name="T29" fmla="*/ 70 h 91"/>
              <a:gd name="T30" fmla="*/ 25 w 90"/>
              <a:gd name="T31" fmla="*/ 79 h 91"/>
              <a:gd name="T32" fmla="*/ 25 w 90"/>
              <a:gd name="T33" fmla="*/ 79 h 91"/>
              <a:gd name="T34" fmla="*/ 57 w 90"/>
              <a:gd name="T35" fmla="*/ 79 h 91"/>
              <a:gd name="T36" fmla="*/ 84 w 90"/>
              <a:gd name="T37" fmla="*/ 89 h 91"/>
              <a:gd name="T38" fmla="*/ 89 w 90"/>
              <a:gd name="T39" fmla="*/ 84 h 91"/>
              <a:gd name="T40" fmla="*/ 65 w 90"/>
              <a:gd name="T41" fmla="*/ 65 h 91"/>
              <a:gd name="T42" fmla="*/ 54 w 90"/>
              <a:gd name="T43" fmla="*/ 72 h 91"/>
              <a:gd name="T44" fmla="*/ 28 w 90"/>
              <a:gd name="T45" fmla="*/ 72 h 91"/>
              <a:gd name="T46" fmla="*/ 17 w 90"/>
              <a:gd name="T47" fmla="*/ 65 h 91"/>
              <a:gd name="T48" fmla="*/ 17 w 90"/>
              <a:gd name="T49" fmla="*/ 65 h 91"/>
              <a:gd name="T50" fmla="*/ 10 w 90"/>
              <a:gd name="T51" fmla="*/ 54 h 91"/>
              <a:gd name="T52" fmla="*/ 10 w 90"/>
              <a:gd name="T53" fmla="*/ 28 h 91"/>
              <a:gd name="T54" fmla="*/ 41 w 90"/>
              <a:gd name="T55" fmla="*/ 7 h 91"/>
              <a:gd name="T56" fmla="*/ 65 w 90"/>
              <a:gd name="T57" fmla="*/ 17 h 91"/>
              <a:gd name="T58" fmla="*/ 72 w 90"/>
              <a:gd name="T59" fmla="*/ 28 h 91"/>
              <a:gd name="T60" fmla="*/ 75 w 90"/>
              <a:gd name="T61" fmla="*/ 41 h 91"/>
              <a:gd name="T62" fmla="*/ 65 w 90"/>
              <a:gd name="T63" fmla="*/ 65 h 91"/>
              <a:gd name="T64" fmla="*/ 65 w 90"/>
              <a:gd name="T65" fmla="*/ 39 h 91"/>
              <a:gd name="T66" fmla="*/ 61 w 90"/>
              <a:gd name="T67" fmla="*/ 50 h 91"/>
              <a:gd name="T68" fmla="*/ 57 w 90"/>
              <a:gd name="T69" fmla="*/ 57 h 91"/>
              <a:gd name="T70" fmla="*/ 41 w 90"/>
              <a:gd name="T71" fmla="*/ 63 h 91"/>
              <a:gd name="T72" fmla="*/ 41 w 90"/>
              <a:gd name="T73" fmla="*/ 68 h 91"/>
              <a:gd name="T74" fmla="*/ 60 w 90"/>
              <a:gd name="T75" fmla="*/ 60 h 91"/>
              <a:gd name="T76" fmla="*/ 66 w 90"/>
              <a:gd name="T77" fmla="*/ 51 h 91"/>
              <a:gd name="T78" fmla="*/ 65 w 90"/>
              <a:gd name="T79"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 h="91">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3" name="Freeform 23"/>
          <p:cNvSpPr>
            <a:spLocks noEditPoints="1"/>
          </p:cNvSpPr>
          <p:nvPr/>
        </p:nvSpPr>
        <p:spPr bwMode="auto">
          <a:xfrm>
            <a:off x="4896121" y="4641278"/>
            <a:ext cx="192969" cy="231087"/>
          </a:xfrm>
          <a:custGeom>
            <a:avLst/>
            <a:gdLst>
              <a:gd name="T0" fmla="*/ 72 w 81"/>
              <a:gd name="T1" fmla="*/ 1 h 96"/>
              <a:gd name="T2" fmla="*/ 70 w 81"/>
              <a:gd name="T3" fmla="*/ 7 h 96"/>
              <a:gd name="T4" fmla="*/ 81 w 81"/>
              <a:gd name="T5" fmla="*/ 36 h 96"/>
              <a:gd name="T6" fmla="*/ 68 w 81"/>
              <a:gd name="T7" fmla="*/ 68 h 96"/>
              <a:gd name="T8" fmla="*/ 54 w 81"/>
              <a:gd name="T9" fmla="*/ 78 h 96"/>
              <a:gd name="T10" fmla="*/ 40 w 81"/>
              <a:gd name="T11" fmla="*/ 81 h 96"/>
              <a:gd name="T12" fmla="*/ 55 w 81"/>
              <a:gd name="T13" fmla="*/ 88 h 96"/>
              <a:gd name="T14" fmla="*/ 55 w 81"/>
              <a:gd name="T15" fmla="*/ 96 h 96"/>
              <a:gd name="T16" fmla="*/ 37 w 81"/>
              <a:gd name="T17" fmla="*/ 96 h 96"/>
              <a:gd name="T18" fmla="*/ 18 w 81"/>
              <a:gd name="T19" fmla="*/ 96 h 96"/>
              <a:gd name="T20" fmla="*/ 18 w 81"/>
              <a:gd name="T21" fmla="*/ 88 h 96"/>
              <a:gd name="T22" fmla="*/ 33 w 81"/>
              <a:gd name="T23" fmla="*/ 81 h 96"/>
              <a:gd name="T24" fmla="*/ 20 w 81"/>
              <a:gd name="T25" fmla="*/ 78 h 96"/>
              <a:gd name="T26" fmla="*/ 7 w 81"/>
              <a:gd name="T27" fmla="*/ 69 h 96"/>
              <a:gd name="T28" fmla="*/ 1 w 81"/>
              <a:gd name="T29" fmla="*/ 72 h 96"/>
              <a:gd name="T30" fmla="*/ 10 w 81"/>
              <a:gd name="T31" fmla="*/ 60 h 96"/>
              <a:gd name="T32" fmla="*/ 11 w 81"/>
              <a:gd name="T33" fmla="*/ 11 h 96"/>
              <a:gd name="T34" fmla="*/ 37 w 81"/>
              <a:gd name="T35" fmla="*/ 0 h 96"/>
              <a:gd name="T36" fmla="*/ 65 w 81"/>
              <a:gd name="T37" fmla="*/ 5 h 96"/>
              <a:gd name="T38" fmla="*/ 65 w 81"/>
              <a:gd name="T39" fmla="*/ 5 h 96"/>
              <a:gd name="T40" fmla="*/ 69 w 81"/>
              <a:gd name="T41" fmla="*/ 1 h 96"/>
              <a:gd name="T42" fmla="*/ 67 w 81"/>
              <a:gd name="T43" fmla="*/ 10 h 96"/>
              <a:gd name="T44" fmla="*/ 73 w 81"/>
              <a:gd name="T45" fmla="*/ 36 h 96"/>
              <a:gd name="T46" fmla="*/ 62 w 81"/>
              <a:gd name="T47" fmla="*/ 62 h 96"/>
              <a:gd name="T48" fmla="*/ 13 w 81"/>
              <a:gd name="T49" fmla="*/ 64 h 96"/>
              <a:gd name="T50" fmla="*/ 21 w 81"/>
              <a:gd name="T51" fmla="*/ 73 h 96"/>
              <a:gd name="T52" fmla="*/ 52 w 81"/>
              <a:gd name="T53" fmla="*/ 73 h 96"/>
              <a:gd name="T54" fmla="*/ 65 w 81"/>
              <a:gd name="T55" fmla="*/ 65 h 96"/>
              <a:gd name="T56" fmla="*/ 65 w 81"/>
              <a:gd name="T57" fmla="*/ 65 h 96"/>
              <a:gd name="T58" fmla="*/ 77 w 81"/>
              <a:gd name="T59" fmla="*/ 36 h 96"/>
              <a:gd name="T60" fmla="*/ 67 w 81"/>
              <a:gd name="T61" fmla="*/ 10 h 96"/>
              <a:gd name="T62" fmla="*/ 57 w 81"/>
              <a:gd name="T63" fmla="*/ 16 h 96"/>
              <a:gd name="T64" fmla="*/ 16 w 81"/>
              <a:gd name="T65" fmla="*/ 16 h 96"/>
              <a:gd name="T66" fmla="*/ 16 w 81"/>
              <a:gd name="T67" fmla="*/ 57 h 96"/>
              <a:gd name="T68" fmla="*/ 57 w 81"/>
              <a:gd name="T69" fmla="*/ 57 h 96"/>
              <a:gd name="T70" fmla="*/ 65 w 81"/>
              <a:gd name="T71" fmla="*/ 36 h 96"/>
              <a:gd name="T72" fmla="*/ 57 w 81"/>
              <a:gd name="T73" fmla="*/ 1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1" h="96">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4" name="Freeform 24"/>
          <p:cNvSpPr>
            <a:spLocks noEditPoints="1"/>
          </p:cNvSpPr>
          <p:nvPr/>
        </p:nvSpPr>
        <p:spPr bwMode="auto">
          <a:xfrm>
            <a:off x="5231827" y="2818272"/>
            <a:ext cx="234660" cy="221556"/>
          </a:xfrm>
          <a:custGeom>
            <a:avLst/>
            <a:gdLst>
              <a:gd name="T0" fmla="*/ 48 w 98"/>
              <a:gd name="T1" fmla="*/ 24 h 92"/>
              <a:gd name="T2" fmla="*/ 50 w 98"/>
              <a:gd name="T3" fmla="*/ 53 h 92"/>
              <a:gd name="T4" fmla="*/ 52 w 98"/>
              <a:gd name="T5" fmla="*/ 17 h 92"/>
              <a:gd name="T6" fmla="*/ 48 w 98"/>
              <a:gd name="T7" fmla="*/ 16 h 92"/>
              <a:gd name="T8" fmla="*/ 41 w 98"/>
              <a:gd name="T9" fmla="*/ 28 h 92"/>
              <a:gd name="T10" fmla="*/ 94 w 98"/>
              <a:gd name="T11" fmla="*/ 12 h 92"/>
              <a:gd name="T12" fmla="*/ 84 w 98"/>
              <a:gd name="T13" fmla="*/ 12 h 92"/>
              <a:gd name="T14" fmla="*/ 80 w 98"/>
              <a:gd name="T15" fmla="*/ 0 h 92"/>
              <a:gd name="T16" fmla="*/ 14 w 98"/>
              <a:gd name="T17" fmla="*/ 4 h 92"/>
              <a:gd name="T18" fmla="*/ 3 w 98"/>
              <a:gd name="T19" fmla="*/ 12 h 92"/>
              <a:gd name="T20" fmla="*/ 0 w 98"/>
              <a:gd name="T21" fmla="*/ 37 h 92"/>
              <a:gd name="T22" fmla="*/ 6 w 98"/>
              <a:gd name="T23" fmla="*/ 52 h 92"/>
              <a:gd name="T24" fmla="*/ 45 w 98"/>
              <a:gd name="T25" fmla="*/ 75 h 92"/>
              <a:gd name="T26" fmla="*/ 29 w 98"/>
              <a:gd name="T27" fmla="*/ 84 h 92"/>
              <a:gd name="T28" fmla="*/ 29 w 98"/>
              <a:gd name="T29" fmla="*/ 92 h 92"/>
              <a:gd name="T30" fmla="*/ 73 w 98"/>
              <a:gd name="T31" fmla="*/ 88 h 92"/>
              <a:gd name="T32" fmla="*/ 53 w 98"/>
              <a:gd name="T33" fmla="*/ 84 h 92"/>
              <a:gd name="T34" fmla="*/ 78 w 98"/>
              <a:gd name="T35" fmla="*/ 59 h 92"/>
              <a:gd name="T36" fmla="*/ 92 w 98"/>
              <a:gd name="T37" fmla="*/ 52 h 92"/>
              <a:gd name="T38" fmla="*/ 98 w 98"/>
              <a:gd name="T39" fmla="*/ 16 h 92"/>
              <a:gd name="T40" fmla="*/ 11 w 98"/>
              <a:gd name="T41" fmla="*/ 47 h 92"/>
              <a:gd name="T42" fmla="*/ 7 w 98"/>
              <a:gd name="T43" fmla="*/ 37 h 92"/>
              <a:gd name="T44" fmla="*/ 14 w 98"/>
              <a:gd name="T45" fmla="*/ 20 h 92"/>
              <a:gd name="T46" fmla="*/ 15 w 98"/>
              <a:gd name="T47" fmla="*/ 50 h 92"/>
              <a:gd name="T48" fmla="*/ 76 w 98"/>
              <a:gd name="T49" fmla="*/ 40 h 92"/>
              <a:gd name="T50" fmla="*/ 73 w 98"/>
              <a:gd name="T51" fmla="*/ 53 h 92"/>
              <a:gd name="T52" fmla="*/ 49 w 98"/>
              <a:gd name="T53" fmla="*/ 67 h 92"/>
              <a:gd name="T54" fmla="*/ 24 w 98"/>
              <a:gd name="T55" fmla="*/ 53 h 92"/>
              <a:gd name="T56" fmla="*/ 21 w 98"/>
              <a:gd name="T57" fmla="*/ 40 h 92"/>
              <a:gd name="T58" fmla="*/ 76 w 98"/>
              <a:gd name="T59" fmla="*/ 8 h 92"/>
              <a:gd name="T60" fmla="*/ 91 w 98"/>
              <a:gd name="T61" fmla="*/ 37 h 92"/>
              <a:gd name="T62" fmla="*/ 86 w 98"/>
              <a:gd name="T63" fmla="*/ 47 h 92"/>
              <a:gd name="T64" fmla="*/ 83 w 98"/>
              <a:gd name="T65" fmla="*/ 50 h 92"/>
              <a:gd name="T66" fmla="*/ 84 w 98"/>
              <a:gd name="T67" fmla="*/ 40 h 92"/>
              <a:gd name="T68" fmla="*/ 91 w 98"/>
              <a:gd name="T69" fmla="*/ 2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92">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5" name="Freeform 26"/>
          <p:cNvSpPr>
            <a:spLocks noEditPoints="1"/>
          </p:cNvSpPr>
          <p:nvPr/>
        </p:nvSpPr>
        <p:spPr bwMode="auto">
          <a:xfrm>
            <a:off x="6740620" y="2798475"/>
            <a:ext cx="214217" cy="215221"/>
          </a:xfrm>
          <a:custGeom>
            <a:avLst/>
            <a:gdLst>
              <a:gd name="T0" fmla="*/ 83 w 106"/>
              <a:gd name="T1" fmla="*/ 53 h 106"/>
              <a:gd name="T2" fmla="*/ 104 w 106"/>
              <a:gd name="T3" fmla="*/ 22 h 106"/>
              <a:gd name="T4" fmla="*/ 72 w 106"/>
              <a:gd name="T5" fmla="*/ 4 h 106"/>
              <a:gd name="T6" fmla="*/ 31 w 106"/>
              <a:gd name="T7" fmla="*/ 2 h 106"/>
              <a:gd name="T8" fmla="*/ 2 w 106"/>
              <a:gd name="T9" fmla="*/ 26 h 106"/>
              <a:gd name="T10" fmla="*/ 23 w 106"/>
              <a:gd name="T11" fmla="*/ 53 h 106"/>
              <a:gd name="T12" fmla="*/ 1 w 106"/>
              <a:gd name="T13" fmla="*/ 77 h 106"/>
              <a:gd name="T14" fmla="*/ 5 w 106"/>
              <a:gd name="T15" fmla="*/ 105 h 106"/>
              <a:gd name="T16" fmla="*/ 32 w 106"/>
              <a:gd name="T17" fmla="*/ 104 h 106"/>
              <a:gd name="T18" fmla="*/ 74 w 106"/>
              <a:gd name="T19" fmla="*/ 104 h 106"/>
              <a:gd name="T20" fmla="*/ 80 w 106"/>
              <a:gd name="T21" fmla="*/ 104 h 106"/>
              <a:gd name="T22" fmla="*/ 104 w 106"/>
              <a:gd name="T23" fmla="*/ 75 h 106"/>
              <a:gd name="T24" fmla="*/ 77 w 106"/>
              <a:gd name="T25" fmla="*/ 9 h 106"/>
              <a:gd name="T26" fmla="*/ 96 w 106"/>
              <a:gd name="T27" fmla="*/ 24 h 106"/>
              <a:gd name="T28" fmla="*/ 90 w 106"/>
              <a:gd name="T29" fmla="*/ 36 h 106"/>
              <a:gd name="T30" fmla="*/ 85 w 106"/>
              <a:gd name="T31" fmla="*/ 31 h 106"/>
              <a:gd name="T32" fmla="*/ 85 w 106"/>
              <a:gd name="T33" fmla="*/ 31 h 106"/>
              <a:gd name="T34" fmla="*/ 75 w 106"/>
              <a:gd name="T35" fmla="*/ 21 h 106"/>
              <a:gd name="T36" fmla="*/ 75 w 106"/>
              <a:gd name="T37" fmla="*/ 21 h 106"/>
              <a:gd name="T38" fmla="*/ 75 w 106"/>
              <a:gd name="T39" fmla="*/ 21 h 106"/>
              <a:gd name="T40" fmla="*/ 75 w 106"/>
              <a:gd name="T41" fmla="*/ 20 h 106"/>
              <a:gd name="T42" fmla="*/ 77 w 106"/>
              <a:gd name="T43" fmla="*/ 9 h 106"/>
              <a:gd name="T44" fmla="*/ 80 w 106"/>
              <a:gd name="T45" fmla="*/ 33 h 106"/>
              <a:gd name="T46" fmla="*/ 15 w 106"/>
              <a:gd name="T47" fmla="*/ 84 h 106"/>
              <a:gd name="T48" fmla="*/ 80 w 106"/>
              <a:gd name="T49" fmla="*/ 33 h 106"/>
              <a:gd name="T50" fmla="*/ 10 w 106"/>
              <a:gd name="T51" fmla="*/ 29 h 106"/>
              <a:gd name="T52" fmla="*/ 32 w 106"/>
              <a:gd name="T53" fmla="*/ 14 h 106"/>
              <a:gd name="T54" fmla="*/ 25 w 106"/>
              <a:gd name="T55" fmla="*/ 24 h 106"/>
              <a:gd name="T56" fmla="*/ 35 w 106"/>
              <a:gd name="T57" fmla="*/ 17 h 106"/>
              <a:gd name="T58" fmla="*/ 37 w 106"/>
              <a:gd name="T59" fmla="*/ 26 h 106"/>
              <a:gd name="T60" fmla="*/ 41 w 106"/>
              <a:gd name="T61" fmla="*/ 29 h 106"/>
              <a:gd name="T62" fmla="*/ 47 w 106"/>
              <a:gd name="T63" fmla="*/ 29 h 106"/>
              <a:gd name="T64" fmla="*/ 10 w 106"/>
              <a:gd name="T65" fmla="*/ 29 h 106"/>
              <a:gd name="T66" fmla="*/ 67 w 106"/>
              <a:gd name="T67" fmla="*/ 19 h 106"/>
              <a:gd name="T68" fmla="*/ 12 w 106"/>
              <a:gd name="T69" fmla="*/ 80 h 106"/>
              <a:gd name="T70" fmla="*/ 67 w 106"/>
              <a:gd name="T71" fmla="*/ 19 h 106"/>
              <a:gd name="T72" fmla="*/ 8 w 106"/>
              <a:gd name="T73" fmla="*/ 98 h 106"/>
              <a:gd name="T74" fmla="*/ 22 w 106"/>
              <a:gd name="T75" fmla="*/ 98 h 106"/>
              <a:gd name="T76" fmla="*/ 28 w 106"/>
              <a:gd name="T77" fmla="*/ 97 h 106"/>
              <a:gd name="T78" fmla="*/ 25 w 106"/>
              <a:gd name="T79" fmla="*/ 94 h 106"/>
              <a:gd name="T80" fmla="*/ 86 w 106"/>
              <a:gd name="T81" fmla="*/ 39 h 106"/>
              <a:gd name="T82" fmla="*/ 77 w 106"/>
              <a:gd name="T83" fmla="*/ 96 h 106"/>
              <a:gd name="T84" fmla="*/ 59 w 106"/>
              <a:gd name="T85" fmla="*/ 77 h 106"/>
              <a:gd name="T86" fmla="*/ 81 w 106"/>
              <a:gd name="T87" fmla="*/ 62 h 106"/>
              <a:gd name="T88" fmla="*/ 77 w 106"/>
              <a:gd name="T89" fmla="*/ 69 h 106"/>
              <a:gd name="T90" fmla="*/ 84 w 106"/>
              <a:gd name="T91" fmla="*/ 66 h 106"/>
              <a:gd name="T92" fmla="*/ 83 w 106"/>
              <a:gd name="T93" fmla="*/ 78 h 106"/>
              <a:gd name="T94" fmla="*/ 86 w 106"/>
              <a:gd name="T95" fmla="*/ 81 h 106"/>
              <a:gd name="T96" fmla="*/ 96 w 106"/>
              <a:gd name="T9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06">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6"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118"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202479" y="2129430"/>
            <a:ext cx="9787044" cy="3070447"/>
          </a:xfrm>
          <a:prstGeom prst="rect">
            <a:avLst/>
          </a:prstGeom>
          <a:blipFill dpi="0" rotWithShape="1">
            <a:blip r:embed="rId3">
              <a:extLst>
                <a:ext uri="{28A0092B-C50C-407E-A947-70E740481C1C}">
                  <a14:useLocalDpi xmlns:a14="http://schemas.microsoft.com/office/drawing/2010/main" val="0"/>
                </a:ext>
              </a:extLst>
            </a:blip>
            <a:srcRect/>
            <a:stretch>
              <a:fillRect l="-12286" t="-806" r="12235" b="-946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sp>
        <p:nvSpPr>
          <p:cNvPr id="5" name="矩形 4"/>
          <p:cNvSpPr/>
          <p:nvPr/>
        </p:nvSpPr>
        <p:spPr>
          <a:xfrm>
            <a:off x="8494785" y="2129430"/>
            <a:ext cx="2494736" cy="3070447"/>
          </a:xfrm>
          <a:prstGeom prst="rect">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7" name="Line 9"/>
          <p:cNvSpPr>
            <a:spLocks noChangeShapeType="1"/>
          </p:cNvSpPr>
          <p:nvPr/>
        </p:nvSpPr>
        <p:spPr bwMode="auto">
          <a:xfrm flipV="1">
            <a:off x="8494785" y="5199873"/>
            <a:ext cx="0" cy="1060187"/>
          </a:xfrm>
          <a:prstGeom prst="line">
            <a:avLst/>
          </a:prstGeom>
          <a:noFill/>
          <a:ln w="6350" cap="flat">
            <a:solidFill>
              <a:schemeClr val="bg1">
                <a:lumMod val="50000"/>
              </a:schemeClr>
            </a:solidFill>
            <a:prstDash val="solid"/>
            <a:miter lim="800000"/>
          </a:ln>
          <a:extLst>
            <a:ext uri="{909E8E84-426E-40DD-AFC4-6F175D3DCCD1}">
              <a14:hiddenFill xmlns:a14="http://schemas.microsoft.com/office/drawing/2010/main">
                <a:no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8" name="Rectangle 24"/>
          <p:cNvSpPr>
            <a:spLocks noChangeArrowheads="1"/>
          </p:cNvSpPr>
          <p:nvPr/>
        </p:nvSpPr>
        <p:spPr bwMode="auto">
          <a:xfrm>
            <a:off x="6383856" y="539302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9" name="矩形 8"/>
          <p:cNvSpPr/>
          <p:nvPr/>
        </p:nvSpPr>
        <p:spPr>
          <a:xfrm>
            <a:off x="4552884" y="5669495"/>
            <a:ext cx="3727216"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10" name="Rectangle 24"/>
          <p:cNvSpPr>
            <a:spLocks noChangeArrowheads="1"/>
          </p:cNvSpPr>
          <p:nvPr/>
        </p:nvSpPr>
        <p:spPr bwMode="auto">
          <a:xfrm>
            <a:off x="8869405" y="3396404"/>
            <a:ext cx="1741663"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zh-CN" altLang="en-US" sz="1330" b="1" kern="0" dirty="0">
                <a:solidFill>
                  <a:schemeClr val="bg1"/>
                </a:solidFill>
              </a:rPr>
              <a:t>TOPIC HEADER HERE</a:t>
            </a:r>
          </a:p>
        </p:txBody>
      </p:sp>
      <p:sp>
        <p:nvSpPr>
          <p:cNvPr id="11" name="矩形 10"/>
          <p:cNvSpPr/>
          <p:nvPr/>
        </p:nvSpPr>
        <p:spPr>
          <a:xfrm>
            <a:off x="8736673" y="3672877"/>
            <a:ext cx="2007128" cy="1182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lnSpc>
                <a:spcPct val="120000"/>
              </a:lnSpc>
              <a:spcBef>
                <a:spcPts val="400"/>
              </a:spcBef>
              <a:defRPr/>
            </a:pPr>
            <a:r>
              <a:rPr lang="en-US" altLang="zh-CN" sz="1065" kern="0" dirty="0">
                <a:solidFill>
                  <a:schemeClr val="bg1"/>
                </a:solidFill>
              </a:rPr>
              <a:t>We have many PowerPoint templates that has been specifically designed to help anyone that is stepping into the world of PowerPoint for the very first time. </a:t>
            </a:r>
            <a:endParaRPr lang="zh-CN" altLang="en-US" sz="1065" kern="0" dirty="0">
              <a:solidFill>
                <a:schemeClr val="bg1"/>
              </a:solidFill>
            </a:endParaRPr>
          </a:p>
        </p:txBody>
      </p:sp>
      <p:sp>
        <p:nvSpPr>
          <p:cNvPr id="12" name="Freeform 103"/>
          <p:cNvSpPr>
            <a:spLocks noEditPoints="1"/>
          </p:cNvSpPr>
          <p:nvPr/>
        </p:nvSpPr>
        <p:spPr bwMode="auto">
          <a:xfrm>
            <a:off x="9512300" y="2773608"/>
            <a:ext cx="455872" cy="373577"/>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15"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13"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4616344" y="3357427"/>
            <a:ext cx="2948363" cy="3481523"/>
            <a:chOff x="3461572" y="2719359"/>
            <a:chExt cx="2212638" cy="2481908"/>
          </a:xfrm>
        </p:grpSpPr>
        <p:sp>
          <p:nvSpPr>
            <p:cNvPr id="5" name="Freeform 89"/>
            <p:cNvSpPr/>
            <p:nvPr/>
          </p:nvSpPr>
          <p:spPr bwMode="auto">
            <a:xfrm>
              <a:off x="3461572" y="2719359"/>
              <a:ext cx="2212638" cy="248190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noFill/>
            <a:ln w="57150">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nvGrpSpPr>
            <p:cNvPr id="6" name="组合 5"/>
            <p:cNvGrpSpPr/>
            <p:nvPr/>
          </p:nvGrpSpPr>
          <p:grpSpPr>
            <a:xfrm>
              <a:off x="3802893" y="3092741"/>
              <a:ext cx="1338092" cy="1172256"/>
              <a:chOff x="1992267" y="2273691"/>
              <a:chExt cx="1648011" cy="1443763"/>
            </a:xfrm>
            <a:solidFill>
              <a:schemeClr val="tx1">
                <a:lumMod val="10000"/>
                <a:lumOff val="90000"/>
              </a:schemeClr>
            </a:solidFill>
          </p:grpSpPr>
          <p:sp>
            <p:nvSpPr>
              <p:cNvPr id="7" name="Freeform 90"/>
              <p:cNvSpPr/>
              <p:nvPr/>
            </p:nvSpPr>
            <p:spPr bwMode="auto">
              <a:xfrm>
                <a:off x="2564707" y="2475820"/>
                <a:ext cx="616054" cy="438546"/>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8" name="Freeform 91"/>
              <p:cNvSpPr/>
              <p:nvPr/>
            </p:nvSpPr>
            <p:spPr bwMode="auto">
              <a:xfrm>
                <a:off x="1992267" y="2273691"/>
                <a:ext cx="1648011" cy="1443763"/>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grpSp>
      <p:sp>
        <p:nvSpPr>
          <p:cNvPr id="9" name="椭圆 8"/>
          <p:cNvSpPr/>
          <p:nvPr/>
        </p:nvSpPr>
        <p:spPr>
          <a:xfrm>
            <a:off x="3691178" y="2296613"/>
            <a:ext cx="4798695" cy="4798695"/>
          </a:xfrm>
          <a:prstGeom prst="ellipse">
            <a:avLst/>
          </a:prstGeom>
          <a:noFill/>
          <a:ln w="38100">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2400" kern="0">
              <a:solidFill>
                <a:sysClr val="windowText" lastClr="000000"/>
              </a:solidFill>
            </a:endParaRPr>
          </a:p>
        </p:txBody>
      </p:sp>
      <p:sp>
        <p:nvSpPr>
          <p:cNvPr id="10" name="Oval 36"/>
          <p:cNvSpPr>
            <a:spLocks noChangeArrowheads="1"/>
          </p:cNvSpPr>
          <p:nvPr/>
        </p:nvSpPr>
        <p:spPr bwMode="auto">
          <a:xfrm>
            <a:off x="4258304" y="2262802"/>
            <a:ext cx="863621" cy="863621"/>
          </a:xfrm>
          <a:prstGeom prst="ellipse">
            <a:avLst/>
          </a:prstGeom>
          <a:solidFill>
            <a:schemeClr val="accent2"/>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11" name="Oval 37"/>
          <p:cNvSpPr>
            <a:spLocks noChangeArrowheads="1"/>
          </p:cNvSpPr>
          <p:nvPr/>
        </p:nvSpPr>
        <p:spPr bwMode="auto">
          <a:xfrm>
            <a:off x="3309346" y="4706452"/>
            <a:ext cx="863621" cy="858795"/>
          </a:xfrm>
          <a:prstGeom prst="ellipse">
            <a:avLst/>
          </a:prstGeom>
          <a:solidFill>
            <a:schemeClr val="accent1"/>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12" name="Oval 38"/>
          <p:cNvSpPr>
            <a:spLocks noChangeArrowheads="1"/>
          </p:cNvSpPr>
          <p:nvPr/>
        </p:nvSpPr>
        <p:spPr bwMode="auto">
          <a:xfrm>
            <a:off x="8039290" y="4697449"/>
            <a:ext cx="863621" cy="858795"/>
          </a:xfrm>
          <a:prstGeom prst="ellipse">
            <a:avLst/>
          </a:prstGeom>
          <a:solidFill>
            <a:schemeClr val="accent4"/>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13" name="Oval 39"/>
          <p:cNvSpPr>
            <a:spLocks noChangeArrowheads="1"/>
          </p:cNvSpPr>
          <p:nvPr/>
        </p:nvSpPr>
        <p:spPr bwMode="auto">
          <a:xfrm>
            <a:off x="7121194" y="2296695"/>
            <a:ext cx="863621" cy="863621"/>
          </a:xfrm>
          <a:prstGeom prst="ellipse">
            <a:avLst/>
          </a:prstGeom>
          <a:solidFill>
            <a:schemeClr val="accent3"/>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grpSp>
        <p:nvGrpSpPr>
          <p:cNvPr id="14" name="组合 13"/>
          <p:cNvGrpSpPr/>
          <p:nvPr/>
        </p:nvGrpSpPr>
        <p:grpSpPr>
          <a:xfrm>
            <a:off x="3578418" y="4845345"/>
            <a:ext cx="325476" cy="581012"/>
            <a:chOff x="4062413" y="3968750"/>
            <a:chExt cx="192088" cy="342901"/>
          </a:xfrm>
          <a:solidFill>
            <a:schemeClr val="bg1"/>
          </a:solidFill>
        </p:grpSpPr>
        <p:sp>
          <p:nvSpPr>
            <p:cNvPr id="15"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6"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sp>
        <p:nvSpPr>
          <p:cNvPr id="17" name="Freeform 42"/>
          <p:cNvSpPr>
            <a:spLocks noEditPoints="1"/>
          </p:cNvSpPr>
          <p:nvPr/>
        </p:nvSpPr>
        <p:spPr bwMode="auto">
          <a:xfrm>
            <a:off x="4512708" y="2505978"/>
            <a:ext cx="354817" cy="375965"/>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nvGrpSpPr>
          <p:cNvPr id="18" name="组合 17"/>
          <p:cNvGrpSpPr/>
          <p:nvPr/>
        </p:nvGrpSpPr>
        <p:grpSpPr>
          <a:xfrm>
            <a:off x="7343817" y="2531622"/>
            <a:ext cx="418377" cy="393767"/>
            <a:chOff x="4860032" y="3075012"/>
            <a:chExt cx="296863" cy="279400"/>
          </a:xfrm>
          <a:solidFill>
            <a:schemeClr val="bg1"/>
          </a:solidFill>
        </p:grpSpPr>
        <p:sp>
          <p:nvSpPr>
            <p:cNvPr id="19"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0"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grpSp>
      <p:grpSp>
        <p:nvGrpSpPr>
          <p:cNvPr id="21" name="组合 20"/>
          <p:cNvGrpSpPr/>
          <p:nvPr/>
        </p:nvGrpSpPr>
        <p:grpSpPr>
          <a:xfrm>
            <a:off x="8302145" y="4861487"/>
            <a:ext cx="337911" cy="500608"/>
            <a:chOff x="4062413" y="2374900"/>
            <a:chExt cx="814388" cy="1206501"/>
          </a:xfrm>
          <a:solidFill>
            <a:schemeClr val="bg1"/>
          </a:solidFill>
        </p:grpSpPr>
        <p:sp>
          <p:nvSpPr>
            <p:cNvPr id="22"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3"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4"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5"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6"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7"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8"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9"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30"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sp>
        <p:nvSpPr>
          <p:cNvPr id="31" name="Rectangle 24"/>
          <p:cNvSpPr>
            <a:spLocks noChangeArrowheads="1"/>
          </p:cNvSpPr>
          <p:nvPr/>
        </p:nvSpPr>
        <p:spPr bwMode="auto">
          <a:xfrm>
            <a:off x="8215164" y="2150119"/>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32" name="矩形 31"/>
          <p:cNvSpPr/>
          <p:nvPr/>
        </p:nvSpPr>
        <p:spPr>
          <a:xfrm>
            <a:off x="8215163" y="2464429"/>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5" name="Rectangle 24"/>
          <p:cNvSpPr>
            <a:spLocks noChangeArrowheads="1"/>
          </p:cNvSpPr>
          <p:nvPr/>
        </p:nvSpPr>
        <p:spPr bwMode="auto">
          <a:xfrm>
            <a:off x="9094298" y="459492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36" name="矩形 35"/>
          <p:cNvSpPr/>
          <p:nvPr/>
        </p:nvSpPr>
        <p:spPr>
          <a:xfrm>
            <a:off x="9094296" y="4909232"/>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7" name="Rectangle 24"/>
          <p:cNvSpPr>
            <a:spLocks noChangeArrowheads="1"/>
          </p:cNvSpPr>
          <p:nvPr/>
        </p:nvSpPr>
        <p:spPr bwMode="auto">
          <a:xfrm>
            <a:off x="2079746" y="2150119"/>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38" name="矩形 37"/>
          <p:cNvSpPr/>
          <p:nvPr/>
        </p:nvSpPr>
        <p:spPr>
          <a:xfrm>
            <a:off x="1381703" y="2464429"/>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sp>
        <p:nvSpPr>
          <p:cNvPr id="39" name="Rectangle 24"/>
          <p:cNvSpPr>
            <a:spLocks noChangeArrowheads="1"/>
          </p:cNvSpPr>
          <p:nvPr/>
        </p:nvSpPr>
        <p:spPr bwMode="auto">
          <a:xfrm>
            <a:off x="1202480" y="4594922"/>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defRPr/>
            </a:pPr>
            <a:r>
              <a:rPr lang="zh-CN" altLang="en-US" sz="1330" b="1" kern="0" dirty="0">
                <a:solidFill>
                  <a:srgbClr val="FFFFFF">
                    <a:lumMod val="50000"/>
                  </a:srgbClr>
                </a:solidFill>
              </a:rPr>
              <a:t>TOPIC HEADER HERE</a:t>
            </a:r>
          </a:p>
        </p:txBody>
      </p:sp>
      <p:sp>
        <p:nvSpPr>
          <p:cNvPr id="40" name="矩形 39"/>
          <p:cNvSpPr/>
          <p:nvPr/>
        </p:nvSpPr>
        <p:spPr>
          <a:xfrm>
            <a:off x="504437" y="4909232"/>
            <a:ext cx="2601747" cy="78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endParaRPr lang="zh-CN" altLang="en-US" sz="1065" kern="0" dirty="0">
              <a:solidFill>
                <a:schemeClr val="bg1">
                  <a:lumMod val="50000"/>
                </a:schemeClr>
              </a:solidFill>
            </a:endParaRPr>
          </a:p>
        </p:txBody>
      </p:sp>
      <p:cxnSp>
        <p:nvCxnSpPr>
          <p:cNvPr id="43" name="直接连接符 42"/>
          <p:cNvCxnSpPr/>
          <p:nvPr/>
        </p:nvCxnSpPr>
        <p:spPr>
          <a:xfrm flipH="1" flipV="1">
            <a:off x="4958783" y="3084586"/>
            <a:ext cx="345227" cy="517839"/>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7019990" y="3160318"/>
            <a:ext cx="323825" cy="555260"/>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385524" y="4841179"/>
            <a:ext cx="609224" cy="182767"/>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V="1">
            <a:off x="4207409" y="4845347"/>
            <a:ext cx="482708" cy="168445"/>
          </a:xfrm>
          <a:prstGeom prst="line">
            <a:avLst/>
          </a:prstGeom>
          <a:ln w="63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Rectangle 24"/>
          <p:cNvSpPr>
            <a:spLocks noChangeArrowheads="1"/>
          </p:cNvSpPr>
          <p:nvPr/>
        </p:nvSpPr>
        <p:spPr bwMode="auto">
          <a:xfrm>
            <a:off x="5584306" y="5799180"/>
            <a:ext cx="1012439"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b="1" kern="0" dirty="0">
                <a:solidFill>
                  <a:schemeClr val="accent1"/>
                </a:solidFill>
              </a:rPr>
              <a:t>KEY WORD</a:t>
            </a:r>
            <a:endParaRPr lang="zh-CN" altLang="en-US" sz="1330" b="1" kern="0" dirty="0">
              <a:solidFill>
                <a:schemeClr val="accent1"/>
              </a:solidFill>
            </a:endParaRPr>
          </a:p>
        </p:txBody>
      </p:sp>
      <p:sp>
        <p:nvSpPr>
          <p:cNvPr id="45"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47"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ll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9070494" y="1820995"/>
            <a:ext cx="1865732" cy="1339243"/>
          </a:xfrm>
          <a:custGeom>
            <a:avLst/>
            <a:gdLst>
              <a:gd name="T0" fmla="*/ 1020 w 1297"/>
              <a:gd name="T1" fmla="*/ 394 h 931"/>
              <a:gd name="T2" fmla="*/ 1020 w 1297"/>
              <a:gd name="T3" fmla="*/ 0 h 931"/>
              <a:gd name="T4" fmla="*/ 1020 w 1297"/>
              <a:gd name="T5" fmla="*/ 0 h 931"/>
              <a:gd name="T6" fmla="*/ 647 w 1297"/>
              <a:gd name="T7" fmla="*/ 307 h 931"/>
              <a:gd name="T8" fmla="*/ 276 w 1297"/>
              <a:gd name="T9" fmla="*/ 0 h 931"/>
              <a:gd name="T10" fmla="*/ 276 w 1297"/>
              <a:gd name="T11" fmla="*/ 0 h 931"/>
              <a:gd name="T12" fmla="*/ 276 w 1297"/>
              <a:gd name="T13" fmla="*/ 394 h 931"/>
              <a:gd name="T14" fmla="*/ 0 w 1297"/>
              <a:gd name="T15" fmla="*/ 394 h 931"/>
              <a:gd name="T16" fmla="*/ 647 w 1297"/>
              <a:gd name="T17" fmla="*/ 931 h 931"/>
              <a:gd name="T18" fmla="*/ 1297 w 1297"/>
              <a:gd name="T19" fmla="*/ 394 h 931"/>
              <a:gd name="T20" fmla="*/ 1020 w 1297"/>
              <a:gd name="T21" fmla="*/ 39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1">
                <a:moveTo>
                  <a:pt x="1020" y="394"/>
                </a:moveTo>
                <a:lnTo>
                  <a:pt x="1020" y="0"/>
                </a:lnTo>
                <a:lnTo>
                  <a:pt x="1020" y="0"/>
                </a:lnTo>
                <a:lnTo>
                  <a:pt x="647" y="307"/>
                </a:lnTo>
                <a:lnTo>
                  <a:pt x="276" y="0"/>
                </a:lnTo>
                <a:lnTo>
                  <a:pt x="276" y="0"/>
                </a:lnTo>
                <a:lnTo>
                  <a:pt x="276" y="394"/>
                </a:lnTo>
                <a:lnTo>
                  <a:pt x="0" y="394"/>
                </a:lnTo>
                <a:lnTo>
                  <a:pt x="647" y="931"/>
                </a:lnTo>
                <a:lnTo>
                  <a:pt x="1297" y="394"/>
                </a:lnTo>
                <a:lnTo>
                  <a:pt x="1020" y="394"/>
                </a:lnTo>
                <a:close/>
              </a:path>
            </a:pathLst>
          </a:custGeom>
          <a:solidFill>
            <a:schemeClr val="accent1"/>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7" name="Freeform 7"/>
          <p:cNvSpPr/>
          <p:nvPr/>
        </p:nvSpPr>
        <p:spPr bwMode="auto">
          <a:xfrm>
            <a:off x="9070494" y="2918569"/>
            <a:ext cx="1865732" cy="1337803"/>
          </a:xfrm>
          <a:custGeom>
            <a:avLst/>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2"/>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8" name="Freeform 8"/>
          <p:cNvSpPr/>
          <p:nvPr/>
        </p:nvSpPr>
        <p:spPr bwMode="auto">
          <a:xfrm>
            <a:off x="9070494" y="4016143"/>
            <a:ext cx="1865732" cy="1337803"/>
          </a:xfrm>
          <a:custGeom>
            <a:avLst/>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3"/>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9" name="Freeform 9"/>
          <p:cNvSpPr/>
          <p:nvPr/>
        </p:nvSpPr>
        <p:spPr bwMode="auto">
          <a:xfrm>
            <a:off x="9070494" y="5113716"/>
            <a:ext cx="1865732" cy="1337803"/>
          </a:xfrm>
          <a:custGeom>
            <a:avLst/>
            <a:gdLst>
              <a:gd name="T0" fmla="*/ 1020 w 1297"/>
              <a:gd name="T1" fmla="*/ 394 h 930"/>
              <a:gd name="T2" fmla="*/ 1020 w 1297"/>
              <a:gd name="T3" fmla="*/ 0 h 930"/>
              <a:gd name="T4" fmla="*/ 1020 w 1297"/>
              <a:gd name="T5" fmla="*/ 0 h 930"/>
              <a:gd name="T6" fmla="*/ 647 w 1297"/>
              <a:gd name="T7" fmla="*/ 307 h 930"/>
              <a:gd name="T8" fmla="*/ 276 w 1297"/>
              <a:gd name="T9" fmla="*/ 0 h 930"/>
              <a:gd name="T10" fmla="*/ 276 w 1297"/>
              <a:gd name="T11" fmla="*/ 0 h 930"/>
              <a:gd name="T12" fmla="*/ 276 w 1297"/>
              <a:gd name="T13" fmla="*/ 394 h 930"/>
              <a:gd name="T14" fmla="*/ 0 w 1297"/>
              <a:gd name="T15" fmla="*/ 394 h 930"/>
              <a:gd name="T16" fmla="*/ 647 w 1297"/>
              <a:gd name="T17" fmla="*/ 930 h 930"/>
              <a:gd name="T18" fmla="*/ 1297 w 1297"/>
              <a:gd name="T19" fmla="*/ 394 h 930"/>
              <a:gd name="T20" fmla="*/ 1020 w 1297"/>
              <a:gd name="T21" fmla="*/ 39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7" h="930">
                <a:moveTo>
                  <a:pt x="1020" y="394"/>
                </a:moveTo>
                <a:lnTo>
                  <a:pt x="1020" y="0"/>
                </a:lnTo>
                <a:lnTo>
                  <a:pt x="1020" y="0"/>
                </a:lnTo>
                <a:lnTo>
                  <a:pt x="647" y="307"/>
                </a:lnTo>
                <a:lnTo>
                  <a:pt x="276" y="0"/>
                </a:lnTo>
                <a:lnTo>
                  <a:pt x="276" y="0"/>
                </a:lnTo>
                <a:lnTo>
                  <a:pt x="276" y="394"/>
                </a:lnTo>
                <a:lnTo>
                  <a:pt x="0" y="394"/>
                </a:lnTo>
                <a:lnTo>
                  <a:pt x="647" y="930"/>
                </a:lnTo>
                <a:lnTo>
                  <a:pt x="1297" y="394"/>
                </a:lnTo>
                <a:lnTo>
                  <a:pt x="1020" y="394"/>
                </a:lnTo>
                <a:close/>
              </a:path>
            </a:pathLst>
          </a:custGeom>
          <a:solidFill>
            <a:schemeClr val="accent4"/>
          </a:solidFill>
          <a:ln>
            <a:noFill/>
          </a:ln>
        </p:spPr>
        <p:txBody>
          <a:bodyPr vert="horz" wrap="square" lIns="121845" tIns="60923" rIns="121845" bIns="60923" numCol="1" anchor="t" anchorCtr="0" compatLnSpc="1"/>
          <a:lstStyle/>
          <a:p>
            <a:pPr defTabSz="1217930"/>
            <a:endParaRPr lang="zh-CN" altLang="en-US" sz="2400" kern="0">
              <a:solidFill>
                <a:sysClr val="windowText" lastClr="000000"/>
              </a:solidFill>
            </a:endParaRPr>
          </a:p>
        </p:txBody>
      </p:sp>
      <p:sp>
        <p:nvSpPr>
          <p:cNvPr id="12" name="Freeform 18"/>
          <p:cNvSpPr>
            <a:spLocks noEditPoints="1"/>
          </p:cNvSpPr>
          <p:nvPr/>
        </p:nvSpPr>
        <p:spPr bwMode="auto">
          <a:xfrm>
            <a:off x="1487449" y="2160678"/>
            <a:ext cx="198027" cy="252756"/>
          </a:xfrm>
          <a:custGeom>
            <a:avLst/>
            <a:gdLst>
              <a:gd name="T0" fmla="*/ 5 w 99"/>
              <a:gd name="T1" fmla="*/ 0 h 126"/>
              <a:gd name="T2" fmla="*/ 94 w 99"/>
              <a:gd name="T3" fmla="*/ 9 h 126"/>
              <a:gd name="T4" fmla="*/ 81 w 99"/>
              <a:gd name="T5" fmla="*/ 46 h 126"/>
              <a:gd name="T6" fmla="*/ 81 w 99"/>
              <a:gd name="T7" fmla="*/ 82 h 126"/>
              <a:gd name="T8" fmla="*/ 99 w 99"/>
              <a:gd name="T9" fmla="*/ 121 h 126"/>
              <a:gd name="T10" fmla="*/ 0 w 99"/>
              <a:gd name="T11" fmla="*/ 121 h 126"/>
              <a:gd name="T12" fmla="*/ 18 w 99"/>
              <a:gd name="T13" fmla="*/ 82 h 126"/>
              <a:gd name="T14" fmla="*/ 18 w 99"/>
              <a:gd name="T15" fmla="*/ 46 h 126"/>
              <a:gd name="T16" fmla="*/ 5 w 99"/>
              <a:gd name="T17" fmla="*/ 9 h 126"/>
              <a:gd name="T18" fmla="*/ 67 w 99"/>
              <a:gd name="T19" fmla="*/ 94 h 126"/>
              <a:gd name="T20" fmla="*/ 15 w 99"/>
              <a:gd name="T21" fmla="*/ 116 h 126"/>
              <a:gd name="T22" fmla="*/ 17 w 99"/>
              <a:gd name="T23" fmla="*/ 100 h 126"/>
              <a:gd name="T24" fmla="*/ 70 w 99"/>
              <a:gd name="T25" fmla="*/ 89 h 126"/>
              <a:gd name="T26" fmla="*/ 76 w 99"/>
              <a:gd name="T27" fmla="*/ 85 h 126"/>
              <a:gd name="T28" fmla="*/ 53 w 99"/>
              <a:gd name="T29" fmla="*/ 66 h 126"/>
              <a:gd name="T30" fmla="*/ 52 w 99"/>
              <a:gd name="T31" fmla="*/ 66 h 126"/>
              <a:gd name="T32" fmla="*/ 52 w 99"/>
              <a:gd name="T33" fmla="*/ 66 h 126"/>
              <a:gd name="T34" fmla="*/ 51 w 99"/>
              <a:gd name="T35" fmla="*/ 64 h 126"/>
              <a:gd name="T36" fmla="*/ 51 w 99"/>
              <a:gd name="T37" fmla="*/ 64 h 126"/>
              <a:gd name="T38" fmla="*/ 51 w 99"/>
              <a:gd name="T39" fmla="*/ 63 h 126"/>
              <a:gd name="T40" fmla="*/ 51 w 99"/>
              <a:gd name="T41" fmla="*/ 62 h 126"/>
              <a:gd name="T42" fmla="*/ 52 w 99"/>
              <a:gd name="T43" fmla="*/ 62 h 126"/>
              <a:gd name="T44" fmla="*/ 52 w 99"/>
              <a:gd name="T45" fmla="*/ 61 h 126"/>
              <a:gd name="T46" fmla="*/ 53 w 99"/>
              <a:gd name="T47" fmla="*/ 61 h 126"/>
              <a:gd name="T48" fmla="*/ 84 w 99"/>
              <a:gd name="T49" fmla="*/ 9 h 126"/>
              <a:gd name="T50" fmla="*/ 23 w 99"/>
              <a:gd name="T51" fmla="*/ 43 h 126"/>
              <a:gd name="T52" fmla="*/ 46 w 99"/>
              <a:gd name="T53" fmla="*/ 61 h 126"/>
              <a:gd name="T54" fmla="*/ 47 w 99"/>
              <a:gd name="T55" fmla="*/ 62 h 126"/>
              <a:gd name="T56" fmla="*/ 47 w 99"/>
              <a:gd name="T57" fmla="*/ 62 h 126"/>
              <a:gd name="T58" fmla="*/ 48 w 99"/>
              <a:gd name="T59" fmla="*/ 63 h 126"/>
              <a:gd name="T60" fmla="*/ 48 w 99"/>
              <a:gd name="T61" fmla="*/ 64 h 126"/>
              <a:gd name="T62" fmla="*/ 48 w 99"/>
              <a:gd name="T63" fmla="*/ 64 h 126"/>
              <a:gd name="T64" fmla="*/ 47 w 99"/>
              <a:gd name="T65" fmla="*/ 65 h 126"/>
              <a:gd name="T66" fmla="*/ 47 w 99"/>
              <a:gd name="T67" fmla="*/ 66 h 126"/>
              <a:gd name="T68" fmla="*/ 46 w 99"/>
              <a:gd name="T69" fmla="*/ 66 h 126"/>
              <a:gd name="T70" fmla="*/ 45 w 99"/>
              <a:gd name="T71" fmla="*/ 66 h 126"/>
              <a:gd name="T72" fmla="*/ 17 w 99"/>
              <a:gd name="T73" fmla="*/ 100 h 126"/>
              <a:gd name="T74" fmla="*/ 33 w 99"/>
              <a:gd name="T75" fmla="*/ 48 h 126"/>
              <a:gd name="T76" fmla="*/ 47 w 99"/>
              <a:gd name="T77" fmla="*/ 56 h 126"/>
              <a:gd name="T78" fmla="*/ 48 w 99"/>
              <a:gd name="T79" fmla="*/ 57 h 126"/>
              <a:gd name="T80" fmla="*/ 51 w 99"/>
              <a:gd name="T81" fmla="*/ 57 h 126"/>
              <a:gd name="T82" fmla="*/ 52 w 99"/>
              <a:gd name="T83" fmla="*/ 56 h 126"/>
              <a:gd name="T84" fmla="*/ 75 w 99"/>
              <a:gd name="T85" fmla="*/ 34 h 126"/>
              <a:gd name="T86" fmla="*/ 62 w 99"/>
              <a:gd name="T87" fmla="*/ 44 h 126"/>
              <a:gd name="T88" fmla="*/ 50 w 99"/>
              <a:gd name="T89" fmla="*/ 51 h 126"/>
              <a:gd name="T90" fmla="*/ 49 w 99"/>
              <a:gd name="T91" fmla="*/ 51 h 126"/>
              <a:gd name="T92" fmla="*/ 37 w 99"/>
              <a:gd name="T93" fmla="*/ 44 h 126"/>
              <a:gd name="T94" fmla="*/ 24 w 99"/>
              <a:gd name="T95" fmla="*/ 34 h 126"/>
              <a:gd name="T96" fmla="*/ 50 w 99"/>
              <a:gd name="T97" fmla="*/ 5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 h="126">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3" name="Freeform 19"/>
          <p:cNvSpPr>
            <a:spLocks noEditPoints="1"/>
          </p:cNvSpPr>
          <p:nvPr/>
        </p:nvSpPr>
        <p:spPr bwMode="auto">
          <a:xfrm>
            <a:off x="1495257" y="5432293"/>
            <a:ext cx="270793" cy="248316"/>
          </a:xfrm>
          <a:custGeom>
            <a:avLst/>
            <a:gdLst>
              <a:gd name="T0" fmla="*/ 79 w 126"/>
              <a:gd name="T1" fmla="*/ 53 h 115"/>
              <a:gd name="T2" fmla="*/ 83 w 126"/>
              <a:gd name="T3" fmla="*/ 69 h 115"/>
              <a:gd name="T4" fmla="*/ 83 w 126"/>
              <a:gd name="T5" fmla="*/ 77 h 115"/>
              <a:gd name="T6" fmla="*/ 89 w 126"/>
              <a:gd name="T7" fmla="*/ 71 h 115"/>
              <a:gd name="T8" fmla="*/ 83 w 126"/>
              <a:gd name="T9" fmla="*/ 49 h 115"/>
              <a:gd name="T10" fmla="*/ 64 w 126"/>
              <a:gd name="T11" fmla="*/ 46 h 115"/>
              <a:gd name="T12" fmla="*/ 122 w 126"/>
              <a:gd name="T13" fmla="*/ 105 h 115"/>
              <a:gd name="T14" fmla="*/ 118 w 126"/>
              <a:gd name="T15" fmla="*/ 105 h 115"/>
              <a:gd name="T16" fmla="*/ 122 w 126"/>
              <a:gd name="T17" fmla="*/ 29 h 115"/>
              <a:gd name="T18" fmla="*/ 122 w 126"/>
              <a:gd name="T19" fmla="*/ 19 h 115"/>
              <a:gd name="T20" fmla="*/ 76 w 126"/>
              <a:gd name="T21" fmla="*/ 13 h 115"/>
              <a:gd name="T22" fmla="*/ 63 w 126"/>
              <a:gd name="T23" fmla="*/ 0 h 115"/>
              <a:gd name="T24" fmla="*/ 51 w 126"/>
              <a:gd name="T25" fmla="*/ 13 h 115"/>
              <a:gd name="T26" fmla="*/ 5 w 126"/>
              <a:gd name="T27" fmla="*/ 19 h 115"/>
              <a:gd name="T28" fmla="*/ 5 w 126"/>
              <a:gd name="T29" fmla="*/ 29 h 115"/>
              <a:gd name="T30" fmla="*/ 9 w 126"/>
              <a:gd name="T31" fmla="*/ 105 h 115"/>
              <a:gd name="T32" fmla="*/ 0 w 126"/>
              <a:gd name="T33" fmla="*/ 110 h 115"/>
              <a:gd name="T34" fmla="*/ 122 w 126"/>
              <a:gd name="T35" fmla="*/ 115 h 115"/>
              <a:gd name="T36" fmla="*/ 122 w 126"/>
              <a:gd name="T37" fmla="*/ 105 h 115"/>
              <a:gd name="T38" fmla="*/ 58 w 126"/>
              <a:gd name="T39" fmla="*/ 8 h 115"/>
              <a:gd name="T40" fmla="*/ 68 w 126"/>
              <a:gd name="T41" fmla="*/ 8 h 115"/>
              <a:gd name="T42" fmla="*/ 68 w 126"/>
              <a:gd name="T43" fmla="*/ 17 h 115"/>
              <a:gd name="T44" fmla="*/ 63 w 126"/>
              <a:gd name="T45" fmla="*/ 19 h 115"/>
              <a:gd name="T46" fmla="*/ 56 w 126"/>
              <a:gd name="T47" fmla="*/ 13 h 115"/>
              <a:gd name="T48" fmla="*/ 112 w 126"/>
              <a:gd name="T49" fmla="*/ 105 h 115"/>
              <a:gd name="T50" fmla="*/ 14 w 126"/>
              <a:gd name="T51" fmla="*/ 105 h 115"/>
              <a:gd name="T52" fmla="*/ 112 w 126"/>
              <a:gd name="T53" fmla="*/ 29 h 115"/>
              <a:gd name="T54" fmla="*/ 59 w 126"/>
              <a:gd name="T55" fmla="*/ 91 h 115"/>
              <a:gd name="T56" fmla="*/ 71 w 126"/>
              <a:gd name="T57" fmla="*/ 89 h 115"/>
              <a:gd name="T58" fmla="*/ 79 w 126"/>
              <a:gd name="T59" fmla="*/ 80 h 115"/>
              <a:gd name="T60" fmla="*/ 78 w 126"/>
              <a:gd name="T61" fmla="*/ 76 h 115"/>
              <a:gd name="T62" fmla="*/ 62 w 126"/>
              <a:gd name="T63" fmla="*/ 50 h 115"/>
              <a:gd name="T64" fmla="*/ 44 w 126"/>
              <a:gd name="T65" fmla="*/ 53 h 115"/>
              <a:gd name="T66" fmla="*/ 44 w 126"/>
              <a:gd name="T67" fmla="*/ 85 h 115"/>
              <a:gd name="T68" fmla="*/ 48 w 126"/>
              <a:gd name="T69" fmla="*/ 57 h 115"/>
              <a:gd name="T70" fmla="*/ 57 w 126"/>
              <a:gd name="T71" fmla="*/ 53 h 115"/>
              <a:gd name="T72" fmla="*/ 58 w 126"/>
              <a:gd name="T73" fmla="*/ 72 h 115"/>
              <a:gd name="T74" fmla="*/ 68 w 126"/>
              <a:gd name="T75" fmla="*/ 83 h 115"/>
              <a:gd name="T76" fmla="*/ 59 w 126"/>
              <a:gd name="T77" fmla="*/ 86 h 115"/>
              <a:gd name="T78" fmla="*/ 43 w 126"/>
              <a:gd name="T79" fmla="*/ 6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6" h="11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4" name="Freeform 20"/>
          <p:cNvSpPr>
            <a:spLocks noEditPoints="1"/>
          </p:cNvSpPr>
          <p:nvPr/>
        </p:nvSpPr>
        <p:spPr bwMode="auto">
          <a:xfrm>
            <a:off x="1501678" y="4335947"/>
            <a:ext cx="264372" cy="244035"/>
          </a:xfrm>
          <a:custGeom>
            <a:avLst/>
            <a:gdLst>
              <a:gd name="T0" fmla="*/ 95 w 123"/>
              <a:gd name="T1" fmla="*/ 54 h 113"/>
              <a:gd name="T2" fmla="*/ 122 w 123"/>
              <a:gd name="T3" fmla="*/ 38 h 113"/>
              <a:gd name="T4" fmla="*/ 111 w 123"/>
              <a:gd name="T5" fmla="*/ 36 h 113"/>
              <a:gd name="T6" fmla="*/ 96 w 123"/>
              <a:gd name="T7" fmla="*/ 28 h 113"/>
              <a:gd name="T8" fmla="*/ 105 w 123"/>
              <a:gd name="T9" fmla="*/ 14 h 113"/>
              <a:gd name="T10" fmla="*/ 114 w 123"/>
              <a:gd name="T11" fmla="*/ 7 h 113"/>
              <a:gd name="T12" fmla="*/ 74 w 123"/>
              <a:gd name="T13" fmla="*/ 14 h 113"/>
              <a:gd name="T14" fmla="*/ 72 w 123"/>
              <a:gd name="T15" fmla="*/ 35 h 113"/>
              <a:gd name="T16" fmla="*/ 50 w 123"/>
              <a:gd name="T17" fmla="*/ 21 h 113"/>
              <a:gd name="T18" fmla="*/ 55 w 123"/>
              <a:gd name="T19" fmla="*/ 13 h 113"/>
              <a:gd name="T20" fmla="*/ 64 w 123"/>
              <a:gd name="T21" fmla="*/ 7 h 113"/>
              <a:gd name="T22" fmla="*/ 33 w 123"/>
              <a:gd name="T23" fmla="*/ 6 h 113"/>
              <a:gd name="T24" fmla="*/ 30 w 123"/>
              <a:gd name="T25" fmla="*/ 6 h 113"/>
              <a:gd name="T26" fmla="*/ 13 w 123"/>
              <a:gd name="T27" fmla="*/ 22 h 113"/>
              <a:gd name="T28" fmla="*/ 14 w 123"/>
              <a:gd name="T29" fmla="*/ 25 h 113"/>
              <a:gd name="T30" fmla="*/ 10 w 123"/>
              <a:gd name="T31" fmla="*/ 27 h 113"/>
              <a:gd name="T32" fmla="*/ 1 w 123"/>
              <a:gd name="T33" fmla="*/ 39 h 113"/>
              <a:gd name="T34" fmla="*/ 9 w 123"/>
              <a:gd name="T35" fmla="*/ 46 h 113"/>
              <a:gd name="T36" fmla="*/ 9 w 123"/>
              <a:gd name="T37" fmla="*/ 46 h 113"/>
              <a:gd name="T38" fmla="*/ 9 w 123"/>
              <a:gd name="T39" fmla="*/ 47 h 113"/>
              <a:gd name="T40" fmla="*/ 27 w 123"/>
              <a:gd name="T41" fmla="*/ 48 h 113"/>
              <a:gd name="T42" fmla="*/ 28 w 123"/>
              <a:gd name="T43" fmla="*/ 42 h 113"/>
              <a:gd name="T44" fmla="*/ 49 w 123"/>
              <a:gd name="T45" fmla="*/ 58 h 113"/>
              <a:gd name="T46" fmla="*/ 25 w 123"/>
              <a:gd name="T47" fmla="*/ 111 h 113"/>
              <a:gd name="T48" fmla="*/ 103 w 123"/>
              <a:gd name="T49" fmla="*/ 112 h 113"/>
              <a:gd name="T50" fmla="*/ 120 w 123"/>
              <a:gd name="T51" fmla="*/ 95 h 113"/>
              <a:gd name="T52" fmla="*/ 34 w 123"/>
              <a:gd name="T53" fmla="*/ 35 h 113"/>
              <a:gd name="T54" fmla="*/ 28 w 123"/>
              <a:gd name="T55" fmla="*/ 36 h 113"/>
              <a:gd name="T56" fmla="*/ 24 w 123"/>
              <a:gd name="T57" fmla="*/ 38 h 113"/>
              <a:gd name="T58" fmla="*/ 18 w 123"/>
              <a:gd name="T59" fmla="*/ 48 h 113"/>
              <a:gd name="T60" fmla="*/ 13 w 123"/>
              <a:gd name="T61" fmla="*/ 42 h 113"/>
              <a:gd name="T62" fmla="*/ 13 w 123"/>
              <a:gd name="T63" fmla="*/ 42 h 113"/>
              <a:gd name="T64" fmla="*/ 13 w 123"/>
              <a:gd name="T65" fmla="*/ 42 h 113"/>
              <a:gd name="T66" fmla="*/ 11 w 123"/>
              <a:gd name="T67" fmla="*/ 33 h 113"/>
              <a:gd name="T68" fmla="*/ 18 w 123"/>
              <a:gd name="T69" fmla="*/ 30 h 113"/>
              <a:gd name="T70" fmla="*/ 21 w 123"/>
              <a:gd name="T71" fmla="*/ 25 h 113"/>
              <a:gd name="T72" fmla="*/ 28 w 123"/>
              <a:gd name="T73" fmla="*/ 12 h 113"/>
              <a:gd name="T74" fmla="*/ 36 w 123"/>
              <a:gd name="T75" fmla="*/ 11 h 113"/>
              <a:gd name="T76" fmla="*/ 40 w 123"/>
              <a:gd name="T77" fmla="*/ 10 h 113"/>
              <a:gd name="T78" fmla="*/ 53 w 123"/>
              <a:gd name="T79" fmla="*/ 7 h 113"/>
              <a:gd name="T80" fmla="*/ 45 w 123"/>
              <a:gd name="T81" fmla="*/ 19 h 113"/>
              <a:gd name="T82" fmla="*/ 43 w 123"/>
              <a:gd name="T83" fmla="*/ 26 h 113"/>
              <a:gd name="T84" fmla="*/ 34 w 123"/>
              <a:gd name="T85" fmla="*/ 35 h 113"/>
              <a:gd name="T86" fmla="*/ 19 w 123"/>
              <a:gd name="T87" fmla="*/ 96 h 113"/>
              <a:gd name="T88" fmla="*/ 78 w 123"/>
              <a:gd name="T89" fmla="*/ 35 h 113"/>
              <a:gd name="T90" fmla="*/ 77 w 123"/>
              <a:gd name="T91" fmla="*/ 33 h 113"/>
              <a:gd name="T92" fmla="*/ 102 w 123"/>
              <a:gd name="T93" fmla="*/ 7 h 113"/>
              <a:gd name="T94" fmla="*/ 96 w 123"/>
              <a:gd name="T95" fmla="*/ 10 h 113"/>
              <a:gd name="T96" fmla="*/ 90 w 123"/>
              <a:gd name="T97" fmla="*/ 31 h 113"/>
              <a:gd name="T98" fmla="*/ 105 w 123"/>
              <a:gd name="T99" fmla="*/ 43 h 113"/>
              <a:gd name="T100" fmla="*/ 111 w 123"/>
              <a:gd name="T101" fmla="*/ 43 h 113"/>
              <a:gd name="T102" fmla="*/ 88 w 123"/>
              <a:gd name="T103" fmla="*/ 47 h 113"/>
              <a:gd name="T104" fmla="*/ 105 w 123"/>
              <a:gd name="T105" fmla="*/ 106 h 113"/>
              <a:gd name="T106" fmla="*/ 78 w 123"/>
              <a:gd name="T107"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 h="11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5" name="Freeform 22"/>
          <p:cNvSpPr>
            <a:spLocks noEditPoints="1"/>
          </p:cNvSpPr>
          <p:nvPr/>
        </p:nvSpPr>
        <p:spPr bwMode="auto">
          <a:xfrm>
            <a:off x="1508998" y="3223305"/>
            <a:ext cx="227247" cy="261177"/>
          </a:xfrm>
          <a:custGeom>
            <a:avLst/>
            <a:gdLst>
              <a:gd name="T0" fmla="*/ 27 w 110"/>
              <a:gd name="T1" fmla="*/ 90 h 126"/>
              <a:gd name="T2" fmla="*/ 27 w 110"/>
              <a:gd name="T3" fmla="*/ 96 h 126"/>
              <a:gd name="T4" fmla="*/ 86 w 110"/>
              <a:gd name="T5" fmla="*/ 93 h 126"/>
              <a:gd name="T6" fmla="*/ 24 w 110"/>
              <a:gd name="T7" fmla="*/ 52 h 126"/>
              <a:gd name="T8" fmla="*/ 27 w 110"/>
              <a:gd name="T9" fmla="*/ 55 h 126"/>
              <a:gd name="T10" fmla="*/ 86 w 110"/>
              <a:gd name="T11" fmla="*/ 52 h 126"/>
              <a:gd name="T12" fmla="*/ 27 w 110"/>
              <a:gd name="T13" fmla="*/ 49 h 126"/>
              <a:gd name="T14" fmla="*/ 109 w 110"/>
              <a:gd name="T15" fmla="*/ 36 h 126"/>
              <a:gd name="T16" fmla="*/ 74 w 110"/>
              <a:gd name="T17" fmla="*/ 1 h 126"/>
              <a:gd name="T18" fmla="*/ 13 w 110"/>
              <a:gd name="T19" fmla="*/ 0 h 126"/>
              <a:gd name="T20" fmla="*/ 0 w 110"/>
              <a:gd name="T21" fmla="*/ 13 h 126"/>
              <a:gd name="T22" fmla="*/ 4 w 110"/>
              <a:gd name="T23" fmla="*/ 122 h 126"/>
              <a:gd name="T24" fmla="*/ 13 w 110"/>
              <a:gd name="T25" fmla="*/ 126 h 126"/>
              <a:gd name="T26" fmla="*/ 106 w 110"/>
              <a:gd name="T27" fmla="*/ 122 h 126"/>
              <a:gd name="T28" fmla="*/ 110 w 110"/>
              <a:gd name="T29" fmla="*/ 113 h 126"/>
              <a:gd name="T30" fmla="*/ 109 w 110"/>
              <a:gd name="T31" fmla="*/ 36 h 126"/>
              <a:gd name="T32" fmla="*/ 73 w 110"/>
              <a:gd name="T33" fmla="*/ 14 h 126"/>
              <a:gd name="T34" fmla="*/ 79 w 110"/>
              <a:gd name="T35" fmla="*/ 37 h 126"/>
              <a:gd name="T36" fmla="*/ 75 w 110"/>
              <a:gd name="T37" fmla="*/ 35 h 126"/>
              <a:gd name="T38" fmla="*/ 73 w 110"/>
              <a:gd name="T39" fmla="*/ 14 h 126"/>
              <a:gd name="T40" fmla="*/ 101 w 110"/>
              <a:gd name="T41" fmla="*/ 113 h 126"/>
              <a:gd name="T42" fmla="*/ 100 w 110"/>
              <a:gd name="T43" fmla="*/ 115 h 126"/>
              <a:gd name="T44" fmla="*/ 13 w 110"/>
              <a:gd name="T45" fmla="*/ 116 h 126"/>
              <a:gd name="T46" fmla="*/ 10 w 110"/>
              <a:gd name="T47" fmla="*/ 113 h 126"/>
              <a:gd name="T48" fmla="*/ 11 w 110"/>
              <a:gd name="T49" fmla="*/ 10 h 126"/>
              <a:gd name="T50" fmla="*/ 68 w 110"/>
              <a:gd name="T51" fmla="*/ 9 h 126"/>
              <a:gd name="T52" fmla="*/ 71 w 110"/>
              <a:gd name="T53" fmla="*/ 39 h 126"/>
              <a:gd name="T54" fmla="*/ 79 w 110"/>
              <a:gd name="T55" fmla="*/ 43 h 126"/>
              <a:gd name="T56" fmla="*/ 101 w 110"/>
              <a:gd name="T57" fmla="*/ 113 h 126"/>
              <a:gd name="T58" fmla="*/ 83 w 110"/>
              <a:gd name="T59" fmla="*/ 70 h 126"/>
              <a:gd name="T60" fmla="*/ 24 w 110"/>
              <a:gd name="T61" fmla="*/ 73 h 126"/>
              <a:gd name="T62" fmla="*/ 83 w 110"/>
              <a:gd name="T63" fmla="*/ 76 h 126"/>
              <a:gd name="T64" fmla="*/ 83 w 110"/>
              <a:gd name="T65"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0" h="126">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chemeClr val="bg1">
              <a:lumMod val="50000"/>
            </a:schemeClr>
          </a:solidFill>
          <a:ln>
            <a:noFill/>
          </a:ln>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26" name="Rectangle 24"/>
          <p:cNvSpPr>
            <a:spLocks noChangeArrowheads="1"/>
          </p:cNvSpPr>
          <p:nvPr/>
        </p:nvSpPr>
        <p:spPr bwMode="auto">
          <a:xfrm>
            <a:off x="1970092" y="2140991"/>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7" name="矩形 26"/>
          <p:cNvSpPr/>
          <p:nvPr/>
        </p:nvSpPr>
        <p:spPr>
          <a:xfrm>
            <a:off x="1970090" y="2455300"/>
            <a:ext cx="7004452"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endParaRPr lang="zh-CN" altLang="en-US" sz="1065" kern="0" dirty="0">
              <a:solidFill>
                <a:schemeClr val="bg1">
                  <a:lumMod val="50000"/>
                </a:schemeClr>
              </a:solidFill>
            </a:endParaRPr>
          </a:p>
        </p:txBody>
      </p:sp>
      <p:sp>
        <p:nvSpPr>
          <p:cNvPr id="19" name="Rectangle 24"/>
          <p:cNvSpPr>
            <a:spLocks noChangeArrowheads="1"/>
          </p:cNvSpPr>
          <p:nvPr/>
        </p:nvSpPr>
        <p:spPr bwMode="auto">
          <a:xfrm>
            <a:off x="1970092" y="3236196"/>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0" name="矩形 19"/>
          <p:cNvSpPr/>
          <p:nvPr/>
        </p:nvSpPr>
        <p:spPr>
          <a:xfrm>
            <a:off x="1970090" y="3557558"/>
            <a:ext cx="7004452"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endParaRPr lang="zh-CN" altLang="en-US" sz="1065" kern="0" dirty="0">
              <a:solidFill>
                <a:schemeClr val="bg1">
                  <a:lumMod val="50000"/>
                </a:schemeClr>
              </a:solidFill>
            </a:endParaRPr>
          </a:p>
        </p:txBody>
      </p:sp>
      <p:sp>
        <p:nvSpPr>
          <p:cNvPr id="22" name="Rectangle 24"/>
          <p:cNvSpPr>
            <a:spLocks noChangeArrowheads="1"/>
          </p:cNvSpPr>
          <p:nvPr/>
        </p:nvSpPr>
        <p:spPr bwMode="auto">
          <a:xfrm>
            <a:off x="1970092" y="4321468"/>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28" name="矩形 27"/>
          <p:cNvSpPr/>
          <p:nvPr/>
        </p:nvSpPr>
        <p:spPr>
          <a:xfrm>
            <a:off x="1970090" y="4644974"/>
            <a:ext cx="7004452"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endParaRPr lang="zh-CN" altLang="en-US" sz="1065" kern="0" dirty="0">
              <a:solidFill>
                <a:schemeClr val="bg1">
                  <a:lumMod val="50000"/>
                </a:schemeClr>
              </a:solidFill>
            </a:endParaRPr>
          </a:p>
        </p:txBody>
      </p:sp>
      <p:sp>
        <p:nvSpPr>
          <p:cNvPr id="29" name="Rectangle 24"/>
          <p:cNvSpPr>
            <a:spLocks noChangeArrowheads="1"/>
          </p:cNvSpPr>
          <p:nvPr/>
        </p:nvSpPr>
        <p:spPr bwMode="auto">
          <a:xfrm>
            <a:off x="1970092" y="5442058"/>
            <a:ext cx="1895225"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defRPr/>
            </a:pPr>
            <a:r>
              <a:rPr lang="zh-CN" altLang="en-US" sz="1330" b="1" kern="0" dirty="0">
                <a:solidFill>
                  <a:srgbClr val="FFFFFF">
                    <a:lumMod val="50000"/>
                  </a:srgbClr>
                </a:solidFill>
              </a:rPr>
              <a:t>TOPIC HEADER HERE</a:t>
            </a:r>
          </a:p>
        </p:txBody>
      </p:sp>
      <p:sp>
        <p:nvSpPr>
          <p:cNvPr id="30" name="矩形 29"/>
          <p:cNvSpPr/>
          <p:nvPr/>
        </p:nvSpPr>
        <p:spPr>
          <a:xfrm>
            <a:off x="1970090" y="5738403"/>
            <a:ext cx="7004452" cy="591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217930">
              <a:lnSpc>
                <a:spcPct val="120000"/>
              </a:lnSpc>
              <a:spcBef>
                <a:spcPts val="400"/>
              </a:spcBef>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We have many PowerPoint </a:t>
            </a:r>
            <a:r>
              <a:rPr lang="zh-CN" altLang="en-US" sz="1065" kern="0" dirty="0">
                <a:solidFill>
                  <a:schemeClr val="bg1">
                    <a:lumMod val="50000"/>
                  </a:schemeClr>
                </a:solidFill>
              </a:rPr>
              <a:t>templates</a:t>
            </a:r>
            <a:r>
              <a:rPr lang="en-US" altLang="zh-CN" sz="1065" kern="0" dirty="0">
                <a:solidFill>
                  <a:schemeClr val="bg1">
                    <a:lumMod val="50000"/>
                  </a:schemeClr>
                </a:solidFill>
              </a:rPr>
              <a:t> that has been specifically designed to help anyone that is stepping into the world of PowerPoint for the very first time.</a:t>
            </a:r>
            <a:endParaRPr lang="zh-CN" altLang="en-US" sz="1065" kern="0" dirty="0">
              <a:solidFill>
                <a:schemeClr val="bg1">
                  <a:lumMod val="50000"/>
                </a:schemeClr>
              </a:solidFill>
            </a:endParaRPr>
          </a:p>
        </p:txBody>
      </p:sp>
      <p:sp>
        <p:nvSpPr>
          <p:cNvPr id="31" name="Rectangle 24"/>
          <p:cNvSpPr>
            <a:spLocks noChangeArrowheads="1"/>
          </p:cNvSpPr>
          <p:nvPr/>
        </p:nvSpPr>
        <p:spPr bwMode="auto">
          <a:xfrm>
            <a:off x="9510445" y="2455299"/>
            <a:ext cx="985828"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kern="0" dirty="0">
                <a:solidFill>
                  <a:schemeClr val="bg1"/>
                </a:solidFill>
              </a:rPr>
              <a:t>STEP 01</a:t>
            </a:r>
            <a:endParaRPr lang="zh-CN" altLang="en-US" sz="1330" kern="0" dirty="0">
              <a:solidFill>
                <a:schemeClr val="bg1"/>
              </a:solidFill>
            </a:endParaRPr>
          </a:p>
        </p:txBody>
      </p:sp>
      <p:sp>
        <p:nvSpPr>
          <p:cNvPr id="32" name="Rectangle 24"/>
          <p:cNvSpPr>
            <a:spLocks noChangeArrowheads="1"/>
          </p:cNvSpPr>
          <p:nvPr/>
        </p:nvSpPr>
        <p:spPr bwMode="auto">
          <a:xfrm>
            <a:off x="9510445" y="3557558"/>
            <a:ext cx="985828"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kern="0" dirty="0">
                <a:solidFill>
                  <a:schemeClr val="bg1"/>
                </a:solidFill>
              </a:rPr>
              <a:t>STEP 02</a:t>
            </a:r>
            <a:endParaRPr lang="zh-CN" altLang="en-US" sz="1330" kern="0" dirty="0">
              <a:solidFill>
                <a:schemeClr val="bg1"/>
              </a:solidFill>
            </a:endParaRPr>
          </a:p>
        </p:txBody>
      </p:sp>
      <p:sp>
        <p:nvSpPr>
          <p:cNvPr id="33" name="Rectangle 24"/>
          <p:cNvSpPr>
            <a:spLocks noChangeArrowheads="1"/>
          </p:cNvSpPr>
          <p:nvPr/>
        </p:nvSpPr>
        <p:spPr bwMode="auto">
          <a:xfrm>
            <a:off x="9510445" y="4644974"/>
            <a:ext cx="985828"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kern="0" dirty="0">
                <a:solidFill>
                  <a:schemeClr val="bg1"/>
                </a:solidFill>
              </a:rPr>
              <a:t>STEP 03</a:t>
            </a:r>
            <a:endParaRPr lang="zh-CN" altLang="en-US" sz="1330" kern="0" dirty="0">
              <a:solidFill>
                <a:schemeClr val="bg1"/>
              </a:solidFill>
            </a:endParaRPr>
          </a:p>
        </p:txBody>
      </p:sp>
      <p:sp>
        <p:nvSpPr>
          <p:cNvPr id="34" name="Rectangle 24"/>
          <p:cNvSpPr>
            <a:spLocks noChangeArrowheads="1"/>
          </p:cNvSpPr>
          <p:nvPr/>
        </p:nvSpPr>
        <p:spPr bwMode="auto">
          <a:xfrm>
            <a:off x="9510445" y="5738403"/>
            <a:ext cx="985828" cy="2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1217930">
              <a:defRPr/>
            </a:pPr>
            <a:r>
              <a:rPr lang="en-US" altLang="zh-CN" sz="1330" kern="0" dirty="0">
                <a:solidFill>
                  <a:schemeClr val="bg1"/>
                </a:solidFill>
              </a:rPr>
              <a:t>STEP 04</a:t>
            </a:r>
            <a:endParaRPr lang="zh-CN" altLang="en-US" sz="1330" kern="0" dirty="0">
              <a:solidFill>
                <a:schemeClr val="bg1"/>
              </a:solidFill>
            </a:endParaRPr>
          </a:p>
        </p:txBody>
      </p:sp>
      <p:cxnSp>
        <p:nvCxnSpPr>
          <p:cNvPr id="35" name="直接连接符 34"/>
          <p:cNvCxnSpPr/>
          <p:nvPr/>
        </p:nvCxnSpPr>
        <p:spPr>
          <a:xfrm>
            <a:off x="1970090" y="2389395"/>
            <a:ext cx="7087156" cy="0"/>
          </a:xfrm>
          <a:prstGeom prst="line">
            <a:avLst/>
          </a:prstGeom>
          <a:noFill/>
          <a:ln w="6350" cap="flat" cmpd="sng" algn="ctr">
            <a:solidFill>
              <a:schemeClr val="bg1">
                <a:lumMod val="50000"/>
              </a:schemeClr>
            </a:solidFill>
            <a:prstDash val="solid"/>
          </a:ln>
          <a:effectLst/>
        </p:spPr>
      </p:cxnSp>
      <p:cxnSp>
        <p:nvCxnSpPr>
          <p:cNvPr id="36" name="直接连接符 35"/>
          <p:cNvCxnSpPr/>
          <p:nvPr/>
        </p:nvCxnSpPr>
        <p:spPr>
          <a:xfrm>
            <a:off x="1970090" y="3482189"/>
            <a:ext cx="7087156" cy="0"/>
          </a:xfrm>
          <a:prstGeom prst="line">
            <a:avLst/>
          </a:prstGeom>
          <a:noFill/>
          <a:ln w="6350" cap="flat" cmpd="sng" algn="ctr">
            <a:solidFill>
              <a:schemeClr val="bg1">
                <a:lumMod val="50000"/>
              </a:schemeClr>
            </a:solidFill>
            <a:prstDash val="solid"/>
          </a:ln>
          <a:effectLst/>
        </p:spPr>
      </p:cxnSp>
      <p:cxnSp>
        <p:nvCxnSpPr>
          <p:cNvPr id="37" name="直接连接符 36"/>
          <p:cNvCxnSpPr/>
          <p:nvPr/>
        </p:nvCxnSpPr>
        <p:spPr>
          <a:xfrm>
            <a:off x="1970090" y="4581964"/>
            <a:ext cx="7087156" cy="0"/>
          </a:xfrm>
          <a:prstGeom prst="line">
            <a:avLst/>
          </a:prstGeom>
          <a:noFill/>
          <a:ln w="6350" cap="flat" cmpd="sng" algn="ctr">
            <a:solidFill>
              <a:schemeClr val="bg1">
                <a:lumMod val="50000"/>
              </a:schemeClr>
            </a:solidFill>
            <a:prstDash val="solid"/>
          </a:ln>
          <a:effectLst/>
        </p:spPr>
      </p:cxnSp>
      <p:cxnSp>
        <p:nvCxnSpPr>
          <p:cNvPr id="38" name="直接连接符 37"/>
          <p:cNvCxnSpPr/>
          <p:nvPr/>
        </p:nvCxnSpPr>
        <p:spPr>
          <a:xfrm>
            <a:off x="1970090" y="5684277"/>
            <a:ext cx="7087156" cy="0"/>
          </a:xfrm>
          <a:prstGeom prst="line">
            <a:avLst/>
          </a:prstGeom>
          <a:noFill/>
          <a:ln w="6350" cap="flat" cmpd="sng" algn="ctr">
            <a:solidFill>
              <a:schemeClr val="bg1">
                <a:lumMod val="50000"/>
              </a:schemeClr>
            </a:solidFill>
            <a:prstDash val="solid"/>
          </a:ln>
          <a:effectLst/>
        </p:spPr>
      </p:cxnSp>
      <p:sp>
        <p:nvSpPr>
          <p:cNvPr id="39"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41"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newsfla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1765861" y="2191183"/>
            <a:ext cx="1941900" cy="4262451"/>
          </a:xfrm>
          <a:custGeom>
            <a:avLst/>
            <a:gdLst>
              <a:gd name="T0" fmla="*/ 697 w 918"/>
              <a:gd name="T1" fmla="*/ 2015 h 2015"/>
              <a:gd name="T2" fmla="*/ 697 w 918"/>
              <a:gd name="T3" fmla="*/ 623 h 2015"/>
              <a:gd name="T4" fmla="*/ 918 w 918"/>
              <a:gd name="T5" fmla="*/ 623 h 2015"/>
              <a:gd name="T6" fmla="*/ 460 w 918"/>
              <a:gd name="T7" fmla="*/ 0 h 2015"/>
              <a:gd name="T8" fmla="*/ 0 w 918"/>
              <a:gd name="T9" fmla="*/ 623 h 2015"/>
              <a:gd name="T10" fmla="*/ 223 w 918"/>
              <a:gd name="T11" fmla="*/ 623 h 2015"/>
              <a:gd name="T12" fmla="*/ 223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7" y="2015"/>
                </a:moveTo>
                <a:lnTo>
                  <a:pt x="697" y="623"/>
                </a:lnTo>
                <a:lnTo>
                  <a:pt x="918" y="623"/>
                </a:lnTo>
                <a:lnTo>
                  <a:pt x="460" y="0"/>
                </a:lnTo>
                <a:lnTo>
                  <a:pt x="0" y="623"/>
                </a:lnTo>
                <a:lnTo>
                  <a:pt x="223" y="623"/>
                </a:lnTo>
                <a:lnTo>
                  <a:pt x="223"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7" name="Oval 7"/>
          <p:cNvSpPr>
            <a:spLocks noChangeArrowheads="1"/>
          </p:cNvSpPr>
          <p:nvPr/>
        </p:nvSpPr>
        <p:spPr bwMode="auto">
          <a:xfrm>
            <a:off x="1945663" y="3883471"/>
            <a:ext cx="585956" cy="592301"/>
          </a:xfrm>
          <a:prstGeom prst="ellipse">
            <a:avLst/>
          </a:prstGeom>
          <a:solidFill>
            <a:schemeClr val="accent1"/>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8" name="Freeform 8"/>
          <p:cNvSpPr/>
          <p:nvPr/>
        </p:nvSpPr>
        <p:spPr bwMode="auto">
          <a:xfrm>
            <a:off x="4006024" y="2191183"/>
            <a:ext cx="1937669" cy="4262451"/>
          </a:xfrm>
          <a:custGeom>
            <a:avLst/>
            <a:gdLst>
              <a:gd name="T0" fmla="*/ 695 w 916"/>
              <a:gd name="T1" fmla="*/ 2015 h 2015"/>
              <a:gd name="T2" fmla="*/ 695 w 916"/>
              <a:gd name="T3" fmla="*/ 623 h 2015"/>
              <a:gd name="T4" fmla="*/ 916 w 916"/>
              <a:gd name="T5" fmla="*/ 623 h 2015"/>
              <a:gd name="T6" fmla="*/ 458 w 916"/>
              <a:gd name="T7" fmla="*/ 0 h 2015"/>
              <a:gd name="T8" fmla="*/ 0 w 916"/>
              <a:gd name="T9" fmla="*/ 623 h 2015"/>
              <a:gd name="T10" fmla="*/ 221 w 916"/>
              <a:gd name="T11" fmla="*/ 623 h 2015"/>
              <a:gd name="T12" fmla="*/ 221 w 916"/>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6" h="2015">
                <a:moveTo>
                  <a:pt x="695" y="2015"/>
                </a:moveTo>
                <a:lnTo>
                  <a:pt x="695" y="623"/>
                </a:lnTo>
                <a:lnTo>
                  <a:pt x="916"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9" name="Oval 9"/>
          <p:cNvSpPr>
            <a:spLocks noChangeArrowheads="1"/>
          </p:cNvSpPr>
          <p:nvPr/>
        </p:nvSpPr>
        <p:spPr bwMode="auto">
          <a:xfrm>
            <a:off x="4181600" y="3883471"/>
            <a:ext cx="583840" cy="592301"/>
          </a:xfrm>
          <a:prstGeom prst="ellipse">
            <a:avLst/>
          </a:prstGeom>
          <a:solidFill>
            <a:schemeClr val="accent2"/>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0" name="Freeform 10"/>
          <p:cNvSpPr/>
          <p:nvPr/>
        </p:nvSpPr>
        <p:spPr bwMode="auto">
          <a:xfrm>
            <a:off x="6241961" y="2191183"/>
            <a:ext cx="1935555" cy="4262451"/>
          </a:xfrm>
          <a:custGeom>
            <a:avLst/>
            <a:gdLst>
              <a:gd name="T0" fmla="*/ 695 w 915"/>
              <a:gd name="T1" fmla="*/ 2015 h 2015"/>
              <a:gd name="T2" fmla="*/ 695 w 915"/>
              <a:gd name="T3" fmla="*/ 623 h 2015"/>
              <a:gd name="T4" fmla="*/ 915 w 915"/>
              <a:gd name="T5" fmla="*/ 623 h 2015"/>
              <a:gd name="T6" fmla="*/ 458 w 915"/>
              <a:gd name="T7" fmla="*/ 0 h 2015"/>
              <a:gd name="T8" fmla="*/ 0 w 915"/>
              <a:gd name="T9" fmla="*/ 623 h 2015"/>
              <a:gd name="T10" fmla="*/ 221 w 915"/>
              <a:gd name="T11" fmla="*/ 623 h 2015"/>
              <a:gd name="T12" fmla="*/ 221 w 915"/>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5" h="2015">
                <a:moveTo>
                  <a:pt x="695" y="2015"/>
                </a:moveTo>
                <a:lnTo>
                  <a:pt x="695" y="623"/>
                </a:lnTo>
                <a:lnTo>
                  <a:pt x="915" y="623"/>
                </a:lnTo>
                <a:lnTo>
                  <a:pt x="458" y="0"/>
                </a:lnTo>
                <a:lnTo>
                  <a:pt x="0" y="623"/>
                </a:lnTo>
                <a:lnTo>
                  <a:pt x="221" y="623"/>
                </a:lnTo>
                <a:lnTo>
                  <a:pt x="221"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1" name="Oval 11"/>
          <p:cNvSpPr>
            <a:spLocks noChangeArrowheads="1"/>
          </p:cNvSpPr>
          <p:nvPr/>
        </p:nvSpPr>
        <p:spPr bwMode="auto">
          <a:xfrm>
            <a:off x="6415420" y="3883471"/>
            <a:ext cx="592301" cy="592301"/>
          </a:xfrm>
          <a:prstGeom prst="ellipse">
            <a:avLst/>
          </a:prstGeom>
          <a:solidFill>
            <a:schemeClr val="accent3"/>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2" name="Freeform 12"/>
          <p:cNvSpPr/>
          <p:nvPr/>
        </p:nvSpPr>
        <p:spPr bwMode="auto">
          <a:xfrm>
            <a:off x="8477897" y="2191183"/>
            <a:ext cx="1941900" cy="4262451"/>
          </a:xfrm>
          <a:custGeom>
            <a:avLst/>
            <a:gdLst>
              <a:gd name="T0" fmla="*/ 694 w 918"/>
              <a:gd name="T1" fmla="*/ 2015 h 2015"/>
              <a:gd name="T2" fmla="*/ 694 w 918"/>
              <a:gd name="T3" fmla="*/ 623 h 2015"/>
              <a:gd name="T4" fmla="*/ 918 w 918"/>
              <a:gd name="T5" fmla="*/ 623 h 2015"/>
              <a:gd name="T6" fmla="*/ 457 w 918"/>
              <a:gd name="T7" fmla="*/ 0 h 2015"/>
              <a:gd name="T8" fmla="*/ 0 w 918"/>
              <a:gd name="T9" fmla="*/ 623 h 2015"/>
              <a:gd name="T10" fmla="*/ 220 w 918"/>
              <a:gd name="T11" fmla="*/ 623 h 2015"/>
              <a:gd name="T12" fmla="*/ 220 w 918"/>
              <a:gd name="T13" fmla="*/ 800 h 2015"/>
            </a:gdLst>
            <a:ahLst/>
            <a:cxnLst>
              <a:cxn ang="0">
                <a:pos x="T0" y="T1"/>
              </a:cxn>
              <a:cxn ang="0">
                <a:pos x="T2" y="T3"/>
              </a:cxn>
              <a:cxn ang="0">
                <a:pos x="T4" y="T5"/>
              </a:cxn>
              <a:cxn ang="0">
                <a:pos x="T6" y="T7"/>
              </a:cxn>
              <a:cxn ang="0">
                <a:pos x="T8" y="T9"/>
              </a:cxn>
              <a:cxn ang="0">
                <a:pos x="T10" y="T11"/>
              </a:cxn>
              <a:cxn ang="0">
                <a:pos x="T12" y="T13"/>
              </a:cxn>
            </a:cxnLst>
            <a:rect l="0" t="0" r="r" b="b"/>
            <a:pathLst>
              <a:path w="918" h="2015">
                <a:moveTo>
                  <a:pt x="694" y="2015"/>
                </a:moveTo>
                <a:lnTo>
                  <a:pt x="694" y="623"/>
                </a:lnTo>
                <a:lnTo>
                  <a:pt x="918" y="623"/>
                </a:lnTo>
                <a:lnTo>
                  <a:pt x="457" y="0"/>
                </a:lnTo>
                <a:lnTo>
                  <a:pt x="0" y="623"/>
                </a:lnTo>
                <a:lnTo>
                  <a:pt x="220" y="623"/>
                </a:lnTo>
                <a:lnTo>
                  <a:pt x="220" y="800"/>
                </a:lnTo>
              </a:path>
            </a:pathLst>
          </a:custGeom>
          <a:noFill/>
          <a:ln w="20638" cap="rnd">
            <a:solidFill>
              <a:schemeClr val="tx1">
                <a:lumMod val="25000"/>
                <a:lumOff val="7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121845" tIns="60923" rIns="121845" bIns="60923" numCol="1" anchor="t" anchorCtr="0" compatLnSpc="1"/>
          <a:lstStyle/>
          <a:p>
            <a:pPr defTabSz="1217930">
              <a:defRPr/>
            </a:pPr>
            <a:endParaRPr lang="zh-CN" altLang="en-US" sz="2400" kern="0">
              <a:solidFill>
                <a:sysClr val="windowText" lastClr="000000"/>
              </a:solidFill>
            </a:endParaRPr>
          </a:p>
        </p:txBody>
      </p:sp>
      <p:sp>
        <p:nvSpPr>
          <p:cNvPr id="13" name="Oval 13"/>
          <p:cNvSpPr>
            <a:spLocks noChangeArrowheads="1"/>
          </p:cNvSpPr>
          <p:nvPr/>
        </p:nvSpPr>
        <p:spPr bwMode="auto">
          <a:xfrm>
            <a:off x="8651355" y="3883471"/>
            <a:ext cx="592301" cy="592301"/>
          </a:xfrm>
          <a:prstGeom prst="ellipse">
            <a:avLst/>
          </a:prstGeom>
          <a:solidFill>
            <a:schemeClr val="accent4"/>
          </a:solidFill>
          <a:ln>
            <a:noFill/>
          </a:ln>
        </p:spPr>
        <p:txBody>
          <a:bodyPr vert="horz" wrap="square" lIns="121845" tIns="60923" rIns="121845" bIns="60923" numCol="1" anchor="ctr" anchorCtr="0" compatLnSpc="1"/>
          <a:lstStyle/>
          <a:p>
            <a:pPr algn="ctr" defTabSz="1217930">
              <a:defRPr/>
            </a:pPr>
            <a:endParaRPr lang="zh-CN" altLang="en-US" sz="1330" kern="0">
              <a:solidFill>
                <a:schemeClr val="bg1"/>
              </a:solidFill>
            </a:endParaRPr>
          </a:p>
        </p:txBody>
      </p:sp>
      <p:sp>
        <p:nvSpPr>
          <p:cNvPr id="15" name="Rectangle 25"/>
          <p:cNvSpPr>
            <a:spLocks noChangeArrowheads="1"/>
          </p:cNvSpPr>
          <p:nvPr/>
        </p:nvSpPr>
        <p:spPr bwMode="auto">
          <a:xfrm>
            <a:off x="1472881" y="4658948"/>
            <a:ext cx="1531521" cy="16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01</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6" name="Rectangle 25"/>
          <p:cNvSpPr>
            <a:spLocks noChangeArrowheads="1"/>
          </p:cNvSpPr>
          <p:nvPr/>
        </p:nvSpPr>
        <p:spPr bwMode="auto">
          <a:xfrm>
            <a:off x="3707760" y="4658948"/>
            <a:ext cx="1531521" cy="16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02</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7" name="Rectangle 25"/>
          <p:cNvSpPr>
            <a:spLocks noChangeArrowheads="1"/>
          </p:cNvSpPr>
          <p:nvPr/>
        </p:nvSpPr>
        <p:spPr bwMode="auto">
          <a:xfrm>
            <a:off x="5945810" y="4658948"/>
            <a:ext cx="1531521" cy="16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03</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8" name="Rectangle 25"/>
          <p:cNvSpPr>
            <a:spLocks noChangeArrowheads="1"/>
          </p:cNvSpPr>
          <p:nvPr/>
        </p:nvSpPr>
        <p:spPr bwMode="auto">
          <a:xfrm>
            <a:off x="8181746" y="4658948"/>
            <a:ext cx="1531521" cy="1625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1217930">
              <a:lnSpc>
                <a:spcPct val="120000"/>
              </a:lnSpc>
              <a:defRPr/>
            </a:pPr>
            <a:r>
              <a:rPr lang="zh-CN" altLang="zh-CN" sz="1330" b="1" kern="0" dirty="0">
                <a:solidFill>
                  <a:schemeClr val="bg1">
                    <a:lumMod val="50000"/>
                  </a:schemeClr>
                </a:solidFill>
              </a:rPr>
              <a:t>OPTION</a:t>
            </a:r>
            <a:r>
              <a:rPr lang="en-US" altLang="zh-CN" sz="1330" b="1" kern="0" dirty="0">
                <a:solidFill>
                  <a:schemeClr val="bg1">
                    <a:lumMod val="50000"/>
                  </a:schemeClr>
                </a:solidFill>
              </a:rPr>
              <a:t> 04</a:t>
            </a:r>
            <a:endParaRPr lang="zh-CN" altLang="zh-CN" sz="1330" b="1" kern="0" dirty="0">
              <a:solidFill>
                <a:schemeClr val="bg1">
                  <a:lumMod val="50000"/>
                </a:schemeClr>
              </a:solidFill>
            </a:endParaRPr>
          </a:p>
          <a:p>
            <a:pPr algn="ctr" defTabSz="1217930">
              <a:lnSpc>
                <a:spcPct val="120000"/>
              </a:lnSpc>
              <a:defRPr/>
            </a:pPr>
            <a:r>
              <a:rPr lang="en-US" altLang="zh-CN" sz="1065" kern="0" dirty="0">
                <a:solidFill>
                  <a:schemeClr val="bg1">
                    <a:lumMod val="50000"/>
                  </a:schemeClr>
                </a:solidFill>
              </a:rPr>
              <a:t>We have many PowerPoint templates that has been specifically designed to help anyone that is stepping into the world of PowerPoint for the very first time. </a:t>
            </a:r>
          </a:p>
        </p:txBody>
      </p:sp>
      <p:sp>
        <p:nvSpPr>
          <p:cNvPr id="19" name="Freeform 16"/>
          <p:cNvSpPr>
            <a:spLocks noEditPoints="1"/>
          </p:cNvSpPr>
          <p:nvPr/>
        </p:nvSpPr>
        <p:spPr bwMode="auto">
          <a:xfrm>
            <a:off x="2075925" y="4017676"/>
            <a:ext cx="325433" cy="323891"/>
          </a:xfrm>
          <a:custGeom>
            <a:avLst/>
            <a:gdLst>
              <a:gd name="T0" fmla="*/ 85 w 103"/>
              <a:gd name="T1" fmla="*/ 1 h 103"/>
              <a:gd name="T2" fmla="*/ 89 w 103"/>
              <a:gd name="T3" fmla="*/ 2 h 103"/>
              <a:gd name="T4" fmla="*/ 89 w 103"/>
              <a:gd name="T5" fmla="*/ 2 h 103"/>
              <a:gd name="T6" fmla="*/ 101 w 103"/>
              <a:gd name="T7" fmla="*/ 14 h 103"/>
              <a:gd name="T8" fmla="*/ 101 w 103"/>
              <a:gd name="T9" fmla="*/ 14 h 103"/>
              <a:gd name="T10" fmla="*/ 102 w 103"/>
              <a:gd name="T11" fmla="*/ 18 h 103"/>
              <a:gd name="T12" fmla="*/ 87 w 103"/>
              <a:gd name="T13" fmla="*/ 32 h 103"/>
              <a:gd name="T14" fmla="*/ 76 w 103"/>
              <a:gd name="T15" fmla="*/ 33 h 103"/>
              <a:gd name="T16" fmla="*/ 73 w 103"/>
              <a:gd name="T17" fmla="*/ 75 h 103"/>
              <a:gd name="T18" fmla="*/ 51 w 103"/>
              <a:gd name="T19" fmla="*/ 84 h 103"/>
              <a:gd name="T20" fmla="*/ 19 w 103"/>
              <a:gd name="T21" fmla="*/ 53 h 103"/>
              <a:gd name="T22" fmla="*/ 51 w 103"/>
              <a:gd name="T23" fmla="*/ 21 h 103"/>
              <a:gd name="T24" fmla="*/ 74 w 103"/>
              <a:gd name="T25" fmla="*/ 24 h 103"/>
              <a:gd name="T26" fmla="*/ 72 w 103"/>
              <a:gd name="T27" fmla="*/ 14 h 103"/>
              <a:gd name="T28" fmla="*/ 91 w 103"/>
              <a:gd name="T29" fmla="*/ 40 h 103"/>
              <a:gd name="T30" fmla="*/ 99 w 103"/>
              <a:gd name="T31" fmla="*/ 38 h 103"/>
              <a:gd name="T32" fmla="*/ 101 w 103"/>
              <a:gd name="T33" fmla="*/ 53 h 103"/>
              <a:gd name="T34" fmla="*/ 51 w 103"/>
              <a:gd name="T35" fmla="*/ 103 h 103"/>
              <a:gd name="T36" fmla="*/ 0 w 103"/>
              <a:gd name="T37" fmla="*/ 53 h 103"/>
              <a:gd name="T38" fmla="*/ 51 w 103"/>
              <a:gd name="T39" fmla="*/ 2 h 103"/>
              <a:gd name="T40" fmla="*/ 65 w 103"/>
              <a:gd name="T41" fmla="*/ 4 h 103"/>
              <a:gd name="T42" fmla="*/ 63 w 103"/>
              <a:gd name="T43" fmla="*/ 12 h 103"/>
              <a:gd name="T44" fmla="*/ 51 w 103"/>
              <a:gd name="T45" fmla="*/ 10 h 103"/>
              <a:gd name="T46" fmla="*/ 8 w 103"/>
              <a:gd name="T47" fmla="*/ 53 h 103"/>
              <a:gd name="T48" fmla="*/ 51 w 103"/>
              <a:gd name="T49" fmla="*/ 95 h 103"/>
              <a:gd name="T50" fmla="*/ 93 w 103"/>
              <a:gd name="T51" fmla="*/ 53 h 103"/>
              <a:gd name="T52" fmla="*/ 91 w 103"/>
              <a:gd name="T53" fmla="*/ 40 h 103"/>
              <a:gd name="T54" fmla="*/ 51 w 103"/>
              <a:gd name="T55" fmla="*/ 38 h 103"/>
              <a:gd name="T56" fmla="*/ 66 w 103"/>
              <a:gd name="T57" fmla="*/ 31 h 103"/>
              <a:gd name="T58" fmla="*/ 32 w 103"/>
              <a:gd name="T59" fmla="*/ 34 h 103"/>
              <a:gd name="T60" fmla="*/ 32 w 103"/>
              <a:gd name="T61" fmla="*/ 34 h 103"/>
              <a:gd name="T62" fmla="*/ 32 w 103"/>
              <a:gd name="T63" fmla="*/ 71 h 103"/>
              <a:gd name="T64" fmla="*/ 69 w 103"/>
              <a:gd name="T65" fmla="*/ 71 h 103"/>
              <a:gd name="T66" fmla="*/ 77 w 103"/>
              <a:gd name="T67" fmla="*/ 53 h 103"/>
              <a:gd name="T68" fmla="*/ 63 w 103"/>
              <a:gd name="T69" fmla="*/ 45 h 103"/>
              <a:gd name="T70" fmla="*/ 61 w 103"/>
              <a:gd name="T71" fmla="*/ 63 h 103"/>
              <a:gd name="T72" fmla="*/ 51 w 103"/>
              <a:gd name="T73" fmla="*/ 67 h 103"/>
              <a:gd name="T74" fmla="*/ 40 w 103"/>
              <a:gd name="T75" fmla="*/ 63 h 103"/>
              <a:gd name="T76" fmla="*/ 40 w 103"/>
              <a:gd name="T77" fmla="*/ 42 h 103"/>
              <a:gd name="T78" fmla="*/ 51 w 103"/>
              <a:gd name="T79" fmla="*/ 38 h 103"/>
              <a:gd name="T80" fmla="*/ 54 w 103"/>
              <a:gd name="T81" fmla="*/ 43 h 103"/>
              <a:gd name="T82" fmla="*/ 44 w 103"/>
              <a:gd name="T83" fmla="*/ 46 h 103"/>
              <a:gd name="T84" fmla="*/ 41 w 103"/>
              <a:gd name="T85" fmla="*/ 53 h 103"/>
              <a:gd name="T86" fmla="*/ 51 w 103"/>
              <a:gd name="T87" fmla="*/ 62 h 103"/>
              <a:gd name="T88" fmla="*/ 57 w 103"/>
              <a:gd name="T89" fmla="*/ 59 h 103"/>
              <a:gd name="T90" fmla="*/ 60 w 103"/>
              <a:gd name="T91" fmla="*/ 49 h 103"/>
              <a:gd name="T92" fmla="*/ 48 w 103"/>
              <a:gd name="T93" fmla="*/ 55 h 103"/>
              <a:gd name="T94" fmla="*/ 54 w 103"/>
              <a:gd name="T95" fmla="*/ 43 h 103"/>
              <a:gd name="T96" fmla="*/ 86 w 103"/>
              <a:gd name="T97" fmla="*/ 7 h 103"/>
              <a:gd name="T98" fmla="*/ 78 w 103"/>
              <a:gd name="T99" fmla="*/ 22 h 103"/>
              <a:gd name="T100" fmla="*/ 86 w 103"/>
              <a:gd name="T101" fmla="*/ 7 h 103"/>
              <a:gd name="T102" fmla="*/ 91 w 103"/>
              <a:gd name="T103" fmla="*/ 16 h 103"/>
              <a:gd name="T104" fmla="*/ 87 w 103"/>
              <a:gd name="T105" fmla="*/ 27 h 103"/>
              <a:gd name="T106" fmla="*/ 91 w 103"/>
              <a:gd name="T107" fmla="*/ 1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 h="103">
                <a:moveTo>
                  <a:pt x="72" y="14"/>
                </a:moveTo>
                <a:cubicBezTo>
                  <a:pt x="85" y="1"/>
                  <a:pt x="85" y="1"/>
                  <a:pt x="85" y="1"/>
                </a:cubicBezTo>
                <a:cubicBezTo>
                  <a:pt x="86" y="0"/>
                  <a:pt x="88" y="0"/>
                  <a:pt x="89" y="1"/>
                </a:cubicBezTo>
                <a:cubicBezTo>
                  <a:pt x="89" y="1"/>
                  <a:pt x="89" y="2"/>
                  <a:pt x="89" y="2"/>
                </a:cubicBezTo>
                <a:cubicBezTo>
                  <a:pt x="89" y="2"/>
                  <a:pt x="89" y="2"/>
                  <a:pt x="89" y="2"/>
                </a:cubicBezTo>
                <a:cubicBezTo>
                  <a:pt x="89" y="2"/>
                  <a:pt x="89" y="2"/>
                  <a:pt x="89" y="2"/>
                </a:cubicBezTo>
                <a:cubicBezTo>
                  <a:pt x="92" y="11"/>
                  <a:pt x="92" y="11"/>
                  <a:pt x="92" y="11"/>
                </a:cubicBezTo>
                <a:cubicBezTo>
                  <a:pt x="101" y="14"/>
                  <a:pt x="101" y="14"/>
                  <a:pt x="101" y="14"/>
                </a:cubicBezTo>
                <a:cubicBezTo>
                  <a:pt x="101" y="14"/>
                  <a:pt x="101" y="14"/>
                  <a:pt x="101" y="14"/>
                </a:cubicBezTo>
                <a:cubicBezTo>
                  <a:pt x="101" y="14"/>
                  <a:pt x="101" y="14"/>
                  <a:pt x="101" y="14"/>
                </a:cubicBezTo>
                <a:cubicBezTo>
                  <a:pt x="101" y="14"/>
                  <a:pt x="102" y="14"/>
                  <a:pt x="102" y="14"/>
                </a:cubicBezTo>
                <a:cubicBezTo>
                  <a:pt x="103" y="15"/>
                  <a:pt x="103" y="17"/>
                  <a:pt x="102" y="18"/>
                </a:cubicBezTo>
                <a:cubicBezTo>
                  <a:pt x="89" y="31"/>
                  <a:pt x="89" y="31"/>
                  <a:pt x="89" y="31"/>
                </a:cubicBezTo>
                <a:cubicBezTo>
                  <a:pt x="88" y="31"/>
                  <a:pt x="88" y="32"/>
                  <a:pt x="87" y="32"/>
                </a:cubicBezTo>
                <a:cubicBezTo>
                  <a:pt x="79" y="30"/>
                  <a:pt x="79" y="30"/>
                  <a:pt x="79" y="30"/>
                </a:cubicBezTo>
                <a:cubicBezTo>
                  <a:pt x="76" y="33"/>
                  <a:pt x="76" y="33"/>
                  <a:pt x="76" y="33"/>
                </a:cubicBezTo>
                <a:cubicBezTo>
                  <a:pt x="80" y="39"/>
                  <a:pt x="82" y="45"/>
                  <a:pt x="82" y="53"/>
                </a:cubicBezTo>
                <a:cubicBezTo>
                  <a:pt x="82" y="61"/>
                  <a:pt x="79" y="69"/>
                  <a:pt x="73" y="75"/>
                </a:cubicBezTo>
                <a:cubicBezTo>
                  <a:pt x="73" y="75"/>
                  <a:pt x="73" y="75"/>
                  <a:pt x="73" y="75"/>
                </a:cubicBezTo>
                <a:cubicBezTo>
                  <a:pt x="67" y="80"/>
                  <a:pt x="59" y="84"/>
                  <a:pt x="51" y="84"/>
                </a:cubicBezTo>
                <a:cubicBezTo>
                  <a:pt x="42" y="84"/>
                  <a:pt x="34" y="80"/>
                  <a:pt x="28" y="75"/>
                </a:cubicBezTo>
                <a:cubicBezTo>
                  <a:pt x="23" y="69"/>
                  <a:pt x="19" y="61"/>
                  <a:pt x="19" y="53"/>
                </a:cubicBezTo>
                <a:cubicBezTo>
                  <a:pt x="19" y="44"/>
                  <a:pt x="23" y="36"/>
                  <a:pt x="28" y="30"/>
                </a:cubicBezTo>
                <a:cubicBezTo>
                  <a:pt x="34" y="25"/>
                  <a:pt x="42" y="21"/>
                  <a:pt x="51" y="21"/>
                </a:cubicBezTo>
                <a:cubicBezTo>
                  <a:pt x="58" y="21"/>
                  <a:pt x="65" y="24"/>
                  <a:pt x="70" y="28"/>
                </a:cubicBezTo>
                <a:cubicBezTo>
                  <a:pt x="74" y="24"/>
                  <a:pt x="74" y="24"/>
                  <a:pt x="74" y="24"/>
                </a:cubicBezTo>
                <a:cubicBezTo>
                  <a:pt x="72" y="17"/>
                  <a:pt x="72" y="17"/>
                  <a:pt x="72" y="17"/>
                </a:cubicBezTo>
                <a:cubicBezTo>
                  <a:pt x="71" y="16"/>
                  <a:pt x="72" y="15"/>
                  <a:pt x="72" y="14"/>
                </a:cubicBezTo>
                <a:close/>
                <a:moveTo>
                  <a:pt x="91" y="40"/>
                </a:moveTo>
                <a:cubicBezTo>
                  <a:pt x="91" y="40"/>
                  <a:pt x="91" y="40"/>
                  <a:pt x="91" y="40"/>
                </a:cubicBezTo>
                <a:cubicBezTo>
                  <a:pt x="91" y="38"/>
                  <a:pt x="92" y="36"/>
                  <a:pt x="94" y="35"/>
                </a:cubicBezTo>
                <a:cubicBezTo>
                  <a:pt x="96" y="35"/>
                  <a:pt x="98" y="36"/>
                  <a:pt x="99" y="38"/>
                </a:cubicBezTo>
                <a:cubicBezTo>
                  <a:pt x="100" y="40"/>
                  <a:pt x="100" y="43"/>
                  <a:pt x="101" y="45"/>
                </a:cubicBezTo>
                <a:cubicBezTo>
                  <a:pt x="101" y="47"/>
                  <a:pt x="101" y="50"/>
                  <a:pt x="101" y="53"/>
                </a:cubicBezTo>
                <a:cubicBezTo>
                  <a:pt x="101" y="66"/>
                  <a:pt x="96" y="79"/>
                  <a:pt x="86" y="88"/>
                </a:cubicBezTo>
                <a:cubicBezTo>
                  <a:pt x="77" y="97"/>
                  <a:pt x="65" y="103"/>
                  <a:pt x="51" y="103"/>
                </a:cubicBezTo>
                <a:cubicBezTo>
                  <a:pt x="37" y="103"/>
                  <a:pt x="24" y="97"/>
                  <a:pt x="15" y="88"/>
                </a:cubicBezTo>
                <a:cubicBezTo>
                  <a:pt x="6" y="79"/>
                  <a:pt x="0" y="66"/>
                  <a:pt x="0" y="53"/>
                </a:cubicBezTo>
                <a:cubicBezTo>
                  <a:pt x="0" y="39"/>
                  <a:pt x="6" y="26"/>
                  <a:pt x="15" y="17"/>
                </a:cubicBezTo>
                <a:cubicBezTo>
                  <a:pt x="24" y="8"/>
                  <a:pt x="37" y="2"/>
                  <a:pt x="51" y="2"/>
                </a:cubicBezTo>
                <a:cubicBezTo>
                  <a:pt x="53" y="2"/>
                  <a:pt x="56" y="2"/>
                  <a:pt x="58" y="3"/>
                </a:cubicBezTo>
                <a:cubicBezTo>
                  <a:pt x="61" y="3"/>
                  <a:pt x="63" y="3"/>
                  <a:pt x="65" y="4"/>
                </a:cubicBezTo>
                <a:cubicBezTo>
                  <a:pt x="67" y="5"/>
                  <a:pt x="69" y="7"/>
                  <a:pt x="68" y="9"/>
                </a:cubicBezTo>
                <a:cubicBezTo>
                  <a:pt x="67" y="11"/>
                  <a:pt x="65" y="12"/>
                  <a:pt x="63" y="12"/>
                </a:cubicBezTo>
                <a:cubicBezTo>
                  <a:pt x="61" y="11"/>
                  <a:pt x="59" y="11"/>
                  <a:pt x="57" y="10"/>
                </a:cubicBezTo>
                <a:cubicBezTo>
                  <a:pt x="55" y="10"/>
                  <a:pt x="53" y="10"/>
                  <a:pt x="51" y="10"/>
                </a:cubicBezTo>
                <a:cubicBezTo>
                  <a:pt x="39" y="10"/>
                  <a:pt x="28" y="15"/>
                  <a:pt x="21" y="23"/>
                </a:cubicBezTo>
                <a:cubicBezTo>
                  <a:pt x="13" y="30"/>
                  <a:pt x="8" y="41"/>
                  <a:pt x="8" y="53"/>
                </a:cubicBezTo>
                <a:cubicBezTo>
                  <a:pt x="8" y="64"/>
                  <a:pt x="13" y="75"/>
                  <a:pt x="21" y="83"/>
                </a:cubicBezTo>
                <a:cubicBezTo>
                  <a:pt x="28" y="90"/>
                  <a:pt x="39" y="95"/>
                  <a:pt x="51" y="95"/>
                </a:cubicBezTo>
                <a:cubicBezTo>
                  <a:pt x="62" y="95"/>
                  <a:pt x="73" y="90"/>
                  <a:pt x="81" y="83"/>
                </a:cubicBezTo>
                <a:cubicBezTo>
                  <a:pt x="88" y="75"/>
                  <a:pt x="93" y="64"/>
                  <a:pt x="93" y="53"/>
                </a:cubicBezTo>
                <a:cubicBezTo>
                  <a:pt x="93" y="50"/>
                  <a:pt x="93" y="48"/>
                  <a:pt x="93" y="46"/>
                </a:cubicBezTo>
                <a:cubicBezTo>
                  <a:pt x="92" y="44"/>
                  <a:pt x="92" y="42"/>
                  <a:pt x="91" y="40"/>
                </a:cubicBezTo>
                <a:close/>
                <a:moveTo>
                  <a:pt x="51" y="38"/>
                </a:moveTo>
                <a:cubicBezTo>
                  <a:pt x="51" y="38"/>
                  <a:pt x="51" y="38"/>
                  <a:pt x="51" y="38"/>
                </a:cubicBezTo>
                <a:cubicBezTo>
                  <a:pt x="53" y="38"/>
                  <a:pt x="56" y="39"/>
                  <a:pt x="58" y="40"/>
                </a:cubicBezTo>
                <a:cubicBezTo>
                  <a:pt x="66" y="31"/>
                  <a:pt x="66" y="31"/>
                  <a:pt x="66" y="31"/>
                </a:cubicBezTo>
                <a:cubicBezTo>
                  <a:pt x="62" y="28"/>
                  <a:pt x="57" y="26"/>
                  <a:pt x="51" y="26"/>
                </a:cubicBezTo>
                <a:cubicBezTo>
                  <a:pt x="43" y="26"/>
                  <a:pt x="37" y="29"/>
                  <a:pt x="32" y="34"/>
                </a:cubicBezTo>
                <a:cubicBezTo>
                  <a:pt x="32" y="34"/>
                  <a:pt x="32" y="34"/>
                  <a:pt x="32" y="34"/>
                </a:cubicBezTo>
                <a:cubicBezTo>
                  <a:pt x="32" y="34"/>
                  <a:pt x="32" y="34"/>
                  <a:pt x="32" y="34"/>
                </a:cubicBezTo>
                <a:cubicBezTo>
                  <a:pt x="27" y="39"/>
                  <a:pt x="24" y="45"/>
                  <a:pt x="24" y="53"/>
                </a:cubicBezTo>
                <a:cubicBezTo>
                  <a:pt x="24" y="60"/>
                  <a:pt x="27" y="66"/>
                  <a:pt x="32" y="71"/>
                </a:cubicBezTo>
                <a:cubicBezTo>
                  <a:pt x="37" y="76"/>
                  <a:pt x="43" y="79"/>
                  <a:pt x="51" y="79"/>
                </a:cubicBezTo>
                <a:cubicBezTo>
                  <a:pt x="58" y="79"/>
                  <a:pt x="65" y="76"/>
                  <a:pt x="69" y="71"/>
                </a:cubicBezTo>
                <a:cubicBezTo>
                  <a:pt x="69" y="71"/>
                  <a:pt x="69" y="71"/>
                  <a:pt x="69" y="71"/>
                </a:cubicBezTo>
                <a:cubicBezTo>
                  <a:pt x="74" y="66"/>
                  <a:pt x="77" y="60"/>
                  <a:pt x="77" y="53"/>
                </a:cubicBezTo>
                <a:cubicBezTo>
                  <a:pt x="77" y="47"/>
                  <a:pt x="75" y="41"/>
                  <a:pt x="72" y="37"/>
                </a:cubicBezTo>
                <a:cubicBezTo>
                  <a:pt x="63" y="45"/>
                  <a:pt x="63" y="45"/>
                  <a:pt x="63" y="45"/>
                </a:cubicBezTo>
                <a:cubicBezTo>
                  <a:pt x="64" y="48"/>
                  <a:pt x="65" y="50"/>
                  <a:pt x="65" y="53"/>
                </a:cubicBezTo>
                <a:cubicBezTo>
                  <a:pt x="65" y="56"/>
                  <a:pt x="63" y="60"/>
                  <a:pt x="61" y="63"/>
                </a:cubicBezTo>
                <a:cubicBezTo>
                  <a:pt x="61" y="63"/>
                  <a:pt x="61" y="63"/>
                  <a:pt x="61" y="63"/>
                </a:cubicBezTo>
                <a:cubicBezTo>
                  <a:pt x="58" y="65"/>
                  <a:pt x="55" y="67"/>
                  <a:pt x="51" y="67"/>
                </a:cubicBezTo>
                <a:cubicBezTo>
                  <a:pt x="47" y="67"/>
                  <a:pt x="43" y="65"/>
                  <a:pt x="40" y="63"/>
                </a:cubicBezTo>
                <a:cubicBezTo>
                  <a:pt x="40" y="63"/>
                  <a:pt x="40" y="63"/>
                  <a:pt x="40" y="63"/>
                </a:cubicBezTo>
                <a:cubicBezTo>
                  <a:pt x="38" y="60"/>
                  <a:pt x="36" y="57"/>
                  <a:pt x="36" y="53"/>
                </a:cubicBezTo>
                <a:cubicBezTo>
                  <a:pt x="36" y="49"/>
                  <a:pt x="38" y="45"/>
                  <a:pt x="40" y="42"/>
                </a:cubicBezTo>
                <a:cubicBezTo>
                  <a:pt x="40" y="42"/>
                  <a:pt x="40" y="42"/>
                  <a:pt x="40" y="42"/>
                </a:cubicBezTo>
                <a:cubicBezTo>
                  <a:pt x="43" y="40"/>
                  <a:pt x="47" y="38"/>
                  <a:pt x="51" y="38"/>
                </a:cubicBezTo>
                <a:close/>
                <a:moveTo>
                  <a:pt x="54" y="43"/>
                </a:moveTo>
                <a:cubicBezTo>
                  <a:pt x="54" y="43"/>
                  <a:pt x="54" y="43"/>
                  <a:pt x="54" y="43"/>
                </a:cubicBezTo>
                <a:cubicBezTo>
                  <a:pt x="53" y="43"/>
                  <a:pt x="52" y="43"/>
                  <a:pt x="51" y="43"/>
                </a:cubicBezTo>
                <a:cubicBezTo>
                  <a:pt x="48" y="43"/>
                  <a:pt x="46" y="44"/>
                  <a:pt x="44" y="46"/>
                </a:cubicBezTo>
                <a:cubicBezTo>
                  <a:pt x="44" y="46"/>
                  <a:pt x="44" y="46"/>
                  <a:pt x="44" y="46"/>
                </a:cubicBezTo>
                <a:cubicBezTo>
                  <a:pt x="42" y="47"/>
                  <a:pt x="41" y="50"/>
                  <a:pt x="41" y="53"/>
                </a:cubicBezTo>
                <a:cubicBezTo>
                  <a:pt x="41" y="55"/>
                  <a:pt x="42" y="58"/>
                  <a:pt x="44" y="59"/>
                </a:cubicBezTo>
                <a:cubicBezTo>
                  <a:pt x="46" y="61"/>
                  <a:pt x="48" y="62"/>
                  <a:pt x="51" y="62"/>
                </a:cubicBezTo>
                <a:cubicBezTo>
                  <a:pt x="53" y="62"/>
                  <a:pt x="56" y="61"/>
                  <a:pt x="57" y="59"/>
                </a:cubicBezTo>
                <a:cubicBezTo>
                  <a:pt x="57" y="59"/>
                  <a:pt x="57" y="59"/>
                  <a:pt x="57" y="59"/>
                </a:cubicBezTo>
                <a:cubicBezTo>
                  <a:pt x="59" y="58"/>
                  <a:pt x="60" y="55"/>
                  <a:pt x="60" y="53"/>
                </a:cubicBezTo>
                <a:cubicBezTo>
                  <a:pt x="60" y="51"/>
                  <a:pt x="60" y="50"/>
                  <a:pt x="60" y="49"/>
                </a:cubicBezTo>
                <a:cubicBezTo>
                  <a:pt x="54" y="55"/>
                  <a:pt x="54" y="55"/>
                  <a:pt x="54" y="55"/>
                </a:cubicBezTo>
                <a:cubicBezTo>
                  <a:pt x="52" y="57"/>
                  <a:pt x="49" y="57"/>
                  <a:pt x="48" y="55"/>
                </a:cubicBezTo>
                <a:cubicBezTo>
                  <a:pt x="46" y="54"/>
                  <a:pt x="46" y="51"/>
                  <a:pt x="48" y="50"/>
                </a:cubicBezTo>
                <a:cubicBezTo>
                  <a:pt x="54" y="43"/>
                  <a:pt x="54" y="43"/>
                  <a:pt x="54" y="43"/>
                </a:cubicBezTo>
                <a:close/>
                <a:moveTo>
                  <a:pt x="86" y="7"/>
                </a:moveTo>
                <a:cubicBezTo>
                  <a:pt x="86" y="7"/>
                  <a:pt x="86" y="7"/>
                  <a:pt x="86" y="7"/>
                </a:cubicBezTo>
                <a:cubicBezTo>
                  <a:pt x="77" y="17"/>
                  <a:pt x="77" y="17"/>
                  <a:pt x="77" y="17"/>
                </a:cubicBezTo>
                <a:cubicBezTo>
                  <a:pt x="78" y="22"/>
                  <a:pt x="78" y="22"/>
                  <a:pt x="78" y="22"/>
                </a:cubicBezTo>
                <a:cubicBezTo>
                  <a:pt x="87" y="13"/>
                  <a:pt x="87" y="13"/>
                  <a:pt x="87" y="13"/>
                </a:cubicBezTo>
                <a:cubicBezTo>
                  <a:pt x="86" y="7"/>
                  <a:pt x="86" y="7"/>
                  <a:pt x="86" y="7"/>
                </a:cubicBezTo>
                <a:close/>
                <a:moveTo>
                  <a:pt x="91" y="16"/>
                </a:moveTo>
                <a:cubicBezTo>
                  <a:pt x="91" y="16"/>
                  <a:pt x="91" y="16"/>
                  <a:pt x="91" y="16"/>
                </a:cubicBezTo>
                <a:cubicBezTo>
                  <a:pt x="81" y="25"/>
                  <a:pt x="81" y="25"/>
                  <a:pt x="81" y="25"/>
                </a:cubicBezTo>
                <a:cubicBezTo>
                  <a:pt x="87" y="27"/>
                  <a:pt x="87" y="27"/>
                  <a:pt x="87" y="27"/>
                </a:cubicBezTo>
                <a:cubicBezTo>
                  <a:pt x="96" y="17"/>
                  <a:pt x="96" y="17"/>
                  <a:pt x="96" y="17"/>
                </a:cubicBezTo>
                <a:cubicBezTo>
                  <a:pt x="91" y="16"/>
                  <a:pt x="91" y="16"/>
                  <a:pt x="91"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3" name="Freeform 14"/>
          <p:cNvSpPr>
            <a:spLocks noEditPoints="1"/>
          </p:cNvSpPr>
          <p:nvPr/>
        </p:nvSpPr>
        <p:spPr bwMode="auto">
          <a:xfrm>
            <a:off x="6584639" y="4029429"/>
            <a:ext cx="253864" cy="301651"/>
          </a:xfrm>
          <a:custGeom>
            <a:avLst/>
            <a:gdLst>
              <a:gd name="T0" fmla="*/ 27 w 79"/>
              <a:gd name="T1" fmla="*/ 40 h 94"/>
              <a:gd name="T2" fmla="*/ 60 w 79"/>
              <a:gd name="T3" fmla="*/ 38 h 94"/>
              <a:gd name="T4" fmla="*/ 60 w 79"/>
              <a:gd name="T5" fmla="*/ 43 h 94"/>
              <a:gd name="T6" fmla="*/ 19 w 79"/>
              <a:gd name="T7" fmla="*/ 67 h 94"/>
              <a:gd name="T8" fmla="*/ 22 w 79"/>
              <a:gd name="T9" fmla="*/ 70 h 94"/>
              <a:gd name="T10" fmla="*/ 15 w 79"/>
              <a:gd name="T11" fmla="*/ 70 h 94"/>
              <a:gd name="T12" fmla="*/ 19 w 79"/>
              <a:gd name="T13" fmla="*/ 52 h 94"/>
              <a:gd name="T14" fmla="*/ 22 w 79"/>
              <a:gd name="T15" fmla="*/ 55 h 94"/>
              <a:gd name="T16" fmla="*/ 15 w 79"/>
              <a:gd name="T17" fmla="*/ 55 h 94"/>
              <a:gd name="T18" fmla="*/ 19 w 79"/>
              <a:gd name="T19" fmla="*/ 37 h 94"/>
              <a:gd name="T20" fmla="*/ 22 w 79"/>
              <a:gd name="T21" fmla="*/ 40 h 94"/>
              <a:gd name="T22" fmla="*/ 15 w 79"/>
              <a:gd name="T23" fmla="*/ 40 h 94"/>
              <a:gd name="T24" fmla="*/ 40 w 79"/>
              <a:gd name="T25" fmla="*/ 0 h 94"/>
              <a:gd name="T26" fmla="*/ 49 w 79"/>
              <a:gd name="T27" fmla="*/ 4 h 94"/>
              <a:gd name="T28" fmla="*/ 64 w 79"/>
              <a:gd name="T29" fmla="*/ 11 h 94"/>
              <a:gd name="T30" fmla="*/ 66 w 79"/>
              <a:gd name="T31" fmla="*/ 13 h 94"/>
              <a:gd name="T32" fmla="*/ 76 w 79"/>
              <a:gd name="T33" fmla="*/ 15 h 94"/>
              <a:gd name="T34" fmla="*/ 79 w 79"/>
              <a:gd name="T35" fmla="*/ 18 h 94"/>
              <a:gd name="T36" fmla="*/ 76 w 79"/>
              <a:gd name="T37" fmla="*/ 94 h 94"/>
              <a:gd name="T38" fmla="*/ 3 w 79"/>
              <a:gd name="T39" fmla="*/ 94 h 94"/>
              <a:gd name="T40" fmla="*/ 0 w 79"/>
              <a:gd name="T41" fmla="*/ 90 h 94"/>
              <a:gd name="T42" fmla="*/ 3 w 79"/>
              <a:gd name="T43" fmla="*/ 15 h 94"/>
              <a:gd name="T44" fmla="*/ 13 w 79"/>
              <a:gd name="T45" fmla="*/ 15 h 94"/>
              <a:gd name="T46" fmla="*/ 15 w 79"/>
              <a:gd name="T47" fmla="*/ 11 h 94"/>
              <a:gd name="T48" fmla="*/ 26 w 79"/>
              <a:gd name="T49" fmla="*/ 11 h 94"/>
              <a:gd name="T50" fmla="*/ 40 w 79"/>
              <a:gd name="T51" fmla="*/ 0 h 94"/>
              <a:gd name="T52" fmla="*/ 49 w 79"/>
              <a:gd name="T53" fmla="*/ 11 h 94"/>
              <a:gd name="T54" fmla="*/ 40 w 79"/>
              <a:gd name="T55" fmla="*/ 4 h 94"/>
              <a:gd name="T56" fmla="*/ 30 w 79"/>
              <a:gd name="T57" fmla="*/ 11 h 94"/>
              <a:gd name="T58" fmla="*/ 49 w 79"/>
              <a:gd name="T59" fmla="*/ 11 h 94"/>
              <a:gd name="T60" fmla="*/ 66 w 79"/>
              <a:gd name="T61" fmla="*/ 22 h 94"/>
              <a:gd name="T62" fmla="*/ 64 w 79"/>
              <a:gd name="T63" fmla="*/ 26 h 94"/>
              <a:gd name="T64" fmla="*/ 40 w 79"/>
              <a:gd name="T65" fmla="*/ 26 h 94"/>
              <a:gd name="T66" fmla="*/ 13 w 79"/>
              <a:gd name="T67" fmla="*/ 24 h 94"/>
              <a:gd name="T68" fmla="*/ 13 w 79"/>
              <a:gd name="T69" fmla="*/ 22 h 94"/>
              <a:gd name="T70" fmla="*/ 7 w 79"/>
              <a:gd name="T71" fmla="*/ 87 h 94"/>
              <a:gd name="T72" fmla="*/ 72 w 79"/>
              <a:gd name="T73" fmla="*/ 22 h 94"/>
              <a:gd name="T74" fmla="*/ 40 w 79"/>
              <a:gd name="T75" fmla="*/ 15 h 94"/>
              <a:gd name="T76" fmla="*/ 17 w 79"/>
              <a:gd name="T77" fmla="*/ 15 h 94"/>
              <a:gd name="T78" fmla="*/ 17 w 79"/>
              <a:gd name="T79" fmla="*/ 22 h 94"/>
              <a:gd name="T80" fmla="*/ 62 w 79"/>
              <a:gd name="T81" fmla="*/ 22 h 94"/>
              <a:gd name="T82" fmla="*/ 62 w 79"/>
              <a:gd name="T83" fmla="*/ 15 h 94"/>
              <a:gd name="T84" fmla="*/ 29 w 79"/>
              <a:gd name="T85" fmla="*/ 72 h 94"/>
              <a:gd name="T86" fmla="*/ 27 w 79"/>
              <a:gd name="T87" fmla="*/ 70 h 94"/>
              <a:gd name="T88" fmla="*/ 60 w 79"/>
              <a:gd name="T89" fmla="*/ 68 h 94"/>
              <a:gd name="T90" fmla="*/ 60 w 79"/>
              <a:gd name="T91" fmla="*/ 72 h 94"/>
              <a:gd name="T92" fmla="*/ 29 w 79"/>
              <a:gd name="T93" fmla="*/ 57 h 94"/>
              <a:gd name="T94" fmla="*/ 27 w 79"/>
              <a:gd name="T95" fmla="*/ 55 h 94"/>
              <a:gd name="T96" fmla="*/ 60 w 79"/>
              <a:gd name="T97" fmla="*/ 53 h 94"/>
              <a:gd name="T98" fmla="*/ 60 w 79"/>
              <a:gd name="T99"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 h="94">
                <a:moveTo>
                  <a:pt x="29" y="43"/>
                </a:moveTo>
                <a:cubicBezTo>
                  <a:pt x="28" y="43"/>
                  <a:pt x="27" y="42"/>
                  <a:pt x="27" y="40"/>
                </a:cubicBezTo>
                <a:cubicBezTo>
                  <a:pt x="27" y="39"/>
                  <a:pt x="28" y="38"/>
                  <a:pt x="29" y="38"/>
                </a:cubicBezTo>
                <a:cubicBezTo>
                  <a:pt x="60" y="38"/>
                  <a:pt x="60" y="38"/>
                  <a:pt x="60" y="38"/>
                </a:cubicBezTo>
                <a:cubicBezTo>
                  <a:pt x="61" y="38"/>
                  <a:pt x="62" y="39"/>
                  <a:pt x="62" y="40"/>
                </a:cubicBezTo>
                <a:cubicBezTo>
                  <a:pt x="62" y="42"/>
                  <a:pt x="61" y="43"/>
                  <a:pt x="60" y="43"/>
                </a:cubicBezTo>
                <a:cubicBezTo>
                  <a:pt x="29" y="43"/>
                  <a:pt x="29" y="43"/>
                  <a:pt x="29" y="43"/>
                </a:cubicBezTo>
                <a:close/>
                <a:moveTo>
                  <a:pt x="19" y="67"/>
                </a:moveTo>
                <a:cubicBezTo>
                  <a:pt x="19" y="67"/>
                  <a:pt x="19" y="67"/>
                  <a:pt x="19" y="67"/>
                </a:cubicBezTo>
                <a:cubicBezTo>
                  <a:pt x="21" y="67"/>
                  <a:pt x="22" y="68"/>
                  <a:pt x="22" y="70"/>
                </a:cubicBezTo>
                <a:cubicBezTo>
                  <a:pt x="22" y="72"/>
                  <a:pt x="21" y="74"/>
                  <a:pt x="19" y="74"/>
                </a:cubicBezTo>
                <a:cubicBezTo>
                  <a:pt x="17" y="74"/>
                  <a:pt x="15" y="72"/>
                  <a:pt x="15" y="70"/>
                </a:cubicBezTo>
                <a:cubicBezTo>
                  <a:pt x="15" y="68"/>
                  <a:pt x="17" y="67"/>
                  <a:pt x="19" y="67"/>
                </a:cubicBezTo>
                <a:close/>
                <a:moveTo>
                  <a:pt x="19" y="52"/>
                </a:moveTo>
                <a:cubicBezTo>
                  <a:pt x="19" y="52"/>
                  <a:pt x="19" y="52"/>
                  <a:pt x="19" y="52"/>
                </a:cubicBezTo>
                <a:cubicBezTo>
                  <a:pt x="21" y="52"/>
                  <a:pt x="22" y="53"/>
                  <a:pt x="22" y="55"/>
                </a:cubicBezTo>
                <a:cubicBezTo>
                  <a:pt x="22" y="57"/>
                  <a:pt x="21" y="59"/>
                  <a:pt x="19" y="59"/>
                </a:cubicBezTo>
                <a:cubicBezTo>
                  <a:pt x="17" y="59"/>
                  <a:pt x="15" y="57"/>
                  <a:pt x="15" y="55"/>
                </a:cubicBezTo>
                <a:cubicBezTo>
                  <a:pt x="15" y="53"/>
                  <a:pt x="17" y="52"/>
                  <a:pt x="19" y="52"/>
                </a:cubicBezTo>
                <a:close/>
                <a:moveTo>
                  <a:pt x="19" y="37"/>
                </a:moveTo>
                <a:cubicBezTo>
                  <a:pt x="19" y="37"/>
                  <a:pt x="19" y="37"/>
                  <a:pt x="19" y="37"/>
                </a:cubicBezTo>
                <a:cubicBezTo>
                  <a:pt x="21" y="37"/>
                  <a:pt x="22" y="39"/>
                  <a:pt x="22" y="40"/>
                </a:cubicBezTo>
                <a:cubicBezTo>
                  <a:pt x="22" y="42"/>
                  <a:pt x="21" y="44"/>
                  <a:pt x="19" y="44"/>
                </a:cubicBezTo>
                <a:cubicBezTo>
                  <a:pt x="17" y="44"/>
                  <a:pt x="15" y="42"/>
                  <a:pt x="15" y="40"/>
                </a:cubicBezTo>
                <a:cubicBezTo>
                  <a:pt x="15" y="39"/>
                  <a:pt x="17" y="37"/>
                  <a:pt x="19" y="37"/>
                </a:cubicBezTo>
                <a:close/>
                <a:moveTo>
                  <a:pt x="40" y="0"/>
                </a:moveTo>
                <a:cubicBezTo>
                  <a:pt x="40" y="0"/>
                  <a:pt x="40" y="0"/>
                  <a:pt x="40" y="0"/>
                </a:cubicBezTo>
                <a:cubicBezTo>
                  <a:pt x="43" y="0"/>
                  <a:pt x="47" y="2"/>
                  <a:pt x="49" y="4"/>
                </a:cubicBezTo>
                <a:cubicBezTo>
                  <a:pt x="51" y="6"/>
                  <a:pt x="52" y="8"/>
                  <a:pt x="53" y="11"/>
                </a:cubicBezTo>
                <a:cubicBezTo>
                  <a:pt x="64" y="11"/>
                  <a:pt x="64" y="11"/>
                  <a:pt x="64" y="11"/>
                </a:cubicBezTo>
                <a:cubicBezTo>
                  <a:pt x="65" y="11"/>
                  <a:pt x="66" y="12"/>
                  <a:pt x="66" y="13"/>
                </a:cubicBezTo>
                <a:cubicBezTo>
                  <a:pt x="66" y="13"/>
                  <a:pt x="66" y="13"/>
                  <a:pt x="66" y="13"/>
                </a:cubicBezTo>
                <a:cubicBezTo>
                  <a:pt x="66" y="15"/>
                  <a:pt x="66" y="15"/>
                  <a:pt x="66" y="15"/>
                </a:cubicBezTo>
                <a:cubicBezTo>
                  <a:pt x="76" y="15"/>
                  <a:pt x="76" y="15"/>
                  <a:pt x="76" y="15"/>
                </a:cubicBezTo>
                <a:cubicBezTo>
                  <a:pt x="78" y="15"/>
                  <a:pt x="79" y="16"/>
                  <a:pt x="79" y="18"/>
                </a:cubicBezTo>
                <a:cubicBezTo>
                  <a:pt x="79" y="18"/>
                  <a:pt x="79" y="18"/>
                  <a:pt x="79" y="18"/>
                </a:cubicBezTo>
                <a:cubicBezTo>
                  <a:pt x="79" y="90"/>
                  <a:pt x="79" y="90"/>
                  <a:pt x="79" y="90"/>
                </a:cubicBezTo>
                <a:cubicBezTo>
                  <a:pt x="79" y="92"/>
                  <a:pt x="78" y="94"/>
                  <a:pt x="76" y="94"/>
                </a:cubicBezTo>
                <a:cubicBezTo>
                  <a:pt x="76" y="94"/>
                  <a:pt x="76" y="94"/>
                  <a:pt x="76" y="94"/>
                </a:cubicBezTo>
                <a:cubicBezTo>
                  <a:pt x="3" y="94"/>
                  <a:pt x="3" y="94"/>
                  <a:pt x="3" y="94"/>
                </a:cubicBezTo>
                <a:cubicBezTo>
                  <a:pt x="1" y="94"/>
                  <a:pt x="0" y="92"/>
                  <a:pt x="0" y="90"/>
                </a:cubicBezTo>
                <a:cubicBezTo>
                  <a:pt x="0" y="90"/>
                  <a:pt x="0" y="90"/>
                  <a:pt x="0" y="90"/>
                </a:cubicBezTo>
                <a:cubicBezTo>
                  <a:pt x="0" y="18"/>
                  <a:pt x="0" y="18"/>
                  <a:pt x="0" y="18"/>
                </a:cubicBezTo>
                <a:cubicBezTo>
                  <a:pt x="0" y="16"/>
                  <a:pt x="1" y="15"/>
                  <a:pt x="3" y="15"/>
                </a:cubicBezTo>
                <a:cubicBezTo>
                  <a:pt x="3" y="15"/>
                  <a:pt x="3" y="15"/>
                  <a:pt x="3" y="15"/>
                </a:cubicBezTo>
                <a:cubicBezTo>
                  <a:pt x="13" y="15"/>
                  <a:pt x="13" y="15"/>
                  <a:pt x="13" y="15"/>
                </a:cubicBezTo>
                <a:cubicBezTo>
                  <a:pt x="13" y="13"/>
                  <a:pt x="13" y="13"/>
                  <a:pt x="13" y="13"/>
                </a:cubicBezTo>
                <a:cubicBezTo>
                  <a:pt x="13" y="12"/>
                  <a:pt x="14" y="11"/>
                  <a:pt x="15" y="11"/>
                </a:cubicBezTo>
                <a:cubicBezTo>
                  <a:pt x="15" y="11"/>
                  <a:pt x="15" y="11"/>
                  <a:pt x="15" y="11"/>
                </a:cubicBezTo>
                <a:cubicBezTo>
                  <a:pt x="26" y="11"/>
                  <a:pt x="26" y="11"/>
                  <a:pt x="26" y="11"/>
                </a:cubicBezTo>
                <a:cubicBezTo>
                  <a:pt x="27" y="8"/>
                  <a:pt x="28" y="6"/>
                  <a:pt x="30" y="4"/>
                </a:cubicBezTo>
                <a:cubicBezTo>
                  <a:pt x="32" y="2"/>
                  <a:pt x="36" y="0"/>
                  <a:pt x="40" y="0"/>
                </a:cubicBezTo>
                <a:close/>
                <a:moveTo>
                  <a:pt x="49" y="11"/>
                </a:moveTo>
                <a:cubicBezTo>
                  <a:pt x="49" y="11"/>
                  <a:pt x="49" y="11"/>
                  <a:pt x="49" y="11"/>
                </a:cubicBezTo>
                <a:cubicBezTo>
                  <a:pt x="48" y="9"/>
                  <a:pt x="47" y="8"/>
                  <a:pt x="46" y="7"/>
                </a:cubicBezTo>
                <a:cubicBezTo>
                  <a:pt x="45" y="6"/>
                  <a:pt x="42" y="4"/>
                  <a:pt x="40" y="4"/>
                </a:cubicBezTo>
                <a:cubicBezTo>
                  <a:pt x="37" y="4"/>
                  <a:pt x="34" y="6"/>
                  <a:pt x="33" y="7"/>
                </a:cubicBezTo>
                <a:cubicBezTo>
                  <a:pt x="32" y="8"/>
                  <a:pt x="31" y="9"/>
                  <a:pt x="30" y="11"/>
                </a:cubicBezTo>
                <a:cubicBezTo>
                  <a:pt x="40" y="11"/>
                  <a:pt x="40" y="11"/>
                  <a:pt x="40" y="11"/>
                </a:cubicBezTo>
                <a:cubicBezTo>
                  <a:pt x="49" y="11"/>
                  <a:pt x="49" y="11"/>
                  <a:pt x="49" y="11"/>
                </a:cubicBezTo>
                <a:close/>
                <a:moveTo>
                  <a:pt x="66" y="22"/>
                </a:moveTo>
                <a:cubicBezTo>
                  <a:pt x="66" y="22"/>
                  <a:pt x="66" y="22"/>
                  <a:pt x="66" y="22"/>
                </a:cubicBezTo>
                <a:cubicBezTo>
                  <a:pt x="66" y="24"/>
                  <a:pt x="66" y="24"/>
                  <a:pt x="66" y="24"/>
                </a:cubicBezTo>
                <a:cubicBezTo>
                  <a:pt x="66" y="25"/>
                  <a:pt x="65" y="26"/>
                  <a:pt x="64" y="26"/>
                </a:cubicBezTo>
                <a:cubicBezTo>
                  <a:pt x="64" y="26"/>
                  <a:pt x="64" y="26"/>
                  <a:pt x="64" y="26"/>
                </a:cubicBezTo>
                <a:cubicBezTo>
                  <a:pt x="40" y="26"/>
                  <a:pt x="40" y="26"/>
                  <a:pt x="40" y="26"/>
                </a:cubicBezTo>
                <a:cubicBezTo>
                  <a:pt x="15" y="26"/>
                  <a:pt x="15" y="26"/>
                  <a:pt x="15" y="26"/>
                </a:cubicBezTo>
                <a:cubicBezTo>
                  <a:pt x="14" y="26"/>
                  <a:pt x="13" y="25"/>
                  <a:pt x="13" y="24"/>
                </a:cubicBezTo>
                <a:cubicBezTo>
                  <a:pt x="13" y="24"/>
                  <a:pt x="13" y="24"/>
                  <a:pt x="13" y="24"/>
                </a:cubicBezTo>
                <a:cubicBezTo>
                  <a:pt x="13" y="22"/>
                  <a:pt x="13" y="22"/>
                  <a:pt x="13" y="22"/>
                </a:cubicBezTo>
                <a:cubicBezTo>
                  <a:pt x="7" y="22"/>
                  <a:pt x="7" y="22"/>
                  <a:pt x="7" y="22"/>
                </a:cubicBezTo>
                <a:cubicBezTo>
                  <a:pt x="7" y="87"/>
                  <a:pt x="7" y="87"/>
                  <a:pt x="7" y="87"/>
                </a:cubicBezTo>
                <a:cubicBezTo>
                  <a:pt x="72" y="87"/>
                  <a:pt x="72" y="87"/>
                  <a:pt x="72" y="87"/>
                </a:cubicBezTo>
                <a:cubicBezTo>
                  <a:pt x="72" y="22"/>
                  <a:pt x="72" y="22"/>
                  <a:pt x="72" y="22"/>
                </a:cubicBezTo>
                <a:cubicBezTo>
                  <a:pt x="66" y="22"/>
                  <a:pt x="66" y="22"/>
                  <a:pt x="66" y="22"/>
                </a:cubicBezTo>
                <a:close/>
                <a:moveTo>
                  <a:pt x="40" y="15"/>
                </a:moveTo>
                <a:cubicBezTo>
                  <a:pt x="40" y="15"/>
                  <a:pt x="40" y="15"/>
                  <a:pt x="40" y="15"/>
                </a:cubicBezTo>
                <a:cubicBezTo>
                  <a:pt x="17" y="15"/>
                  <a:pt x="17" y="15"/>
                  <a:pt x="17" y="15"/>
                </a:cubicBezTo>
                <a:cubicBezTo>
                  <a:pt x="17" y="18"/>
                  <a:pt x="17" y="18"/>
                  <a:pt x="17" y="18"/>
                </a:cubicBezTo>
                <a:cubicBezTo>
                  <a:pt x="17" y="22"/>
                  <a:pt x="17" y="22"/>
                  <a:pt x="17" y="22"/>
                </a:cubicBezTo>
                <a:cubicBezTo>
                  <a:pt x="40" y="22"/>
                  <a:pt x="40" y="22"/>
                  <a:pt x="40" y="22"/>
                </a:cubicBezTo>
                <a:cubicBezTo>
                  <a:pt x="62" y="22"/>
                  <a:pt x="62" y="22"/>
                  <a:pt x="62" y="22"/>
                </a:cubicBezTo>
                <a:cubicBezTo>
                  <a:pt x="62" y="18"/>
                  <a:pt x="62" y="18"/>
                  <a:pt x="62" y="18"/>
                </a:cubicBezTo>
                <a:cubicBezTo>
                  <a:pt x="62" y="15"/>
                  <a:pt x="62" y="15"/>
                  <a:pt x="62" y="15"/>
                </a:cubicBezTo>
                <a:cubicBezTo>
                  <a:pt x="40" y="15"/>
                  <a:pt x="40" y="15"/>
                  <a:pt x="40" y="15"/>
                </a:cubicBezTo>
                <a:close/>
                <a:moveTo>
                  <a:pt x="29" y="72"/>
                </a:moveTo>
                <a:cubicBezTo>
                  <a:pt x="29" y="72"/>
                  <a:pt x="29" y="72"/>
                  <a:pt x="29" y="72"/>
                </a:cubicBezTo>
                <a:cubicBezTo>
                  <a:pt x="28" y="72"/>
                  <a:pt x="27" y="71"/>
                  <a:pt x="27" y="70"/>
                </a:cubicBezTo>
                <a:cubicBezTo>
                  <a:pt x="27" y="69"/>
                  <a:pt x="28" y="68"/>
                  <a:pt x="29" y="68"/>
                </a:cubicBezTo>
                <a:cubicBezTo>
                  <a:pt x="60" y="68"/>
                  <a:pt x="60" y="68"/>
                  <a:pt x="60" y="68"/>
                </a:cubicBezTo>
                <a:cubicBezTo>
                  <a:pt x="61" y="68"/>
                  <a:pt x="62" y="69"/>
                  <a:pt x="62" y="70"/>
                </a:cubicBezTo>
                <a:cubicBezTo>
                  <a:pt x="62" y="71"/>
                  <a:pt x="61" y="72"/>
                  <a:pt x="60" y="72"/>
                </a:cubicBezTo>
                <a:cubicBezTo>
                  <a:pt x="29" y="72"/>
                  <a:pt x="29" y="72"/>
                  <a:pt x="29" y="72"/>
                </a:cubicBezTo>
                <a:close/>
                <a:moveTo>
                  <a:pt x="29" y="57"/>
                </a:moveTo>
                <a:cubicBezTo>
                  <a:pt x="29" y="57"/>
                  <a:pt x="29" y="57"/>
                  <a:pt x="29" y="57"/>
                </a:cubicBezTo>
                <a:cubicBezTo>
                  <a:pt x="28" y="57"/>
                  <a:pt x="27" y="56"/>
                  <a:pt x="27" y="55"/>
                </a:cubicBezTo>
                <a:cubicBezTo>
                  <a:pt x="27" y="54"/>
                  <a:pt x="28" y="53"/>
                  <a:pt x="29" y="53"/>
                </a:cubicBezTo>
                <a:cubicBezTo>
                  <a:pt x="60" y="53"/>
                  <a:pt x="60" y="53"/>
                  <a:pt x="60" y="53"/>
                </a:cubicBezTo>
                <a:cubicBezTo>
                  <a:pt x="61" y="53"/>
                  <a:pt x="62" y="54"/>
                  <a:pt x="62" y="55"/>
                </a:cubicBezTo>
                <a:cubicBezTo>
                  <a:pt x="62" y="56"/>
                  <a:pt x="61" y="57"/>
                  <a:pt x="60" y="57"/>
                </a:cubicBezTo>
                <a:cubicBezTo>
                  <a:pt x="29" y="57"/>
                  <a:pt x="29" y="57"/>
                  <a:pt x="29"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930">
              <a:defRPr/>
            </a:pPr>
            <a:endParaRPr lang="zh-CN" altLang="en-US" sz="2400" kern="0">
              <a:solidFill>
                <a:schemeClr val="bg1">
                  <a:lumMod val="50000"/>
                </a:schemeClr>
              </a:solidFill>
            </a:endParaRPr>
          </a:p>
        </p:txBody>
      </p:sp>
      <p:sp>
        <p:nvSpPr>
          <p:cNvPr id="24" name="Freeform 108"/>
          <p:cNvSpPr>
            <a:spLocks noEditPoints="1"/>
          </p:cNvSpPr>
          <p:nvPr/>
        </p:nvSpPr>
        <p:spPr bwMode="auto">
          <a:xfrm rot="20105526">
            <a:off x="8842521" y="4039717"/>
            <a:ext cx="209972" cy="313463"/>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nvGrpSpPr>
          <p:cNvPr id="25" name="组合 24"/>
          <p:cNvGrpSpPr/>
          <p:nvPr/>
        </p:nvGrpSpPr>
        <p:grpSpPr>
          <a:xfrm>
            <a:off x="4313304" y="4017677"/>
            <a:ext cx="320432" cy="321425"/>
            <a:chOff x="3020219" y="1344612"/>
            <a:chExt cx="511175" cy="512763"/>
          </a:xfrm>
          <a:solidFill>
            <a:schemeClr val="bg1"/>
          </a:solidFill>
        </p:grpSpPr>
        <p:sp>
          <p:nvSpPr>
            <p:cNvPr id="26"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7"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8"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29"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sp>
          <p:nvSpPr>
            <p:cNvPr id="30" name="Oval 113"/>
            <p:cNvSpPr>
              <a:spLocks noChangeArrowheads="1"/>
            </p:cNvSpPr>
            <p:nvPr/>
          </p:nvSpPr>
          <p:spPr bwMode="auto">
            <a:xfrm>
              <a:off x="3236119" y="1562100"/>
              <a:ext cx="79375" cy="77788"/>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930">
                <a:defRPr/>
              </a:pPr>
              <a:endParaRPr lang="zh-CN" altLang="en-US" sz="1330" kern="0">
                <a:ln w="6350">
                  <a:noFill/>
                </a:ln>
                <a:solidFill>
                  <a:schemeClr val="bg1"/>
                </a:solidFill>
                <a:latin typeface="Impact" panose="020B0806030902050204" pitchFamily="34" charset="0"/>
                <a:ea typeface="微软雅黑" panose="020B0503020204020204" pitchFamily="34" charset="-122"/>
              </a:endParaRPr>
            </a:p>
          </p:txBody>
        </p:sp>
      </p:grpSp>
      <p:sp>
        <p:nvSpPr>
          <p:cNvPr id="31" name="Freeform 5"/>
          <p:cNvSpPr/>
          <p:nvPr/>
        </p:nvSpPr>
        <p:spPr bwMode="auto">
          <a:xfrm>
            <a:off x="4514986" y="1514960"/>
            <a:ext cx="3162028" cy="313325"/>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Text Box 43"/>
          <p:cNvSpPr txBox="1">
            <a:spLocks noChangeArrowheads="1"/>
          </p:cNvSpPr>
          <p:nvPr/>
        </p:nvSpPr>
        <p:spPr bwMode="auto">
          <a:xfrm>
            <a:off x="4709379" y="1544613"/>
            <a:ext cx="2762295" cy="25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en-US" altLang="zh-CN" sz="1065" kern="0" dirty="0">
                <a:solidFill>
                  <a:schemeClr val="bg1"/>
                </a:solidFill>
                <a:latin typeface="微软雅黑" panose="020B0503020204020204" pitchFamily="34" charset="-122"/>
                <a:ea typeface="微软雅黑" panose="020B0503020204020204" pitchFamily="34" charset="-122"/>
              </a:rPr>
              <a:t>This is a good space for a short subtitle</a:t>
            </a:r>
          </a:p>
        </p:txBody>
      </p:sp>
      <p:sp>
        <p:nvSpPr>
          <p:cNvPr id="33" name="Text Box 42"/>
          <p:cNvSpPr txBox="1">
            <a:spLocks noChangeArrowheads="1"/>
          </p:cNvSpPr>
          <p:nvPr/>
        </p:nvSpPr>
        <p:spPr bwMode="auto">
          <a:xfrm>
            <a:off x="5468379" y="1097051"/>
            <a:ext cx="1274708" cy="42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1217930">
              <a:defRPr/>
            </a:pPr>
            <a:r>
              <a:rPr lang="zh-CN" altLang="en-US" sz="2130" kern="0" dirty="0">
                <a:solidFill>
                  <a:schemeClr val="accent1"/>
                </a:solidFill>
                <a:latin typeface="微软雅黑" panose="020B0503020204020204" pitchFamily="34" charset="-122"/>
                <a:ea typeface="微软雅黑" panose="020B0503020204020204" pitchFamily="34" charset="-122"/>
              </a:rPr>
              <a:t>标题文本</a:t>
            </a:r>
            <a:endParaRPr lang="en-US" altLang="zh-CN" sz="2130" kern="0"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p:transition spd="slow">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b="14970"/>
          <a:stretch>
            <a:fillRect/>
          </a:stretch>
        </p:blipFill>
        <p:spPr>
          <a:xfrm>
            <a:off x="4381500" y="4211958"/>
            <a:ext cx="3429000" cy="2646042"/>
          </a:xfrm>
          <a:prstGeom prst="rect">
            <a:avLst/>
          </a:prstGeom>
        </p:spPr>
      </p:pic>
      <p:sp>
        <p:nvSpPr>
          <p:cNvPr id="4" name="矩形 3"/>
          <p:cNvSpPr/>
          <p:nvPr/>
        </p:nvSpPr>
        <p:spPr>
          <a:xfrm>
            <a:off x="5648324" y="1527923"/>
            <a:ext cx="1184275" cy="701184"/>
          </a:xfrm>
          <a:prstGeom prst="rect">
            <a:avLst/>
          </a:prstGeom>
          <a:noFill/>
          <a:ln>
            <a:noFill/>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dist">
              <a:buClr>
                <a:schemeClr val="accent1"/>
              </a:buClr>
            </a:pPr>
            <a:r>
              <a:rPr lang="en-US" altLang="zh-CN" sz="6000" dirty="0">
                <a:ln w="6350">
                  <a:noFill/>
                </a:ln>
                <a:solidFill>
                  <a:srgbClr val="89A6D6"/>
                </a:solidFill>
                <a:latin typeface="Impact" panose="020B0806030902050204" pitchFamily="34" charset="0"/>
                <a:ea typeface="微软雅黑 Light" panose="020B0502040204020203" pitchFamily="34" charset="-122"/>
              </a:rPr>
              <a:t>02</a:t>
            </a:r>
            <a:endParaRPr lang="zh-CN" altLang="en-US" sz="6000" dirty="0">
              <a:ln w="6350">
                <a:noFill/>
              </a:ln>
              <a:solidFill>
                <a:srgbClr val="89A6D6"/>
              </a:solidFill>
              <a:latin typeface="Impact" panose="020B0806030902050204" pitchFamily="34" charset="0"/>
              <a:ea typeface="微软雅黑 Light" panose="020B0502040204020203" pitchFamily="34" charset="-122"/>
            </a:endParaRPr>
          </a:p>
        </p:txBody>
      </p:sp>
      <p:sp>
        <p:nvSpPr>
          <p:cNvPr id="5" name="TextBox 44"/>
          <p:cNvSpPr txBox="1"/>
          <p:nvPr/>
        </p:nvSpPr>
        <p:spPr>
          <a:xfrm>
            <a:off x="4048127" y="2452322"/>
            <a:ext cx="4095748" cy="430887"/>
          </a:xfrm>
          <a:prstGeom prst="rect">
            <a:avLst/>
          </a:prstGeom>
          <a:noFill/>
        </p:spPr>
        <p:txBody>
          <a:bodyPr wrap="square" lIns="0" tIns="0" rIns="0" bIns="0" rtlCol="0" anchor="ctr" anchorCtr="0">
            <a:spAutoFit/>
          </a:bodyPr>
          <a:lstStyle>
            <a:defPPr>
              <a:defRPr lang="zh-CN"/>
            </a:defPPr>
            <a:lvl1pPr marL="285750" indent="-285750">
              <a:buClr>
                <a:schemeClr val="accent2"/>
              </a:buClr>
              <a:buFont typeface="Wingdings" panose="05000000000000000000" pitchFamily="2" charset="2"/>
              <a:buChar char="l"/>
              <a:defRPr sz="1400">
                <a:ln w="6350">
                  <a:noFill/>
                </a:ln>
                <a:solidFill>
                  <a:schemeClr val="bg1">
                    <a:lumMod val="50000"/>
                  </a:schemeClr>
                </a:solidFill>
                <a:latin typeface="微软雅黑" panose="020B0503020204020204" pitchFamily="34" charset="-122"/>
                <a:ea typeface="微软雅黑" panose="020B0503020204020204" pitchFamily="34" charset="-122"/>
              </a:defRPr>
            </a:lvl1pPr>
          </a:lstStyle>
          <a:p>
            <a:pPr marL="0" indent="0" algn="ctr">
              <a:buClr>
                <a:schemeClr val="accent1"/>
              </a:buClr>
              <a:buNone/>
            </a:pPr>
            <a:r>
              <a:rPr lang="zh-CN" altLang="en-US" sz="2800" b="1" dirty="0">
                <a:solidFill>
                  <a:srgbClr val="89A6D6"/>
                </a:solidFill>
              </a:rPr>
              <a:t>标题文本</a:t>
            </a:r>
          </a:p>
        </p:txBody>
      </p:sp>
      <p:sp>
        <p:nvSpPr>
          <p:cNvPr id="6" name="矩形 5"/>
          <p:cNvSpPr/>
          <p:nvPr/>
        </p:nvSpPr>
        <p:spPr>
          <a:xfrm>
            <a:off x="4724400" y="3427310"/>
            <a:ext cx="2743200" cy="1157496"/>
          </a:xfrm>
          <a:prstGeom prst="rect">
            <a:avLst/>
          </a:prstGeom>
        </p:spPr>
        <p:txBody>
          <a:bodyPr wrap="square">
            <a:spAutoFit/>
          </a:bodyPr>
          <a:lstStyle/>
          <a:p>
            <a:pPr lvl="0" algn="ctr" defTabSz="1217930">
              <a:lnSpc>
                <a:spcPct val="120000"/>
              </a:lnSpc>
              <a:spcBef>
                <a:spcPts val="400"/>
              </a:spcBef>
              <a:defRPr/>
            </a:pPr>
            <a:r>
              <a:rPr lang="en-US" altLang="zh-CN" sz="1065" kern="0" dirty="0">
                <a:solidFill>
                  <a:prstClr val="white">
                    <a:lumMod val="50000"/>
                  </a:prstClr>
                </a:solidFill>
              </a:rPr>
              <a:t>We have many PowerPoint templates that has been specifically designed to help anyone that is stepping into the world of PowerPoint for the very first time. </a:t>
            </a:r>
            <a:endParaRPr lang="zh-CN" altLang="en-US" sz="1065" kern="0" dirty="0">
              <a:solidFill>
                <a:prstClr val="white">
                  <a:lumMod val="50000"/>
                </a:prstClr>
              </a:solidFill>
            </a:endParaRPr>
          </a:p>
          <a:p>
            <a:pPr algn="ctr">
              <a:lnSpc>
                <a:spcPct val="150000"/>
              </a:lnSpc>
              <a:buClr>
                <a:schemeClr val="bg1"/>
              </a:buClr>
            </a:pP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Freeform 5"/>
          <p:cNvSpPr/>
          <p:nvPr/>
        </p:nvSpPr>
        <p:spPr bwMode="auto">
          <a:xfrm>
            <a:off x="4657629" y="2935120"/>
            <a:ext cx="2881506" cy="234260"/>
          </a:xfrm>
          <a:custGeom>
            <a:avLst/>
            <a:gdLst>
              <a:gd name="T0" fmla="*/ 5609 w 5609"/>
              <a:gd name="T1" fmla="*/ 0 h 456"/>
              <a:gd name="T2" fmla="*/ 0 w 5609"/>
              <a:gd name="T3" fmla="*/ 0 h 456"/>
              <a:gd name="T4" fmla="*/ 278 w 5609"/>
              <a:gd name="T5" fmla="*/ 228 h 456"/>
              <a:gd name="T6" fmla="*/ 0 w 5609"/>
              <a:gd name="T7" fmla="*/ 456 h 456"/>
              <a:gd name="T8" fmla="*/ 5609 w 5609"/>
              <a:gd name="T9" fmla="*/ 456 h 456"/>
              <a:gd name="T10" fmla="*/ 5331 w 5609"/>
              <a:gd name="T11" fmla="*/ 228 h 456"/>
              <a:gd name="T12" fmla="*/ 5609 w 5609"/>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5609" h="456">
                <a:moveTo>
                  <a:pt x="5609" y="0"/>
                </a:moveTo>
                <a:lnTo>
                  <a:pt x="0" y="0"/>
                </a:lnTo>
                <a:lnTo>
                  <a:pt x="278" y="228"/>
                </a:lnTo>
                <a:lnTo>
                  <a:pt x="0" y="456"/>
                </a:lnTo>
                <a:lnTo>
                  <a:pt x="5609" y="456"/>
                </a:lnTo>
                <a:lnTo>
                  <a:pt x="5331" y="228"/>
                </a:lnTo>
                <a:lnTo>
                  <a:pt x="5609" y="0"/>
                </a:lnTo>
                <a:close/>
              </a:path>
            </a:pathLst>
          </a:custGeom>
          <a:solidFill>
            <a:srgbClr val="89A6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圆角矩形 25"/>
          <p:cNvSpPr/>
          <p:nvPr/>
        </p:nvSpPr>
        <p:spPr>
          <a:xfrm>
            <a:off x="5281612" y="2925153"/>
            <a:ext cx="1628776" cy="2616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dist">
              <a:buFont typeface="Arial" panose="020B0604020202020204" pitchFamily="34" charset="0"/>
              <a:buNone/>
            </a:pPr>
            <a:r>
              <a:rPr lang="en-US" altLang="zh-CN" sz="1100" dirty="0">
                <a:solidFill>
                  <a:schemeClr val="bg1"/>
                </a:solidFill>
                <a:latin typeface="微软雅黑 Light" panose="020B0502040204020203" pitchFamily="34" charset="-122"/>
                <a:ea typeface="微软雅黑 Light" panose="020B0502040204020203" pitchFamily="34" charset="-122"/>
              </a:rPr>
              <a:t>PART TWO</a:t>
            </a: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spd="slow">
    <p:wipe dir="d"/>
  </p:transition>
</p:sld>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000000"/>
      </a:dk2>
      <a:lt2>
        <a:srgbClr val="FFFFFF"/>
      </a:lt2>
      <a:accent1>
        <a:srgbClr val="89A6D6"/>
      </a:accent1>
      <a:accent2>
        <a:srgbClr val="F9AB62"/>
      </a:accent2>
      <a:accent3>
        <a:srgbClr val="76C8B3"/>
      </a:accent3>
      <a:accent4>
        <a:srgbClr val="F06FA6"/>
      </a:accent4>
      <a:accent5>
        <a:srgbClr val="BDD866"/>
      </a:accent5>
      <a:accent6>
        <a:srgbClr val="DFB789"/>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2782</Words>
  <Application>Microsoft Office PowerPoint</Application>
  <PresentationFormat>宽屏</PresentationFormat>
  <Paragraphs>286</Paragraphs>
  <Slides>27</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等线</vt:lpstr>
      <vt:lpstr>等线 Light</vt:lpstr>
      <vt:lpstr>宋体</vt:lpstr>
      <vt:lpstr>微软雅黑</vt:lpstr>
      <vt:lpstr>微软雅黑 Light</vt:lpstr>
      <vt:lpstr>Arial</vt:lpstr>
      <vt:lpstr>Calibri</vt:lpstr>
      <vt:lpstr>Impact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海腾 张</cp:lastModifiedBy>
  <cp:revision>18</cp:revision>
  <dcterms:created xsi:type="dcterms:W3CDTF">2017-03-07T09:19:00Z</dcterms:created>
  <dcterms:modified xsi:type="dcterms:W3CDTF">2018-05-17T05:56:55Z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