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56" r:id="rId3"/>
    <p:sldId id="3158" r:id="rId5"/>
    <p:sldId id="3157" r:id="rId6"/>
    <p:sldId id="3109" r:id="rId7"/>
    <p:sldId id="3116" r:id="rId8"/>
    <p:sldId id="3108" r:id="rId9"/>
    <p:sldId id="3112" r:id="rId10"/>
    <p:sldId id="3159" r:id="rId11"/>
    <p:sldId id="3110" r:id="rId12"/>
    <p:sldId id="3105" r:id="rId13"/>
    <p:sldId id="3114" r:id="rId14"/>
    <p:sldId id="3106" r:id="rId15"/>
    <p:sldId id="3160" r:id="rId16"/>
    <p:sldId id="3111" r:id="rId17"/>
    <p:sldId id="3104" r:id="rId18"/>
    <p:sldId id="3113" r:id="rId19"/>
    <p:sldId id="3115" r:id="rId20"/>
    <p:sldId id="3161" r:id="rId21"/>
    <p:sldId id="3107" r:id="rId22"/>
    <p:sldId id="3117" r:id="rId23"/>
    <p:sldId id="3103" r:id="rId24"/>
    <p:sldId id="3162" r:id="rId25"/>
    <p:sldId id="3179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BEC"/>
    <a:srgbClr val="F3C5BE"/>
    <a:srgbClr val="60AEA9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7" autoAdjust="0"/>
    <p:restoredTop sz="92986" autoAdjust="0"/>
  </p:normalViewPr>
  <p:slideViewPr>
    <p:cSldViewPr>
      <p:cViewPr varScale="1">
        <p:scale>
          <a:sx n="104" d="100"/>
          <a:sy n="104" d="100"/>
        </p:scale>
        <p:origin x="852" y="10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046912"/>
        <c:axId val="161049600"/>
      </c:areaChart>
      <c:catAx>
        <c:axId val="161046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61049600"/>
        <c:crosses val="autoZero"/>
        <c:auto val="1"/>
        <c:lblAlgn val="ctr"/>
        <c:lblOffset val="100"/>
        <c:noMultiLvlLbl val="1"/>
      </c:catAx>
      <c:valAx>
        <c:axId val="16104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6104691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C4B6D5-9459-4094-8B8E-6A653E82C6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CEDA688F-47F3-434D-A3A7-906655BCDF8A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-5556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6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2424430" y="2844165"/>
            <a:ext cx="8258175" cy="1543685"/>
          </a:xfrm>
          <a:prstGeom prst="rect">
            <a:avLst/>
          </a:prstGeom>
          <a:noFill/>
        </p:spPr>
        <p:txBody>
          <a:bodyPr wrap="square" lIns="128494" tIns="64247" rIns="128494" bIns="64247" rtlCol="0">
            <a:spAutoFit/>
          </a:bodyPr>
          <a:lstStyle/>
          <a:p>
            <a:pPr algn="ctr"/>
            <a:r>
              <a:rPr sz="36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Fresh style universal</a:t>
            </a:r>
            <a:r>
              <a:rPr sz="4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 </a:t>
            </a:r>
            <a:r>
              <a:rPr sz="4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PowerPoint template</a:t>
            </a:r>
            <a:endParaRPr sz="48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624779" y="4445862"/>
            <a:ext cx="5609193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b="1" cap="all" dirty="0">
                <a:solidFill>
                  <a:schemeClr val="bg1"/>
                </a:solidFill>
              </a:rPr>
              <a:t>Suitable for enterprise publicity/product promotion/planning scheme</a:t>
            </a:r>
            <a:endParaRPr lang="zh-CN" altLang="zh-CN" sz="1200" cap="all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24575" y="-9761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67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43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标题。标题，标题，标题，标题。标题，标题，标题，标题。标题，标题，标题，标题。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732603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732603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2460694" y="1633722"/>
              <a:ext cx="732603" cy="311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8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2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标题，标题，标题，标题，标题，标题，标题，标题，标题，标题，标题，标题，标题，标题，标题。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点击标题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7453" y="1199980"/>
            <a:ext cx="11217889" cy="4045517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MH_Text_1"/>
          <p:cNvSpPr txBox="1"/>
          <p:nvPr/>
        </p:nvSpPr>
        <p:spPr>
          <a:xfrm>
            <a:off x="1460823" y="6230912"/>
            <a:ext cx="10440665" cy="55376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标题，标题，标题，标题，标题，标题，标题，标题，标题，标题，标题，标题，标题。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824" y="5902285"/>
            <a:ext cx="187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14:gallery dir="l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8" cy="831542"/>
            <a:chOff x="-158386" y="2124222"/>
            <a:chExt cx="4463258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3357317" y="2124222"/>
              <a:ext cx="947555" cy="35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6" cy="831542"/>
            <a:chOff x="-159167" y="2124222"/>
            <a:chExt cx="4466321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3359599" y="2124222"/>
              <a:ext cx="947555" cy="35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805312" cy="35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80056" y="2162574"/>
              <a:ext cx="593682" cy="35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00619" y="3795078"/>
              <a:ext cx="593682" cy="35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85140" y="5516234"/>
              <a:ext cx="593682" cy="35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2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3843198" y="3076813"/>
            <a:ext cx="5189993" cy="4379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MH_Number_1"/>
          <p:cNvSpPr/>
          <p:nvPr>
            <p:custDataLst>
              <p:tags r:id="rId3"/>
            </p:custDataLst>
          </p:nvPr>
        </p:nvSpPr>
        <p:spPr>
          <a:xfrm>
            <a:off x="3843198" y="2830816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5" name="MH_Others_1"/>
          <p:cNvSpPr txBox="1"/>
          <p:nvPr>
            <p:custDataLst>
              <p:tags r:id="rId4"/>
            </p:custDataLst>
          </p:nvPr>
        </p:nvSpPr>
        <p:spPr>
          <a:xfrm>
            <a:off x="5321294" y="824407"/>
            <a:ext cx="2232665" cy="6893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50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50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MH_Others_2"/>
          <p:cNvSpPr txBox="1"/>
          <p:nvPr>
            <p:custDataLst>
              <p:tags r:id="rId5"/>
            </p:custDataLst>
          </p:nvPr>
        </p:nvSpPr>
        <p:spPr>
          <a:xfrm>
            <a:off x="5059787" y="1423182"/>
            <a:ext cx="2755676" cy="48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530" spc="42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530" spc="42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6"/>
            </p:custDataLst>
          </p:nvPr>
        </p:nvSpPr>
        <p:spPr>
          <a:xfrm>
            <a:off x="3843198" y="4011742"/>
            <a:ext cx="5189993" cy="4379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Number_2"/>
          <p:cNvSpPr/>
          <p:nvPr>
            <p:custDataLst>
              <p:tags r:id="rId7"/>
            </p:custDataLst>
          </p:nvPr>
        </p:nvSpPr>
        <p:spPr>
          <a:xfrm>
            <a:off x="3843198" y="3765745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8"/>
            </p:custDataLst>
          </p:nvPr>
        </p:nvSpPr>
        <p:spPr>
          <a:xfrm>
            <a:off x="3843198" y="4946672"/>
            <a:ext cx="5189993" cy="4379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MH_Number_3"/>
          <p:cNvSpPr/>
          <p:nvPr>
            <p:custDataLst>
              <p:tags r:id="rId9"/>
            </p:custDataLst>
          </p:nvPr>
        </p:nvSpPr>
        <p:spPr>
          <a:xfrm>
            <a:off x="3843198" y="4700675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10"/>
            </p:custDataLst>
          </p:nvPr>
        </p:nvSpPr>
        <p:spPr>
          <a:xfrm>
            <a:off x="3843198" y="5881601"/>
            <a:ext cx="5189993" cy="4379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/>
          <p:nvPr>
            <p:custDataLst>
              <p:tags r:id="rId11"/>
            </p:custDataLst>
          </p:nvPr>
        </p:nvSpPr>
        <p:spPr>
          <a:xfrm>
            <a:off x="3843198" y="5635605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592" y="5609377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062" y="4491890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334" y="3394026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225" y="2196210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275" y="5153230"/>
            <a:ext cx="1194815" cy="1124575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406" y="4028662"/>
            <a:ext cx="1194815" cy="1124576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6708" y="2904099"/>
            <a:ext cx="1194815" cy="1124573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307" y="1842193"/>
            <a:ext cx="1194815" cy="1124575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nb-NO" altLang="id-ID" sz="27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321" y="1802601"/>
            <a:ext cx="901620" cy="901620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260" y="5140260"/>
            <a:ext cx="901619" cy="901620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84" y="4039223"/>
            <a:ext cx="901620" cy="901620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16" y="2873633"/>
            <a:ext cx="901620" cy="901620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576" y="1999830"/>
            <a:ext cx="488379" cy="48837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20" y="5422854"/>
            <a:ext cx="433144" cy="331053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720" y="4293656"/>
            <a:ext cx="448210" cy="38598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787" y="3099178"/>
            <a:ext cx="424142" cy="413042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621" y="5070355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974" y="4029336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6002" y="2816461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50" y="1699230"/>
            <a:ext cx="1768573" cy="20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22" y="1937276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251" y="3035584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992" y="4254369"/>
            <a:ext cx="26441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722" y="5304510"/>
            <a:ext cx="2707974" cy="24570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任意多边形 17"/>
          <p:cNvSpPr/>
          <p:nvPr/>
        </p:nvSpPr>
        <p:spPr bwMode="auto">
          <a:xfrm>
            <a:off x="3095426" y="0"/>
            <a:ext cx="5997072" cy="6425674"/>
          </a:xfrm>
          <a:custGeom>
            <a:avLst/>
            <a:gdLst>
              <a:gd name="T0" fmla="*/ 0 w 1641135"/>
              <a:gd name="T1" fmla="*/ 0 h 1714500"/>
              <a:gd name="T2" fmla="*/ 236550717 w 1641135"/>
              <a:gd name="T3" fmla="*/ 0 h 1714500"/>
              <a:gd name="T4" fmla="*/ 213100770 w 1641135"/>
              <a:gd name="T5" fmla="*/ 273440078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1641135"/>
              <a:gd name="T13" fmla="*/ 0 h 1714500"/>
              <a:gd name="T14" fmla="*/ 1641135 w 1641135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" cmpd="sng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5778" name="任意多边形 12"/>
          <p:cNvSpPr/>
          <p:nvPr/>
        </p:nvSpPr>
        <p:spPr bwMode="auto">
          <a:xfrm>
            <a:off x="5303928" y="0"/>
            <a:ext cx="7554822" cy="7232650"/>
          </a:xfrm>
          <a:custGeom>
            <a:avLst/>
            <a:gdLst>
              <a:gd name="T0" fmla="*/ 3457570 w 7144661"/>
              <a:gd name="T1" fmla="*/ 0 h 6858000"/>
              <a:gd name="T2" fmla="*/ 7147365 w 7144661"/>
              <a:gd name="T3" fmla="*/ 0 h 6858000"/>
              <a:gd name="T4" fmla="*/ 7147365 w 7144661"/>
              <a:gd name="T5" fmla="*/ 6858000 h 6858000"/>
              <a:gd name="T6" fmla="*/ 0 w 7144661"/>
              <a:gd name="T7" fmla="*/ 6858000 h 6858000"/>
              <a:gd name="T8" fmla="*/ 3457570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4661"/>
              <a:gd name="T16" fmla="*/ 0 h 6858000"/>
              <a:gd name="T17" fmla="*/ 7144661 w 714466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mpd="sng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12458" y="4783108"/>
            <a:ext cx="4988230" cy="4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标题，标题，标题，标题，标题，标题，标题，标题，标题，标题，标题，标题，标题，标题，标题。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800" y="4624437"/>
            <a:ext cx="4752528" cy="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967" y="4223797"/>
            <a:ext cx="1691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nimBg="1"/>
      <p:bldP spid="75778" grpId="0" animBg="1"/>
      <p:bldP spid="5" grpId="0"/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3"/>
          <p:cNvSpPr txBox="1"/>
          <p:nvPr/>
        </p:nvSpPr>
        <p:spPr>
          <a:xfrm>
            <a:off x="4267019" y="3854492"/>
            <a:ext cx="4324713" cy="467790"/>
          </a:xfrm>
          <a:prstGeom prst="rect">
            <a:avLst/>
          </a:prstGeom>
          <a:noFill/>
        </p:spPr>
        <p:txBody>
          <a:bodyPr wrap="none" lIns="128494" tIns="64247" rIns="128494" bIns="64247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适用于工作总结</a:t>
            </a:r>
            <a:r>
              <a:rPr lang="en-US" altLang="zh-CN" sz="2000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商务展示</a:t>
            </a:r>
            <a:r>
              <a:rPr lang="en-US" altLang="zh-CN" sz="2000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000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工作汇报</a:t>
            </a:r>
            <a:endParaRPr lang="zh-CN" altLang="zh-CN" sz="2000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559983" y="3256285"/>
            <a:ext cx="7738785" cy="806857"/>
          </a:xfrm>
          <a:prstGeom prst="rect">
            <a:avLst/>
          </a:prstGeom>
          <a:noFill/>
        </p:spPr>
        <p:txBody>
          <a:bodyPr wrap="square" lIns="128494" tIns="64247" rIns="128494" bIns="64247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en-US" sz="4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624779" y="4445862"/>
            <a:ext cx="5609193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 b="1" cap="all" dirty="0">
                <a:solidFill>
                  <a:schemeClr val="bg1"/>
                </a:solidFill>
              </a:rPr>
              <a:t>Suitable for enterprise publicity/product promotion/planning scheme</a:t>
            </a:r>
            <a:endParaRPr lang="zh-CN" altLang="zh-CN" sz="1200" cap="all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33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364359" y="4015907"/>
            <a:ext cx="629508" cy="69201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169" y="4018139"/>
            <a:ext cx="9871228" cy="6942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base">
              <a:defRPr/>
            </a:pPr>
            <a:r>
              <a:rPr lang="en-US" altLang="zh-CN" sz="2955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955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" y="3210047"/>
            <a:ext cx="9822117" cy="8170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375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375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53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53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820238" y="3205582"/>
            <a:ext cx="901849" cy="82148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788495" y="4134219"/>
            <a:ext cx="7281761" cy="1785839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65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65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32" y="890689"/>
            <a:ext cx="5853089" cy="13505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57916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12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474412" cy="3120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2" cy="662069"/>
            <a:chOff x="846858" y="2675652"/>
            <a:chExt cx="2516795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2889241" y="2675652"/>
              <a:ext cx="474412" cy="3120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4" cy="640012"/>
            <a:chOff x="-71668" y="4696256"/>
            <a:chExt cx="2532521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1986441" y="4696256"/>
              <a:ext cx="474412" cy="3120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954035" y="5858408"/>
            <a:ext cx="205184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3153" y="5858407"/>
            <a:ext cx="205184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97883" y="5858407"/>
            <a:ext cx="205184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31485" y="5854862"/>
            <a:ext cx="205184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62371" y="5855290"/>
            <a:ext cx="205184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359073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0973" y="267892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80973" y="586014"/>
            <a:ext cx="18995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10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tags/tag1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1"/>
</p:tagLst>
</file>

<file path=ppt/tags/tag10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4"/>
</p:tagLst>
</file>

<file path=ppt/tags/tag11.xml><?xml version="1.0" encoding="utf-8"?>
<p:tagLst xmlns:p="http://schemas.openxmlformats.org/presentationml/2006/main">
  <p:tag name="MH" val="20160830105933"/>
  <p:tag name="MH_LIBRARY" val="CONTENTS"/>
  <p:tag name="MH_AUTOCOLOR" val="TRUE"/>
  <p:tag name="MH_TYPE" val="CONTENTS"/>
  <p:tag name="ID" val="553530"/>
</p:tagLst>
</file>

<file path=ppt/tags/tag12.xml><?xml version="1.0" encoding="utf-8"?>
<p:tagLst xmlns:p="http://schemas.openxmlformats.org/presentationml/2006/main">
  <p:tag name="ISPRING_ULTRA_SCORM_COURSE_ID" val="E027E649-4F53-4467-B3A0-14F4AF49EBD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31.pptx"/>
  <p:tag name="KSO_WM_DOC_GUID" val="{8214e53f-8b5a-48e7-89e6-d1b7da0c7376}"/>
</p:tagLst>
</file>

<file path=ppt/tags/tag2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1"/>
</p:tagLst>
</file>

<file path=ppt/tags/tag3.xml><?xml version="1.0" encoding="utf-8"?>
<p:tagLst xmlns:p="http://schemas.openxmlformats.org/presentationml/2006/main">
  <p:tag name="MH" val="20160830105933"/>
  <p:tag name="MH_LIBRARY" val="CONTENTS"/>
  <p:tag name="MH_TYPE" val="OTHERS"/>
  <p:tag name="ID" val="553530"/>
</p:tagLst>
</file>

<file path=ppt/tags/tag4.xml><?xml version="1.0" encoding="utf-8"?>
<p:tagLst xmlns:p="http://schemas.openxmlformats.org/presentationml/2006/main">
  <p:tag name="MH" val="20160830105933"/>
  <p:tag name="MH_LIBRARY" val="CONTENTS"/>
  <p:tag name="MH_TYPE" val="OTHERS"/>
  <p:tag name="ID" val="553530"/>
</p:tagLst>
</file>

<file path=ppt/tags/tag5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2"/>
</p:tagLst>
</file>

<file path=ppt/tags/tag6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2"/>
</p:tagLst>
</file>

<file path=ppt/tags/tag7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3"/>
</p:tagLst>
</file>

<file path=ppt/tags/tag8.xml><?xml version="1.0" encoding="utf-8"?>
<p:tagLst xmlns:p="http://schemas.openxmlformats.org/presentationml/2006/main">
  <p:tag name="MH" val="20160830105933"/>
  <p:tag name="MH_LIBRARY" val="CONTENTS"/>
  <p:tag name="MH_TYPE" val="NUMBER"/>
  <p:tag name="ID" val="553530"/>
  <p:tag name="MH_ORDER" val="3"/>
</p:tagLst>
</file>

<file path=ppt/tags/tag9.xml><?xml version="1.0" encoding="utf-8"?>
<p:tagLst xmlns:p="http://schemas.openxmlformats.org/presentationml/2006/main">
  <p:tag name="MH" val="20160830105933"/>
  <p:tag name="MH_LIBRARY" val="CONTENTS"/>
  <p:tag name="MH_TYPE" val="ENTRY"/>
  <p:tag name="ID" val="553530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5883"/>
      </a:accent1>
      <a:accent2>
        <a:srgbClr val="FEC5DE"/>
      </a:accent2>
      <a:accent3>
        <a:srgbClr val="F95883"/>
      </a:accent3>
      <a:accent4>
        <a:srgbClr val="FEC5DE"/>
      </a:accent4>
      <a:accent5>
        <a:srgbClr val="F95883"/>
      </a:accent5>
      <a:accent6>
        <a:srgbClr val="FEC5DE"/>
      </a:accent6>
      <a:hlink>
        <a:srgbClr val="F95883"/>
      </a:hlink>
      <a:folHlink>
        <a:srgbClr val="FEC5D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7222</Words>
  <Application>WPS 演示</Application>
  <PresentationFormat>自定义</PresentationFormat>
  <Paragraphs>387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Times New Roman</vt:lpstr>
      <vt:lpstr>Agency FB</vt:lpstr>
      <vt:lpstr>Yu Gothic UI</vt:lpstr>
      <vt:lpstr>Arial</vt:lpstr>
      <vt:lpstr>Source Sans Pro Light</vt:lpstr>
      <vt:lpstr>Impact</vt:lpstr>
      <vt:lpstr>Arial Unicode MS</vt:lpstr>
      <vt:lpstr>Segoe Print</vt:lpstr>
      <vt:lpstr>Calibri Light</vt:lpstr>
      <vt:lpstr>MS PGothic</vt:lpstr>
      <vt:lpstr>Meiryo</vt:lpstr>
      <vt:lpstr>Yu Gothic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/>
  <cp:keywords>RP</cp:keywords>
  <dc:description>RP</dc:description>
  <dc:subject>RP</dc:subject>
  <cp:category>RP</cp:category>
  <cp:lastModifiedBy>kwl6163com</cp:lastModifiedBy>
  <cp:revision>5</cp:revision>
  <dcterms:created xsi:type="dcterms:W3CDTF">2016-10-17T14:00:00Z</dcterms:created>
  <dcterms:modified xsi:type="dcterms:W3CDTF">2019-04-01T13:58:16Z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