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2.xml" ContentType="application/vnd.openxmlformats-officedocument.themeOverr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3.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4.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heme/themeOverride5.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heme/themeOverride6.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1"/>
    <p:sldMasterId id="2147483680" r:id="rId2"/>
  </p:sldMasterIdLst>
  <p:notesMasterIdLst>
    <p:notesMasterId r:id="rId30"/>
  </p:notesMasterIdLst>
  <p:sldIdLst>
    <p:sldId id="260" r:id="rId3"/>
    <p:sldId id="312" r:id="rId4"/>
    <p:sldId id="315" r:id="rId5"/>
    <p:sldId id="314" r:id="rId6"/>
    <p:sldId id="287" r:id="rId7"/>
    <p:sldId id="289" r:id="rId8"/>
    <p:sldId id="271" r:id="rId9"/>
    <p:sldId id="316" r:id="rId10"/>
    <p:sldId id="318" r:id="rId11"/>
    <p:sldId id="319" r:id="rId12"/>
    <p:sldId id="297" r:id="rId13"/>
    <p:sldId id="298" r:id="rId14"/>
    <p:sldId id="276" r:id="rId15"/>
    <p:sldId id="320" r:id="rId16"/>
    <p:sldId id="307" r:id="rId17"/>
    <p:sldId id="277" r:id="rId18"/>
    <p:sldId id="302" r:id="rId19"/>
    <p:sldId id="303" r:id="rId20"/>
    <p:sldId id="323" r:id="rId21"/>
    <p:sldId id="324" r:id="rId22"/>
    <p:sldId id="327" r:id="rId23"/>
    <p:sldId id="329" r:id="rId24"/>
    <p:sldId id="330" r:id="rId25"/>
    <p:sldId id="281" r:id="rId26"/>
    <p:sldId id="304" r:id="rId27"/>
    <p:sldId id="265" r:id="rId28"/>
    <p:sldId id="313" r:id="rId29"/>
  </p:sldIdLst>
  <p:sldSz cx="12192000" cy="6858000"/>
  <p:notesSz cx="6858000" cy="9144000"/>
  <p:custDataLst>
    <p:tags r:id="rId31"/>
  </p:custDataLst>
  <p:defaultTex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guide id="3" orient="horz" pos="4156" userDrawn="1">
          <p15:clr>
            <a:srgbClr val="A4A3A4"/>
          </p15:clr>
        </p15:guide>
        <p15:guide id="4" orient="horz" pos="187" userDrawn="1">
          <p15:clr>
            <a:srgbClr val="A4A3A4"/>
          </p15:clr>
        </p15:guide>
        <p15:guide id="5" pos="7491" userDrawn="1">
          <p15:clr>
            <a:srgbClr val="A4A3A4"/>
          </p15:clr>
        </p15:guide>
        <p15:guide id="6" pos="16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刘云轩" initials="刘云轩" lastIdx="1" clrIdx="0">
    <p:extLst>
      <p:ext uri="{19B8F6BF-5375-455C-9EA6-DF929625EA0E}">
        <p15:presenceInfo xmlns:p15="http://schemas.microsoft.com/office/powerpoint/2012/main" userId="刘云轩"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BDD4"/>
    <a:srgbClr val="87B0C7"/>
    <a:srgbClr val="90B9D1"/>
    <a:srgbClr val="F4925C"/>
    <a:srgbClr val="556C92"/>
    <a:srgbClr val="294B7D"/>
    <a:srgbClr val="D3D4D6"/>
    <a:srgbClr val="124C50"/>
    <a:srgbClr val="FFFFFF"/>
    <a:srgbClr val="DB70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68" autoAdjust="0"/>
    <p:restoredTop sz="94693"/>
  </p:normalViewPr>
  <p:slideViewPr>
    <p:cSldViewPr snapToGrid="0" snapToObjects="1">
      <p:cViewPr varScale="1">
        <p:scale>
          <a:sx n="104" d="100"/>
          <a:sy n="104" d="100"/>
        </p:scale>
        <p:origin x="540" y="114"/>
      </p:cViewPr>
      <p:guideLst>
        <p:guide pos="3840"/>
        <p:guide orient="horz" pos="2160"/>
        <p:guide orient="horz" pos="4156"/>
        <p:guide orient="horz" pos="187"/>
        <p:guide pos="7491"/>
        <p:guide pos="166"/>
      </p:guideLst>
    </p:cSldViewPr>
  </p:slideViewPr>
  <p:notesTextViewPr>
    <p:cViewPr>
      <p:scale>
        <a:sx n="1" d="1"/>
        <a:sy n="1" d="1"/>
      </p:scale>
      <p:origin x="0" y="0"/>
    </p:cViewPr>
  </p:notesTextViewPr>
  <p:sorterViewPr>
    <p:cViewPr>
      <p:scale>
        <a:sx n="90" d="100"/>
        <a:sy n="90" d="100"/>
      </p:scale>
      <p:origin x="0" y="-12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Sheet1!$C$1</c:f>
              <c:strCache>
                <c:ptCount val="1"/>
                <c:pt idx="0">
                  <c:v>系列 2</c:v>
                </c:pt>
              </c:strCache>
            </c:strRef>
          </c:tx>
          <c:spPr>
            <a:solidFill>
              <a:schemeClr val="bg1"/>
            </a:solidFill>
            <a:ln>
              <a:noFill/>
            </a:ln>
            <a:effectLst>
              <a:outerShdw blurRad="50800" dist="38100" dir="18900000" algn="bl" rotWithShape="0">
                <a:prstClr val="black">
                  <a:alpha val="40000"/>
                </a:prstClr>
              </a:outerShdw>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D0AA-4E9D-B1EE-DF07AD6C6BE1}"/>
            </c:ext>
          </c:extLst>
        </c:ser>
        <c:ser>
          <c:idx val="2"/>
          <c:order val="1"/>
          <c:tx>
            <c:strRef>
              <c:f>Sheet1!$D$1</c:f>
              <c:strCache>
                <c:ptCount val="1"/>
                <c:pt idx="0">
                  <c:v>系列 3</c:v>
                </c:pt>
              </c:strCache>
            </c:strRef>
          </c:tx>
          <c:spPr>
            <a:solidFill>
              <a:srgbClr val="87B0C7"/>
            </a:solidFill>
            <a:ln>
              <a:solidFill>
                <a:schemeClr val="bg1"/>
              </a:solidFill>
            </a:ln>
            <a:effectLst>
              <a:outerShdw blurRad="50800" dist="38100" algn="l" rotWithShape="0">
                <a:prstClr val="black">
                  <a:alpha val="40000"/>
                </a:prstClr>
              </a:outerShdw>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D0AA-4E9D-B1EE-DF07AD6C6BE1}"/>
            </c:ext>
          </c:extLst>
        </c:ser>
        <c:dLbls>
          <c:showLegendKey val="0"/>
          <c:showVal val="0"/>
          <c:showCatName val="0"/>
          <c:showSerName val="0"/>
          <c:showPercent val="0"/>
          <c:showBubbleSize val="0"/>
        </c:dLbls>
        <c:gapWidth val="102"/>
        <c:overlap val="-8"/>
        <c:axId val="153556480"/>
        <c:axId val="153558016"/>
      </c:barChart>
      <c:catAx>
        <c:axId val="153556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ea"/>
              </a:defRPr>
            </a:pPr>
            <a:endParaRPr lang="zh-CN"/>
          </a:p>
        </c:txPr>
        <c:crossAx val="153558016"/>
        <c:crosses val="autoZero"/>
        <c:auto val="1"/>
        <c:lblAlgn val="ctr"/>
        <c:lblOffset val="100"/>
        <c:noMultiLvlLbl val="0"/>
      </c:catAx>
      <c:valAx>
        <c:axId val="153558016"/>
        <c:scaling>
          <c:orientation val="minMax"/>
        </c:scaling>
        <c:delete val="1"/>
        <c:axPos val="l"/>
        <c:numFmt formatCode="General" sourceLinked="1"/>
        <c:majorTickMark val="none"/>
        <c:minorTickMark val="none"/>
        <c:tickLblPos val="nextTo"/>
        <c:crossAx val="153556480"/>
        <c:crosses val="autoZero"/>
        <c:crossBetween val="between"/>
      </c:valAx>
      <c:spPr>
        <a:noFill/>
        <a:ln>
          <a:noFill/>
        </a:ln>
        <a:effectLst/>
      </c:spPr>
    </c:plotArea>
    <c:plotVisOnly val="1"/>
    <c:dispBlanksAs val="gap"/>
    <c:showDLblsOverMax val="0"/>
  </c:chart>
  <c:spPr>
    <a:noFill/>
    <a:ln>
      <a:noFill/>
    </a:ln>
    <a:effectLst/>
  </c:spPr>
  <c:txPr>
    <a:bodyPr/>
    <a:lstStyle/>
    <a:p>
      <a:pPr>
        <a:defRPr>
          <a:ea typeface="+mn-ea"/>
          <a:cs typeface="+mn-ea"/>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BBFB29-E845-43DA-9C66-FEAC51527806}" type="datetimeFigureOut">
              <a:rPr lang="zh-CN" altLang="en-US" smtClean="0"/>
              <a:pPr/>
              <a:t>2019/4/3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D3D76-8748-43E7-921F-3DC1B5B43AF7}" type="slidenum">
              <a:rPr lang="zh-CN" altLang="en-US" smtClean="0"/>
              <a:pPr/>
              <a:t>‹#›</a:t>
            </a:fld>
            <a:endParaRPr lang="zh-CN" altLang="en-US"/>
          </a:p>
        </p:txBody>
      </p:sp>
    </p:spTree>
    <p:extLst>
      <p:ext uri="{BB962C8B-B14F-4D97-AF65-F5344CB8AC3E}">
        <p14:creationId xmlns:p14="http://schemas.microsoft.com/office/powerpoint/2010/main" val="473625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7D3D76-8748-43E7-921F-3DC1B5B43AF7}" type="slidenum">
              <a:rPr lang="zh-CN" altLang="en-US" smtClean="0"/>
              <a:pPr/>
              <a:t>1</a:t>
            </a:fld>
            <a:endParaRPr lang="zh-CN" altLang="en-US"/>
          </a:p>
        </p:txBody>
      </p:sp>
    </p:spTree>
    <p:extLst>
      <p:ext uri="{BB962C8B-B14F-4D97-AF65-F5344CB8AC3E}">
        <p14:creationId xmlns:p14="http://schemas.microsoft.com/office/powerpoint/2010/main" val="1113126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pPr/>
              <a:t>10</a:t>
            </a:fld>
            <a:endParaRPr lang="zh-CN" altLang="en-US"/>
          </a:p>
        </p:txBody>
      </p:sp>
    </p:spTree>
    <p:extLst>
      <p:ext uri="{BB962C8B-B14F-4D97-AF65-F5344CB8AC3E}">
        <p14:creationId xmlns:p14="http://schemas.microsoft.com/office/powerpoint/2010/main" val="2073580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11</a:t>
            </a:fld>
            <a:endParaRPr lang="zh-CN" altLang="en-US" dirty="0"/>
          </a:p>
        </p:txBody>
      </p:sp>
    </p:spTree>
    <p:extLst>
      <p:ext uri="{BB962C8B-B14F-4D97-AF65-F5344CB8AC3E}">
        <p14:creationId xmlns:p14="http://schemas.microsoft.com/office/powerpoint/2010/main" val="3747323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12</a:t>
            </a:fld>
            <a:endParaRPr lang="zh-CN" altLang="en-US" dirty="0"/>
          </a:p>
        </p:txBody>
      </p:sp>
    </p:spTree>
    <p:extLst>
      <p:ext uri="{BB962C8B-B14F-4D97-AF65-F5344CB8AC3E}">
        <p14:creationId xmlns:p14="http://schemas.microsoft.com/office/powerpoint/2010/main" val="2043760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7D3D76-8748-43E7-921F-3DC1B5B43AF7}" type="slidenum">
              <a:rPr lang="zh-CN" altLang="en-US" smtClean="0"/>
              <a:pPr/>
              <a:t>13</a:t>
            </a:fld>
            <a:endParaRPr lang="zh-CN" altLang="en-US"/>
          </a:p>
        </p:txBody>
      </p:sp>
    </p:spTree>
    <p:extLst>
      <p:ext uri="{BB962C8B-B14F-4D97-AF65-F5344CB8AC3E}">
        <p14:creationId xmlns:p14="http://schemas.microsoft.com/office/powerpoint/2010/main" val="3557755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pPr/>
              <a:t>14</a:t>
            </a:fld>
            <a:endParaRPr lang="zh-CN" altLang="en-US"/>
          </a:p>
        </p:txBody>
      </p:sp>
    </p:spTree>
    <p:extLst>
      <p:ext uri="{BB962C8B-B14F-4D97-AF65-F5344CB8AC3E}">
        <p14:creationId xmlns:p14="http://schemas.microsoft.com/office/powerpoint/2010/main" val="1962064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15</a:t>
            </a:fld>
            <a:endParaRPr lang="zh-CN" altLang="en-US" dirty="0"/>
          </a:p>
        </p:txBody>
      </p:sp>
    </p:spTree>
    <p:extLst>
      <p:ext uri="{BB962C8B-B14F-4D97-AF65-F5344CB8AC3E}">
        <p14:creationId xmlns:p14="http://schemas.microsoft.com/office/powerpoint/2010/main" val="2461657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7D3D76-8748-43E7-921F-3DC1B5B43AF7}" type="slidenum">
              <a:rPr lang="zh-CN" altLang="en-US" smtClean="0"/>
              <a:pPr/>
              <a:t>16</a:t>
            </a:fld>
            <a:endParaRPr lang="zh-CN" altLang="en-US"/>
          </a:p>
        </p:txBody>
      </p:sp>
    </p:spTree>
    <p:extLst>
      <p:ext uri="{BB962C8B-B14F-4D97-AF65-F5344CB8AC3E}">
        <p14:creationId xmlns:p14="http://schemas.microsoft.com/office/powerpoint/2010/main" val="41457839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pPr/>
              <a:t>17</a:t>
            </a:fld>
            <a:endParaRPr lang="zh-CN" altLang="en-US" dirty="0">
              <a:solidFill>
                <a:prstClr val="black"/>
              </a:solidFill>
            </a:endParaRPr>
          </a:p>
        </p:txBody>
      </p:sp>
    </p:spTree>
    <p:extLst>
      <p:ext uri="{BB962C8B-B14F-4D97-AF65-F5344CB8AC3E}">
        <p14:creationId xmlns:p14="http://schemas.microsoft.com/office/powerpoint/2010/main" val="13297447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pPr/>
              <a:t>18</a:t>
            </a:fld>
            <a:endParaRPr lang="zh-CN" altLang="en-US" dirty="0">
              <a:solidFill>
                <a:prstClr val="black"/>
              </a:solidFill>
            </a:endParaRPr>
          </a:p>
        </p:txBody>
      </p:sp>
    </p:spTree>
    <p:extLst>
      <p:ext uri="{BB962C8B-B14F-4D97-AF65-F5344CB8AC3E}">
        <p14:creationId xmlns:p14="http://schemas.microsoft.com/office/powerpoint/2010/main" val="1035035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pPr/>
              <a:t>19</a:t>
            </a:fld>
            <a:endParaRPr lang="zh-CN" altLang="en-US"/>
          </a:p>
        </p:txBody>
      </p:sp>
    </p:spTree>
    <p:extLst>
      <p:ext uri="{BB962C8B-B14F-4D97-AF65-F5344CB8AC3E}">
        <p14:creationId xmlns:p14="http://schemas.microsoft.com/office/powerpoint/2010/main" val="2384843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pPr/>
              <a:t>2</a:t>
            </a:fld>
            <a:endParaRPr lang="zh-CN" altLang="en-US" dirty="0">
              <a:solidFill>
                <a:prstClr val="black"/>
              </a:solidFill>
            </a:endParaRPr>
          </a:p>
        </p:txBody>
      </p:sp>
    </p:spTree>
    <p:extLst>
      <p:ext uri="{BB962C8B-B14F-4D97-AF65-F5344CB8AC3E}">
        <p14:creationId xmlns:p14="http://schemas.microsoft.com/office/powerpoint/2010/main" val="34300031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pPr/>
              <a:t>20</a:t>
            </a:fld>
            <a:endParaRPr lang="zh-CN" altLang="en-US"/>
          </a:p>
        </p:txBody>
      </p:sp>
    </p:spTree>
    <p:extLst>
      <p:ext uri="{BB962C8B-B14F-4D97-AF65-F5344CB8AC3E}">
        <p14:creationId xmlns:p14="http://schemas.microsoft.com/office/powerpoint/2010/main" val="30580074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pPr/>
              <a:t>21</a:t>
            </a:fld>
            <a:endParaRPr lang="zh-CN" altLang="en-US"/>
          </a:p>
        </p:txBody>
      </p:sp>
    </p:spTree>
    <p:extLst>
      <p:ext uri="{BB962C8B-B14F-4D97-AF65-F5344CB8AC3E}">
        <p14:creationId xmlns:p14="http://schemas.microsoft.com/office/powerpoint/2010/main" val="34974017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pPr/>
              <a:t>22</a:t>
            </a:fld>
            <a:endParaRPr lang="zh-CN" altLang="en-US"/>
          </a:p>
        </p:txBody>
      </p:sp>
    </p:spTree>
    <p:extLst>
      <p:ext uri="{BB962C8B-B14F-4D97-AF65-F5344CB8AC3E}">
        <p14:creationId xmlns:p14="http://schemas.microsoft.com/office/powerpoint/2010/main" val="10558860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pPr/>
              <a:t>23</a:t>
            </a:fld>
            <a:endParaRPr lang="zh-CN" altLang="en-US"/>
          </a:p>
        </p:txBody>
      </p:sp>
    </p:spTree>
    <p:extLst>
      <p:ext uri="{BB962C8B-B14F-4D97-AF65-F5344CB8AC3E}">
        <p14:creationId xmlns:p14="http://schemas.microsoft.com/office/powerpoint/2010/main" val="42797937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7D3D76-8748-43E7-921F-3DC1B5B43AF7}" type="slidenum">
              <a:rPr lang="zh-CN" altLang="en-US" smtClean="0"/>
              <a:pPr/>
              <a:t>24</a:t>
            </a:fld>
            <a:endParaRPr lang="zh-CN" altLang="en-US"/>
          </a:p>
        </p:txBody>
      </p:sp>
    </p:spTree>
    <p:extLst>
      <p:ext uri="{BB962C8B-B14F-4D97-AF65-F5344CB8AC3E}">
        <p14:creationId xmlns:p14="http://schemas.microsoft.com/office/powerpoint/2010/main" val="16412299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pPr/>
              <a:t>25</a:t>
            </a:fld>
            <a:endParaRPr lang="zh-CN" altLang="en-US" dirty="0">
              <a:solidFill>
                <a:prstClr val="black"/>
              </a:solidFill>
            </a:endParaRPr>
          </a:p>
        </p:txBody>
      </p:sp>
    </p:spTree>
    <p:extLst>
      <p:ext uri="{BB962C8B-B14F-4D97-AF65-F5344CB8AC3E}">
        <p14:creationId xmlns:p14="http://schemas.microsoft.com/office/powerpoint/2010/main" val="11408571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7D3D76-8748-43E7-921F-3DC1B5B43AF7}" type="slidenum">
              <a:rPr lang="zh-CN" altLang="en-US" smtClean="0"/>
              <a:pPr/>
              <a:t>26</a:t>
            </a:fld>
            <a:endParaRPr lang="zh-CN" altLang="en-US"/>
          </a:p>
        </p:txBody>
      </p:sp>
    </p:spTree>
    <p:extLst>
      <p:ext uri="{BB962C8B-B14F-4D97-AF65-F5344CB8AC3E}">
        <p14:creationId xmlns:p14="http://schemas.microsoft.com/office/powerpoint/2010/main" val="19168751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a:xfrm>
            <a:off x="685800" y="1143000"/>
            <a:ext cx="5486400" cy="3086100"/>
          </a:xfrm>
          <a:ln>
            <a:solidFill>
              <a:srgbClr val="000000"/>
            </a:solidFill>
            <a:miter/>
          </a:ln>
        </p:spPr>
      </p:sp>
      <p:sp>
        <p:nvSpPr>
          <p:cNvPr id="16386"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a:solidFill>
                  <a:srgbClr val="000000"/>
                </a:solidFill>
                <a:latin typeface="Calibri" panose="020F0502020204030204" charset="0"/>
                <a:ea typeface="宋体" panose="02010600030101010101" pitchFamily="2" charset="-122"/>
              </a:rPr>
              <a:t>27</a:t>
            </a:fld>
            <a:endParaRPr lang="zh-CN" altLang="en-US" sz="18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pPr/>
              <a:t>3</a:t>
            </a:fld>
            <a:endParaRPr lang="zh-CN" altLang="en-US"/>
          </a:p>
        </p:txBody>
      </p:sp>
    </p:spTree>
    <p:extLst>
      <p:ext uri="{BB962C8B-B14F-4D97-AF65-F5344CB8AC3E}">
        <p14:creationId xmlns:p14="http://schemas.microsoft.com/office/powerpoint/2010/main" val="413320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pPr/>
              <a:t>4</a:t>
            </a:fld>
            <a:endParaRPr lang="zh-CN" altLang="en-US"/>
          </a:p>
        </p:txBody>
      </p:sp>
    </p:spTree>
    <p:extLst>
      <p:ext uri="{BB962C8B-B14F-4D97-AF65-F5344CB8AC3E}">
        <p14:creationId xmlns:p14="http://schemas.microsoft.com/office/powerpoint/2010/main" val="2032202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09EF4E-73A8-4E5D-BF7F-600FD0F8D062}" type="slidenum">
              <a:rPr lang="zh-CN" altLang="en-US" smtClean="0"/>
              <a:pPr/>
              <a:t>5</a:t>
            </a:fld>
            <a:endParaRPr lang="en-US" altLang="zh-CN"/>
          </a:p>
        </p:txBody>
      </p:sp>
    </p:spTree>
    <p:extLst>
      <p:ext uri="{BB962C8B-B14F-4D97-AF65-F5344CB8AC3E}">
        <p14:creationId xmlns:p14="http://schemas.microsoft.com/office/powerpoint/2010/main" val="3687866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09EF4E-73A8-4E5D-BF7F-600FD0F8D062}" type="slidenum">
              <a:rPr lang="zh-CN" altLang="en-US" smtClean="0"/>
              <a:pPr/>
              <a:t>6</a:t>
            </a:fld>
            <a:endParaRPr lang="en-US" altLang="zh-CN"/>
          </a:p>
        </p:txBody>
      </p:sp>
    </p:spTree>
    <p:extLst>
      <p:ext uri="{BB962C8B-B14F-4D97-AF65-F5344CB8AC3E}">
        <p14:creationId xmlns:p14="http://schemas.microsoft.com/office/powerpoint/2010/main" val="1891312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7D3D76-8748-43E7-921F-3DC1B5B43AF7}" type="slidenum">
              <a:rPr lang="zh-CN" altLang="en-US" smtClean="0"/>
              <a:pPr/>
              <a:t>7</a:t>
            </a:fld>
            <a:endParaRPr lang="zh-CN" altLang="en-US"/>
          </a:p>
        </p:txBody>
      </p:sp>
    </p:spTree>
    <p:extLst>
      <p:ext uri="{BB962C8B-B14F-4D97-AF65-F5344CB8AC3E}">
        <p14:creationId xmlns:p14="http://schemas.microsoft.com/office/powerpoint/2010/main" val="1347748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pPr/>
              <a:t>8</a:t>
            </a:fld>
            <a:endParaRPr lang="zh-CN" altLang="en-US"/>
          </a:p>
        </p:txBody>
      </p:sp>
    </p:spTree>
    <p:extLst>
      <p:ext uri="{BB962C8B-B14F-4D97-AF65-F5344CB8AC3E}">
        <p14:creationId xmlns:p14="http://schemas.microsoft.com/office/powerpoint/2010/main" val="4258838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pPr/>
              <a:t>9</a:t>
            </a:fld>
            <a:endParaRPr lang="zh-CN" altLang="en-US"/>
          </a:p>
        </p:txBody>
      </p:sp>
    </p:spTree>
    <p:extLst>
      <p:ext uri="{BB962C8B-B14F-4D97-AF65-F5344CB8AC3E}">
        <p14:creationId xmlns:p14="http://schemas.microsoft.com/office/powerpoint/2010/main" val="26909834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标题幻灯片">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0281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2E042B1-D278-4E51-A271-6D683C342161}" type="slidenum">
              <a:rPr lang="zh-CN" altLang="en-US" smtClean="0"/>
              <a:pPr/>
              <a:t>‹#›</a:t>
            </a:fld>
            <a:endParaRPr lang="zh-CN" altLang="en-US"/>
          </a:p>
        </p:txBody>
      </p:sp>
    </p:spTree>
    <p:extLst>
      <p:ext uri="{BB962C8B-B14F-4D97-AF65-F5344CB8AC3E}">
        <p14:creationId xmlns:p14="http://schemas.microsoft.com/office/powerpoint/2010/main" val="1496815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2E042B1-D278-4E51-A271-6D683C342161}" type="slidenum">
              <a:rPr lang="zh-CN" altLang="en-US" smtClean="0"/>
              <a:pPr/>
              <a:t>‹#›</a:t>
            </a:fld>
            <a:endParaRPr lang="zh-CN" altLang="en-US"/>
          </a:p>
        </p:txBody>
      </p:sp>
    </p:spTree>
    <p:extLst>
      <p:ext uri="{BB962C8B-B14F-4D97-AF65-F5344CB8AC3E}">
        <p14:creationId xmlns:p14="http://schemas.microsoft.com/office/powerpoint/2010/main" val="3205787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2E042B1-D278-4E51-A271-6D683C342161}" type="slidenum">
              <a:rPr lang="zh-CN" altLang="en-US" smtClean="0"/>
              <a:pPr/>
              <a:t>‹#›</a:t>
            </a:fld>
            <a:endParaRPr lang="zh-CN" altLang="en-US"/>
          </a:p>
        </p:txBody>
      </p:sp>
    </p:spTree>
    <p:extLst>
      <p:ext uri="{BB962C8B-B14F-4D97-AF65-F5344CB8AC3E}">
        <p14:creationId xmlns:p14="http://schemas.microsoft.com/office/powerpoint/2010/main" val="13230430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2E042B1-D278-4E51-A271-6D683C342161}" type="slidenum">
              <a:rPr lang="zh-CN" altLang="en-US" smtClean="0"/>
              <a:pPr/>
              <a:t>‹#›</a:t>
            </a:fld>
            <a:endParaRPr lang="zh-CN" altLang="en-US"/>
          </a:p>
        </p:txBody>
      </p:sp>
    </p:spTree>
    <p:extLst>
      <p:ext uri="{BB962C8B-B14F-4D97-AF65-F5344CB8AC3E}">
        <p14:creationId xmlns:p14="http://schemas.microsoft.com/office/powerpoint/2010/main" val="1020523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2E042B1-D278-4E51-A271-6D683C342161}" type="slidenum">
              <a:rPr lang="zh-CN" altLang="en-US" smtClean="0"/>
              <a:pPr/>
              <a:t>‹#›</a:t>
            </a:fld>
            <a:endParaRPr lang="zh-CN" altLang="en-US"/>
          </a:p>
        </p:txBody>
      </p:sp>
    </p:spTree>
    <p:extLst>
      <p:ext uri="{BB962C8B-B14F-4D97-AF65-F5344CB8AC3E}">
        <p14:creationId xmlns:p14="http://schemas.microsoft.com/office/powerpoint/2010/main" val="24717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2E042B1-D278-4E51-A271-6D683C342161}" type="slidenum">
              <a:rPr lang="zh-CN" altLang="en-US" smtClean="0"/>
              <a:pPr/>
              <a:t>‹#›</a:t>
            </a:fld>
            <a:endParaRPr lang="zh-CN" altLang="en-US"/>
          </a:p>
        </p:txBody>
      </p:sp>
    </p:spTree>
    <p:extLst>
      <p:ext uri="{BB962C8B-B14F-4D97-AF65-F5344CB8AC3E}">
        <p14:creationId xmlns:p14="http://schemas.microsoft.com/office/powerpoint/2010/main" val="35853525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2E042B1-D278-4E51-A271-6D683C342161}" type="slidenum">
              <a:rPr lang="zh-CN" altLang="en-US" smtClean="0"/>
              <a:pPr/>
              <a:t>‹#›</a:t>
            </a:fld>
            <a:endParaRPr lang="zh-CN" altLang="en-US"/>
          </a:p>
        </p:txBody>
      </p:sp>
    </p:spTree>
    <p:extLst>
      <p:ext uri="{BB962C8B-B14F-4D97-AF65-F5344CB8AC3E}">
        <p14:creationId xmlns:p14="http://schemas.microsoft.com/office/powerpoint/2010/main" val="26594527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2E042B1-D278-4E51-A271-6D683C342161}" type="slidenum">
              <a:rPr lang="zh-CN" altLang="en-US" smtClean="0"/>
              <a:pPr/>
              <a:t>‹#›</a:t>
            </a:fld>
            <a:endParaRPr lang="zh-CN" altLang="en-US"/>
          </a:p>
        </p:txBody>
      </p:sp>
    </p:spTree>
    <p:extLst>
      <p:ext uri="{BB962C8B-B14F-4D97-AF65-F5344CB8AC3E}">
        <p14:creationId xmlns:p14="http://schemas.microsoft.com/office/powerpoint/2010/main" val="17855487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2E042B1-D278-4E51-A271-6D683C342161}" type="slidenum">
              <a:rPr lang="zh-CN" altLang="en-US" smtClean="0"/>
              <a:pPr/>
              <a:t>‹#›</a:t>
            </a:fld>
            <a:endParaRPr lang="zh-CN" altLang="en-US"/>
          </a:p>
        </p:txBody>
      </p:sp>
    </p:spTree>
    <p:extLst>
      <p:ext uri="{BB962C8B-B14F-4D97-AF65-F5344CB8AC3E}">
        <p14:creationId xmlns:p14="http://schemas.microsoft.com/office/powerpoint/2010/main" val="904305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rgbClr val="94BDD4"/>
        </a:solidFill>
        <a:effectLst/>
      </p:bgPr>
    </p:bg>
    <p:spTree>
      <p:nvGrpSpPr>
        <p:cNvPr id="1" name=""/>
        <p:cNvGrpSpPr/>
        <p:nvPr/>
      </p:nvGrpSpPr>
      <p:grpSpPr>
        <a:xfrm>
          <a:off x="0" y="0"/>
          <a:ext cx="0" cy="0"/>
          <a:chOff x="0" y="0"/>
          <a:chExt cx="0" cy="0"/>
        </a:xfrm>
      </p:grpSpPr>
      <p:sp>
        <p:nvSpPr>
          <p:cNvPr id="11" name="灯片编号占位符 5"/>
          <p:cNvSpPr>
            <a:spLocks noGrp="1"/>
          </p:cNvSpPr>
          <p:nvPr>
            <p:ph type="sldNum" sz="quarter" idx="4"/>
          </p:nvPr>
        </p:nvSpPr>
        <p:spPr>
          <a:xfrm>
            <a:off x="9227288" y="6403457"/>
            <a:ext cx="2743200" cy="365125"/>
          </a:xfrm>
          <a:prstGeom prst="rect">
            <a:avLst/>
          </a:prstGeom>
        </p:spPr>
        <p:txBody>
          <a:bodyPr vert="horz" lIns="91440" tIns="45720" rIns="91440" bIns="45720" rtlCol="0" anchor="ctr"/>
          <a:lstStyle>
            <a:lvl1pPr algn="r">
              <a:defRPr sz="2400">
                <a:solidFill>
                  <a:schemeClr val="bg1"/>
                </a:solidFill>
              </a:defRPr>
            </a:lvl1pPr>
          </a:lstStyle>
          <a:p>
            <a:fld id="{D2E042B1-D278-4E51-A271-6D683C342161}" type="slidenum">
              <a:rPr lang="zh-CN" altLang="en-US" smtClean="0"/>
              <a:pPr/>
              <a:t>‹#›</a:t>
            </a:fld>
            <a:endParaRPr lang="zh-CN" altLang="en-US"/>
          </a:p>
        </p:txBody>
      </p:sp>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5826" y="237744"/>
            <a:ext cx="1057215" cy="1070125"/>
          </a:xfrm>
          <a:prstGeom prst="rect">
            <a:avLst/>
          </a:prstGeom>
        </p:spPr>
      </p:pic>
      <p:pic>
        <p:nvPicPr>
          <p:cNvPr id="9" name="图片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8622384">
            <a:off x="9921116" y="5458905"/>
            <a:ext cx="759682" cy="1042416"/>
          </a:xfrm>
          <a:prstGeom prst="rect">
            <a:avLst/>
          </a:prstGeom>
        </p:spPr>
      </p:pic>
      <p:pic>
        <p:nvPicPr>
          <p:cNvPr id="12" name="图片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737665">
            <a:off x="7824786" y="6132210"/>
            <a:ext cx="542327" cy="744166"/>
          </a:xfrm>
          <a:prstGeom prst="rect">
            <a:avLst/>
          </a:prstGeom>
        </p:spPr>
      </p:pic>
      <p:pic>
        <p:nvPicPr>
          <p:cNvPr id="13" name="图片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737665">
            <a:off x="10715665" y="6207383"/>
            <a:ext cx="542327" cy="744166"/>
          </a:xfrm>
          <a:prstGeom prst="rect">
            <a:avLst/>
          </a:prstGeom>
        </p:spPr>
      </p:pic>
      <p:pic>
        <p:nvPicPr>
          <p:cNvPr id="14" name="图片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793517">
            <a:off x="8814626" y="6132209"/>
            <a:ext cx="542327" cy="744166"/>
          </a:xfrm>
          <a:prstGeom prst="rect">
            <a:avLst/>
          </a:prstGeom>
        </p:spPr>
      </p:pic>
      <p:pic>
        <p:nvPicPr>
          <p:cNvPr id="15" name="图片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793517">
            <a:off x="11591786" y="5837943"/>
            <a:ext cx="542327" cy="744166"/>
          </a:xfrm>
          <a:prstGeom prst="rect">
            <a:avLst/>
          </a:prstGeom>
        </p:spPr>
      </p:pic>
      <p:pic>
        <p:nvPicPr>
          <p:cNvPr id="16" name="图片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793517">
            <a:off x="7122127" y="5891499"/>
            <a:ext cx="335560" cy="460446"/>
          </a:xfrm>
          <a:prstGeom prst="rect">
            <a:avLst/>
          </a:prstGeom>
        </p:spPr>
      </p:pic>
      <p:pic>
        <p:nvPicPr>
          <p:cNvPr id="17" name="图片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793517">
            <a:off x="7156562" y="6231769"/>
            <a:ext cx="335560" cy="460446"/>
          </a:xfrm>
          <a:prstGeom prst="rect">
            <a:avLst/>
          </a:prstGeom>
        </p:spPr>
      </p:pic>
      <p:pic>
        <p:nvPicPr>
          <p:cNvPr id="18" name="图片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793517">
            <a:off x="7667974" y="5990858"/>
            <a:ext cx="335560" cy="460446"/>
          </a:xfrm>
          <a:prstGeom prst="rect">
            <a:avLst/>
          </a:prstGeom>
        </p:spPr>
      </p:pic>
      <p:pic>
        <p:nvPicPr>
          <p:cNvPr id="19" name="图片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0555872">
            <a:off x="8444592" y="5944399"/>
            <a:ext cx="542327" cy="744166"/>
          </a:xfrm>
          <a:prstGeom prst="rect">
            <a:avLst/>
          </a:prstGeom>
        </p:spPr>
      </p:pic>
      <p:pic>
        <p:nvPicPr>
          <p:cNvPr id="20" name="图片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59839" y="5980113"/>
            <a:ext cx="920383" cy="931622"/>
          </a:xfrm>
          <a:prstGeom prst="rect">
            <a:avLst/>
          </a:prstGeom>
        </p:spPr>
      </p:pic>
      <p:pic>
        <p:nvPicPr>
          <p:cNvPr id="21" name="图片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3558" y="5621296"/>
            <a:ext cx="1057215" cy="1070125"/>
          </a:xfrm>
          <a:prstGeom prst="rect">
            <a:avLst/>
          </a:prstGeom>
        </p:spPr>
      </p:pic>
      <p:pic>
        <p:nvPicPr>
          <p:cNvPr id="22" name="图片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02490" y="6225610"/>
            <a:ext cx="920383" cy="931622"/>
          </a:xfrm>
          <a:prstGeom prst="rect">
            <a:avLst/>
          </a:prstGeom>
        </p:spPr>
      </p:pic>
    </p:spTree>
    <p:extLst>
      <p:ext uri="{BB962C8B-B14F-4D97-AF65-F5344CB8AC3E}">
        <p14:creationId xmlns:p14="http://schemas.microsoft.com/office/powerpoint/2010/main" val="1973045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2" name="文本占位符 7"/>
          <p:cNvSpPr>
            <a:spLocks noGrp="1"/>
          </p:cNvSpPr>
          <p:nvPr>
            <p:ph type="body" sz="quarter" idx="10" hasCustomPrompt="1"/>
          </p:nvPr>
        </p:nvSpPr>
        <p:spPr>
          <a:xfrm>
            <a:off x="659004" y="258233"/>
            <a:ext cx="4868117" cy="529569"/>
          </a:xfrm>
          <a:prstGeom prst="rect">
            <a:avLst/>
          </a:prstGeom>
          <a:ln w="12700" cmpd="sng">
            <a:solidFill>
              <a:schemeClr val="tx1"/>
            </a:solidFill>
          </a:ln>
        </p:spPr>
        <p:txBody>
          <a:bodyPr vert="horz" anchor="ctr"/>
          <a:lstStyle>
            <a:lvl1pPr marL="0" indent="0" algn="l">
              <a:buNone/>
              <a:defRPr sz="2400" b="1"/>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
        <p:nvSpPr>
          <p:cNvPr id="4" name="图片占位符 8"/>
          <p:cNvSpPr>
            <a:spLocks noGrp="1"/>
          </p:cNvSpPr>
          <p:nvPr>
            <p:ph type="pic" sz="quarter" idx="14" hasCustomPrompt="1"/>
          </p:nvPr>
        </p:nvSpPr>
        <p:spPr>
          <a:xfrm>
            <a:off x="376768" y="5989475"/>
            <a:ext cx="1960033" cy="533400"/>
          </a:xfrm>
          <a:prstGeom prst="rect">
            <a:avLst/>
          </a:prstGeom>
        </p:spPr>
        <p:txBody>
          <a:bodyPr vert="horz" anchor="ctr"/>
          <a:lstStyle>
            <a:lvl1pPr marL="0" indent="0" algn="ctr">
              <a:buNone/>
              <a:defRPr sz="1600" b="1"/>
            </a:lvl1pPr>
          </a:lstStyle>
          <a:p>
            <a:r>
              <a:rPr kumimoji="1" lang="en-US" altLang="zh-CN" sz="1600" b="1" dirty="0"/>
              <a:t>LOGO&amp;PIC</a:t>
            </a:r>
            <a:r>
              <a:rPr kumimoji="1" lang="zh-CN" altLang="en-US" sz="1600" b="1" dirty="0"/>
              <a:t> </a:t>
            </a:r>
            <a:r>
              <a:rPr kumimoji="1" lang="en-US" altLang="zh-CN" sz="1600" b="1" dirty="0"/>
              <a:t>HERE</a:t>
            </a:r>
            <a:endParaRPr kumimoji="1" lang="zh-CN" altLang="en-US" dirty="0"/>
          </a:p>
        </p:txBody>
      </p:sp>
      <p:sp>
        <p:nvSpPr>
          <p:cNvPr id="5" name="灯片编号占位符 5"/>
          <p:cNvSpPr>
            <a:spLocks noGrp="1"/>
          </p:cNvSpPr>
          <p:nvPr>
            <p:ph type="sldNum" sz="quarter" idx="4"/>
          </p:nvPr>
        </p:nvSpPr>
        <p:spPr>
          <a:xfrm>
            <a:off x="9291083" y="6403457"/>
            <a:ext cx="2743200" cy="365125"/>
          </a:xfrm>
          <a:prstGeom prst="rect">
            <a:avLst/>
          </a:prstGeom>
        </p:spPr>
        <p:txBody>
          <a:bodyPr vert="horz" lIns="91440" tIns="45720" rIns="91440" bIns="45720" rtlCol="0" anchor="ctr"/>
          <a:lstStyle>
            <a:lvl1pPr algn="r">
              <a:defRPr sz="2400">
                <a:solidFill>
                  <a:schemeClr val="bg1"/>
                </a:solidFill>
              </a:defRPr>
            </a:lvl1pPr>
          </a:lstStyle>
          <a:p>
            <a:fld id="{D2E042B1-D278-4E51-A271-6D683C342161}" type="slidenum">
              <a:rPr lang="zh-CN" altLang="en-US" smtClean="0"/>
              <a:pPr/>
              <a:t>‹#›</a:t>
            </a:fld>
            <a:endParaRPr lang="zh-CN" altLang="en-US"/>
          </a:p>
        </p:txBody>
      </p:sp>
    </p:spTree>
    <p:extLst>
      <p:ext uri="{BB962C8B-B14F-4D97-AF65-F5344CB8AC3E}">
        <p14:creationId xmlns:p14="http://schemas.microsoft.com/office/powerpoint/2010/main" val="1632621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空白">
    <p:bg>
      <p:bgPr>
        <a:solidFill>
          <a:srgbClr val="87B0C7"/>
        </a:solidFill>
        <a:effectLst/>
      </p:bgPr>
    </p:bg>
    <p:spTree>
      <p:nvGrpSpPr>
        <p:cNvPr id="1" name=""/>
        <p:cNvGrpSpPr/>
        <p:nvPr/>
      </p:nvGrpSpPr>
      <p:grpSpPr>
        <a:xfrm>
          <a:off x="0" y="0"/>
          <a:ext cx="0" cy="0"/>
          <a:chOff x="0" y="0"/>
          <a:chExt cx="0" cy="0"/>
        </a:xfrm>
      </p:grpSpPr>
      <p:pic>
        <p:nvPicPr>
          <p:cNvPr id="28" name="图片 2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4267226">
            <a:off x="2451918" y="378687"/>
            <a:ext cx="582909" cy="799852"/>
          </a:xfrm>
          <a:prstGeom prst="rect">
            <a:avLst/>
          </a:prstGeom>
        </p:spPr>
      </p:pic>
      <p:sp>
        <p:nvSpPr>
          <p:cNvPr id="14" name="燕尾形 13"/>
          <p:cNvSpPr/>
          <p:nvPr userDrawn="1"/>
        </p:nvSpPr>
        <p:spPr>
          <a:xfrm>
            <a:off x="10775632" y="5692616"/>
            <a:ext cx="192021" cy="192021"/>
          </a:xfrm>
          <a:prstGeom prst="chevro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pic>
        <p:nvPicPr>
          <p:cNvPr id="15" name="图片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92358" y="5921369"/>
            <a:ext cx="651742" cy="659701"/>
          </a:xfrm>
          <a:prstGeom prst="rect">
            <a:avLst/>
          </a:prstGeom>
        </p:spPr>
      </p:pic>
      <p:pic>
        <p:nvPicPr>
          <p:cNvPr id="16" name="图片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49776" y="5770583"/>
            <a:ext cx="923049" cy="934321"/>
          </a:xfrm>
          <a:prstGeom prst="rect">
            <a:avLst/>
          </a:prstGeom>
        </p:spPr>
      </p:pic>
      <p:pic>
        <p:nvPicPr>
          <p:cNvPr id="17" name="图片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07608" y="6290327"/>
            <a:ext cx="469567" cy="475301"/>
          </a:xfrm>
          <a:prstGeom prst="rect">
            <a:avLst/>
          </a:prstGeom>
        </p:spPr>
      </p:pic>
      <p:pic>
        <p:nvPicPr>
          <p:cNvPr id="18" name="图片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31690" y="5486400"/>
            <a:ext cx="745486" cy="754589"/>
          </a:xfrm>
          <a:prstGeom prst="rect">
            <a:avLst/>
          </a:prstGeom>
        </p:spPr>
      </p:pic>
      <p:pic>
        <p:nvPicPr>
          <p:cNvPr id="19" name="图片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7856502">
            <a:off x="9991028" y="6283764"/>
            <a:ext cx="375710" cy="515539"/>
          </a:xfrm>
          <a:prstGeom prst="rect">
            <a:avLst/>
          </a:prstGeom>
        </p:spPr>
      </p:pic>
      <p:pic>
        <p:nvPicPr>
          <p:cNvPr id="20" name="图片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9004921">
            <a:off x="11838878" y="5997659"/>
            <a:ext cx="375710" cy="515539"/>
          </a:xfrm>
          <a:prstGeom prst="rect">
            <a:avLst/>
          </a:prstGeom>
        </p:spPr>
      </p:pic>
      <p:pic>
        <p:nvPicPr>
          <p:cNvPr id="21" name="图片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61" y="590324"/>
            <a:ext cx="651742" cy="659701"/>
          </a:xfrm>
          <a:prstGeom prst="rect">
            <a:avLst/>
          </a:prstGeom>
        </p:spPr>
      </p:pic>
      <p:pic>
        <p:nvPicPr>
          <p:cNvPr id="22" name="图片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166" y="1338811"/>
            <a:ext cx="469567" cy="475301"/>
          </a:xfrm>
          <a:prstGeom prst="rect">
            <a:avLst/>
          </a:prstGeom>
        </p:spPr>
      </p:pic>
      <p:pic>
        <p:nvPicPr>
          <p:cNvPr id="23" name="图片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83821" y="-4957"/>
            <a:ext cx="923049" cy="934321"/>
          </a:xfrm>
          <a:prstGeom prst="rect">
            <a:avLst/>
          </a:prstGeom>
        </p:spPr>
      </p:pic>
      <p:pic>
        <p:nvPicPr>
          <p:cNvPr id="24" name="图片 2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13723" y="831356"/>
            <a:ext cx="469567" cy="475301"/>
          </a:xfrm>
          <a:prstGeom prst="rect">
            <a:avLst/>
          </a:prstGeom>
        </p:spPr>
      </p:pic>
      <p:pic>
        <p:nvPicPr>
          <p:cNvPr id="25" name="图片 2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7611" y="314418"/>
            <a:ext cx="745486" cy="754589"/>
          </a:xfrm>
          <a:prstGeom prst="rect">
            <a:avLst/>
          </a:prstGeom>
        </p:spPr>
      </p:pic>
      <p:pic>
        <p:nvPicPr>
          <p:cNvPr id="26" name="图片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6409616">
            <a:off x="748426" y="926026"/>
            <a:ext cx="375710" cy="515539"/>
          </a:xfrm>
          <a:prstGeom prst="rect">
            <a:avLst/>
          </a:prstGeom>
        </p:spPr>
      </p:pic>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6409616">
            <a:off x="471690" y="222294"/>
            <a:ext cx="375710" cy="515539"/>
          </a:xfrm>
          <a:prstGeom prst="rect">
            <a:avLst/>
          </a:prstGeom>
        </p:spPr>
      </p:pic>
    </p:spTree>
    <p:extLst>
      <p:ext uri="{BB962C8B-B14F-4D97-AF65-F5344CB8AC3E}">
        <p14:creationId xmlns:p14="http://schemas.microsoft.com/office/powerpoint/2010/main" val="304797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FCFCF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448251"/>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标题和内容">
    <p:bg>
      <p:bgPr>
        <a:solidFill>
          <a:srgbClr val="FCFCF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8453181"/>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仅标题">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51805" y="427269"/>
            <a:ext cx="11896856" cy="466064"/>
          </a:xfrm>
          <a:prstGeom prst="rect">
            <a:avLst/>
          </a:prstGeom>
        </p:spPr>
        <p:txBody>
          <a:bodyPr>
            <a:noAutofit/>
          </a:bodyPr>
          <a:lstStyle>
            <a:lvl1pPr algn="ctr">
              <a:defRPr sz="1867" b="1" i="0">
                <a:solidFill>
                  <a:schemeClr val="tx1">
                    <a:lumMod val="65000"/>
                    <a:lumOff val="35000"/>
                  </a:schemeClr>
                </a:solidFill>
                <a:latin typeface="微软雅黑" pitchFamily="34" charset="-122"/>
                <a:ea typeface="微软雅黑" pitchFamily="34" charset="-122"/>
              </a:defRPr>
            </a:lvl1pPr>
          </a:lstStyle>
          <a:p>
            <a:r>
              <a:rPr lang="zh-CN" altLang="en-US" dirty="0"/>
              <a:t>第一部分  点击此处输入您的标题</a:t>
            </a:r>
          </a:p>
        </p:txBody>
      </p:sp>
      <p:sp>
        <p:nvSpPr>
          <p:cNvPr id="3" name="日期占位符 2"/>
          <p:cNvSpPr>
            <a:spLocks noGrp="1"/>
          </p:cNvSpPr>
          <p:nvPr>
            <p:ph type="dt" sz="half" idx="10"/>
          </p:nvPr>
        </p:nvSpPr>
        <p:spPr>
          <a:xfrm>
            <a:off x="609600" y="6356351"/>
            <a:ext cx="2844800" cy="365125"/>
          </a:xfrm>
          <a:prstGeom prst="rect">
            <a:avLst/>
          </a:prstGeom>
        </p:spPr>
        <p:txBody>
          <a:bodyPr/>
          <a:lstStyle/>
          <a:p>
            <a:fld id="{32274D81-BE9C-4C9D-8371-8BC208C7A872}" type="datetimeFigureOut">
              <a:rPr lang="zh-CN" altLang="en-US" smtClean="0"/>
              <a:pPr/>
              <a:t>2019/4/3</a:t>
            </a:fld>
            <a:endParaRPr lang="zh-CN" altLang="en-US"/>
          </a:p>
        </p:txBody>
      </p:sp>
      <p:sp>
        <p:nvSpPr>
          <p:cNvPr id="4" name="页脚占位符 3"/>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600" y="6356351"/>
            <a:ext cx="2844800" cy="365125"/>
          </a:xfrm>
          <a:prstGeom prst="rect">
            <a:avLst/>
          </a:prstGeom>
        </p:spPr>
        <p:txBody>
          <a:bodyPr/>
          <a:lstStyle/>
          <a:p>
            <a:fld id="{EED5F6FF-76A1-4CE1-A727-BAA53E4938F6}" type="slidenum">
              <a:rPr lang="zh-CN" altLang="en-US" smtClean="0"/>
              <a:pPr/>
              <a:t>‹#›</a:t>
            </a:fld>
            <a:endParaRPr lang="zh-CN" altLang="en-US"/>
          </a:p>
        </p:txBody>
      </p:sp>
      <p:grpSp>
        <p:nvGrpSpPr>
          <p:cNvPr id="8" name="组合 7"/>
          <p:cNvGrpSpPr/>
          <p:nvPr userDrawn="1"/>
        </p:nvGrpSpPr>
        <p:grpSpPr>
          <a:xfrm>
            <a:off x="11232571" y="6282448"/>
            <a:ext cx="958165" cy="384043"/>
            <a:chOff x="8424428" y="4716750"/>
            <a:chExt cx="718624" cy="288032"/>
          </a:xfrm>
          <a:solidFill>
            <a:srgbClr val="BFBFBF"/>
          </a:solidFill>
        </p:grpSpPr>
        <p:sp>
          <p:nvSpPr>
            <p:cNvPr id="9" name="圆角矩形 8"/>
            <p:cNvSpPr/>
            <p:nvPr userDrawn="1"/>
          </p:nvSpPr>
          <p:spPr>
            <a:xfrm>
              <a:off x="8424428" y="4716750"/>
              <a:ext cx="468052" cy="28803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矩形 9"/>
            <p:cNvSpPr/>
            <p:nvPr userDrawn="1"/>
          </p:nvSpPr>
          <p:spPr>
            <a:xfrm>
              <a:off x="8820472" y="4948014"/>
              <a:ext cx="322580" cy="567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1" name="TextBox 10"/>
          <p:cNvSpPr txBox="1"/>
          <p:nvPr userDrawn="1"/>
        </p:nvSpPr>
        <p:spPr>
          <a:xfrm>
            <a:off x="11300686" y="6248767"/>
            <a:ext cx="471604" cy="420564"/>
          </a:xfrm>
          <a:prstGeom prst="rect">
            <a:avLst/>
          </a:prstGeom>
          <a:noFill/>
        </p:spPr>
        <p:txBody>
          <a:bodyPr wrap="none" rtlCol="0">
            <a:spAutoFit/>
          </a:bodyPr>
          <a:lstStyle/>
          <a:p>
            <a:fld id="{15E71900-10A2-4CC6-8A82-1659C4480C15}" type="slidenum">
              <a:rPr lang="zh-CN" altLang="en-US" sz="2133" smtClean="0">
                <a:solidFill>
                  <a:schemeClr val="tx1">
                    <a:lumMod val="65000"/>
                    <a:lumOff val="35000"/>
                  </a:schemeClr>
                </a:solidFill>
              </a:rPr>
              <a:pPr/>
              <a:t>‹#›</a:t>
            </a:fld>
            <a:endParaRPr lang="zh-CN" altLang="en-US" sz="2133" dirty="0">
              <a:solidFill>
                <a:schemeClr val="tx1">
                  <a:lumMod val="65000"/>
                  <a:lumOff val="35000"/>
                </a:schemeClr>
              </a:solidFill>
            </a:endParaRPr>
          </a:p>
        </p:txBody>
      </p:sp>
      <p:cxnSp>
        <p:nvCxnSpPr>
          <p:cNvPr id="21" name="直接连接符 20"/>
          <p:cNvCxnSpPr/>
          <p:nvPr userDrawn="1"/>
        </p:nvCxnSpPr>
        <p:spPr>
          <a:xfrm>
            <a:off x="623509" y="670091"/>
            <a:ext cx="4007512" cy="0"/>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userDrawn="1"/>
        </p:nvCxnSpPr>
        <p:spPr>
          <a:xfrm>
            <a:off x="7654305" y="670091"/>
            <a:ext cx="4007512" cy="0"/>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172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2E042B1-D278-4E51-A271-6D683C342161}" type="slidenum">
              <a:rPr lang="zh-CN" altLang="en-US" smtClean="0"/>
              <a:pPr/>
              <a:t>‹#›</a:t>
            </a:fld>
            <a:endParaRPr lang="zh-CN" altLang="en-US"/>
          </a:p>
        </p:txBody>
      </p:sp>
    </p:spTree>
    <p:extLst>
      <p:ext uri="{BB962C8B-B14F-4D97-AF65-F5344CB8AC3E}">
        <p14:creationId xmlns:p14="http://schemas.microsoft.com/office/powerpoint/2010/main" val="341373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2E042B1-D278-4E51-A271-6D683C342161}" type="slidenum">
              <a:rPr lang="zh-CN" altLang="en-US" smtClean="0"/>
              <a:pPr/>
              <a:t>‹#›</a:t>
            </a:fld>
            <a:endParaRPr lang="zh-CN" altLang="en-US"/>
          </a:p>
        </p:txBody>
      </p:sp>
    </p:spTree>
    <p:extLst>
      <p:ext uri="{BB962C8B-B14F-4D97-AF65-F5344CB8AC3E}">
        <p14:creationId xmlns:p14="http://schemas.microsoft.com/office/powerpoint/2010/main" val="2450799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44150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62" r:id="rId3"/>
    <p:sldLayoutId id="2147483692" r:id="rId4"/>
    <p:sldLayoutId id="2147483693" r:id="rId5"/>
    <p:sldLayoutId id="2147483694" r:id="rId6"/>
    <p:sldLayoutId id="2147483695"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E042B1-D278-4E51-A271-6D683C342161}" type="slidenum">
              <a:rPr lang="zh-CN" altLang="en-US" smtClean="0"/>
              <a:pPr/>
              <a:t>‹#›</a:t>
            </a:fld>
            <a:endParaRPr lang="zh-CN" altLang="en-US"/>
          </a:p>
        </p:txBody>
      </p:sp>
    </p:spTree>
    <p:extLst>
      <p:ext uri="{BB962C8B-B14F-4D97-AF65-F5344CB8AC3E}">
        <p14:creationId xmlns:p14="http://schemas.microsoft.com/office/powerpoint/2010/main" val="414018394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microsoft.com/office/2007/relationships/media" Target="../media/media1.mp3"/><Relationship Id="rId7" Type="http://schemas.openxmlformats.org/officeDocument/2006/relationships/image" Target="../media/image4.png"/><Relationship Id="rId2" Type="http://schemas.openxmlformats.org/officeDocument/2006/relationships/audio" Target="NULL" TargetMode="External"/><Relationship Id="rId1" Type="http://schemas.openxmlformats.org/officeDocument/2006/relationships/themeOverride" Target="../theme/themeOverride1.xml"/><Relationship Id="rId6" Type="http://schemas.openxmlformats.org/officeDocument/2006/relationships/image" Target="../media/image3.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2.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hemeOverride" Target="../theme/themeOverride6.xml"/><Relationship Id="rId5" Type="http://schemas.openxmlformats.org/officeDocument/2006/relationships/image" Target="../media/image2.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4BDD4"/>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96773" y="560763"/>
            <a:ext cx="1140089" cy="1564400"/>
          </a:xfrm>
          <a:prstGeom prst="rect">
            <a:avLst/>
          </a:prstGeom>
        </p:spPr>
      </p:pic>
      <p:pic>
        <p:nvPicPr>
          <p:cNvPr id="42" name="图片 4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866" y="5305840"/>
            <a:ext cx="1140089" cy="1564400"/>
          </a:xfrm>
          <a:prstGeom prst="rect">
            <a:avLst/>
          </a:prstGeom>
        </p:spPr>
      </p:pic>
      <p:cxnSp>
        <p:nvCxnSpPr>
          <p:cNvPr id="16" name="直接连接符 15"/>
          <p:cNvCxnSpPr/>
          <p:nvPr/>
        </p:nvCxnSpPr>
        <p:spPr>
          <a:xfrm>
            <a:off x="4542158" y="3381478"/>
            <a:ext cx="647950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8" name="背景三 一首节奏轻快的纯音乐.mp3">
            <a:hlinkClick r:id="" action="ppaction://media"/>
          </p:cNvPr>
          <p:cNvPicPr>
            <a:picLocks noChangeAspect="1"/>
          </p:cNvPicPr>
          <p:nvPr>
            <a:audioFile r:link="rId2"/>
            <p:extLst>
              <p:ext uri="{DAA4B4D4-6D71-4841-9C94-3DE7FCFB9230}">
                <p14:media xmlns:p14="http://schemas.microsoft.com/office/powerpoint/2010/main" r:embed="rId3">
                  <p14:trim end="4571.7916"/>
                </p14:media>
              </p:ext>
            </p:extLst>
          </p:nvPr>
        </p:nvPicPr>
        <p:blipFill>
          <a:blip r:embed="rId7"/>
          <a:stretch>
            <a:fillRect/>
          </a:stretch>
        </p:blipFill>
        <p:spPr>
          <a:xfrm>
            <a:off x="9614424" y="-1292922"/>
            <a:ext cx="609600" cy="609600"/>
          </a:xfrm>
          <a:prstGeom prst="rect">
            <a:avLst/>
          </a:prstGeom>
        </p:spPr>
      </p:pic>
      <p:sp>
        <p:nvSpPr>
          <p:cNvPr id="10" name="文本框 9"/>
          <p:cNvSpPr txBox="1"/>
          <p:nvPr/>
        </p:nvSpPr>
        <p:spPr>
          <a:xfrm>
            <a:off x="12192000" y="9372600"/>
            <a:ext cx="877163" cy="369332"/>
          </a:xfrm>
          <a:prstGeom prst="rect">
            <a:avLst/>
          </a:prstGeom>
          <a:noFill/>
        </p:spPr>
        <p:txBody>
          <a:bodyPr wrap="none" rtlCol="0">
            <a:spAutoFit/>
          </a:bodyPr>
          <a:lstStyle/>
          <a:p>
            <a:r>
              <a:rPr lang="zh-CN" altLang="en-US" dirty="0"/>
              <a:t>Delay character</a:t>
            </a:r>
          </a:p>
        </p:txBody>
      </p:sp>
      <p:pic>
        <p:nvPicPr>
          <p:cNvPr id="2" name="图片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3849" y="3594663"/>
            <a:ext cx="1752897" cy="1774303"/>
          </a:xfrm>
          <a:prstGeom prst="rect">
            <a:avLst/>
          </a:prstGeom>
        </p:spPr>
      </p:pic>
      <p:pic>
        <p:nvPicPr>
          <p:cNvPr id="21" name="图片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52274" y="3115860"/>
            <a:ext cx="873910" cy="884582"/>
          </a:xfrm>
          <a:prstGeom prst="rect">
            <a:avLst/>
          </a:prstGeom>
        </p:spPr>
      </p:pic>
      <p:pic>
        <p:nvPicPr>
          <p:cNvPr id="29" name="图片 2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2515" y="1006461"/>
            <a:ext cx="1752897" cy="1774303"/>
          </a:xfrm>
          <a:prstGeom prst="rect">
            <a:avLst/>
          </a:prstGeom>
        </p:spPr>
      </p:pic>
      <p:pic>
        <p:nvPicPr>
          <p:cNvPr id="31" name="图片 3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53407" y="691840"/>
            <a:ext cx="1752897" cy="1774303"/>
          </a:xfrm>
          <a:prstGeom prst="rect">
            <a:avLst/>
          </a:prstGeom>
        </p:spPr>
      </p:pic>
      <p:pic>
        <p:nvPicPr>
          <p:cNvPr id="32" name="图片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768150">
            <a:off x="582271" y="2841792"/>
            <a:ext cx="629473" cy="863746"/>
          </a:xfrm>
          <a:prstGeom prst="rect">
            <a:avLst/>
          </a:prstGeom>
        </p:spPr>
      </p:pic>
      <p:pic>
        <p:nvPicPr>
          <p:cNvPr id="33" name="图片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442191">
            <a:off x="1880666" y="901555"/>
            <a:ext cx="629473" cy="863746"/>
          </a:xfrm>
          <a:prstGeom prst="rect">
            <a:avLst/>
          </a:prstGeom>
        </p:spPr>
      </p:pic>
      <p:pic>
        <p:nvPicPr>
          <p:cNvPr id="34" name="图片 3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257810">
            <a:off x="11328806" y="1798861"/>
            <a:ext cx="629473" cy="863746"/>
          </a:xfrm>
          <a:prstGeom prst="rect">
            <a:avLst/>
          </a:prstGeom>
        </p:spPr>
      </p:pic>
      <p:pic>
        <p:nvPicPr>
          <p:cNvPr id="35" name="图片 3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768150">
            <a:off x="2135204" y="3952323"/>
            <a:ext cx="375710" cy="515539"/>
          </a:xfrm>
          <a:prstGeom prst="rect">
            <a:avLst/>
          </a:prstGeom>
        </p:spPr>
      </p:pic>
      <p:pic>
        <p:nvPicPr>
          <p:cNvPr id="36" name="图片 3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768150">
            <a:off x="1771999" y="2541530"/>
            <a:ext cx="375710" cy="515539"/>
          </a:xfrm>
          <a:prstGeom prst="rect">
            <a:avLst/>
          </a:prstGeom>
        </p:spPr>
      </p:pic>
      <p:pic>
        <p:nvPicPr>
          <p:cNvPr id="37" name="图片 3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768150">
            <a:off x="2858625" y="2855592"/>
            <a:ext cx="375710" cy="515539"/>
          </a:xfrm>
          <a:prstGeom prst="rect">
            <a:avLst/>
          </a:prstGeom>
        </p:spPr>
      </p:pic>
      <p:pic>
        <p:nvPicPr>
          <p:cNvPr id="38" name="图片 3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768150">
            <a:off x="3770457" y="3170576"/>
            <a:ext cx="375710" cy="515539"/>
          </a:xfrm>
          <a:prstGeom prst="rect">
            <a:avLst/>
          </a:prstGeom>
        </p:spPr>
      </p:pic>
      <p:pic>
        <p:nvPicPr>
          <p:cNvPr id="39" name="图片 3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768150">
            <a:off x="3508702" y="2514043"/>
            <a:ext cx="375710" cy="515539"/>
          </a:xfrm>
          <a:prstGeom prst="rect">
            <a:avLst/>
          </a:prstGeom>
        </p:spPr>
      </p:pic>
      <p:pic>
        <p:nvPicPr>
          <p:cNvPr id="40" name="图片 3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768150">
            <a:off x="1329094" y="5548777"/>
            <a:ext cx="629473" cy="863746"/>
          </a:xfrm>
          <a:prstGeom prst="rect">
            <a:avLst/>
          </a:prstGeom>
        </p:spPr>
      </p:pic>
      <p:pic>
        <p:nvPicPr>
          <p:cNvPr id="41" name="图片 4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51980" y="3416373"/>
            <a:ext cx="989387" cy="1001469"/>
          </a:xfrm>
          <a:prstGeom prst="rect">
            <a:avLst/>
          </a:prstGeom>
        </p:spPr>
      </p:pic>
      <p:pic>
        <p:nvPicPr>
          <p:cNvPr id="30" name="图片 2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63430" y="2629268"/>
            <a:ext cx="958326" cy="970029"/>
          </a:xfrm>
          <a:prstGeom prst="rect">
            <a:avLst/>
          </a:prstGeom>
        </p:spPr>
      </p:pic>
      <p:pic>
        <p:nvPicPr>
          <p:cNvPr id="43" name="图片 4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07216" y="5073205"/>
            <a:ext cx="873910" cy="884582"/>
          </a:xfrm>
          <a:prstGeom prst="rect">
            <a:avLst/>
          </a:prstGeom>
        </p:spPr>
      </p:pic>
      <p:pic>
        <p:nvPicPr>
          <p:cNvPr id="44" name="图片 4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768150">
            <a:off x="1941346" y="4627482"/>
            <a:ext cx="375710" cy="515539"/>
          </a:xfrm>
          <a:prstGeom prst="rect">
            <a:avLst/>
          </a:prstGeom>
        </p:spPr>
      </p:pic>
      <p:pic>
        <p:nvPicPr>
          <p:cNvPr id="45" name="图片 4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768150">
            <a:off x="2458384" y="4471378"/>
            <a:ext cx="629473" cy="863746"/>
          </a:xfrm>
          <a:prstGeom prst="rect">
            <a:avLst/>
          </a:prstGeom>
        </p:spPr>
      </p:pic>
      <p:sp>
        <p:nvSpPr>
          <p:cNvPr id="14" name="文本框 13"/>
          <p:cNvSpPr txBox="1"/>
          <p:nvPr/>
        </p:nvSpPr>
        <p:spPr>
          <a:xfrm>
            <a:off x="4710314" y="2279983"/>
            <a:ext cx="5678157" cy="923330"/>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zh-CN"/>
            </a:defPPr>
            <a:lvl1pPr>
              <a:defRPr sz="8000" b="1">
                <a:solidFill>
                  <a:schemeClr val="bg1"/>
                </a:solidFill>
                <a:cs typeface="+mn-ea"/>
              </a:defRPr>
            </a:lvl1pPr>
          </a:lstStyle>
          <a:p>
            <a:r>
              <a:rPr lang="zh-CN" altLang="en-US" sz="5400" dirty="0"/>
              <a:t>Fresh</a:t>
            </a:r>
            <a:r>
              <a:rPr lang="en-US" altLang="zh-CN" sz="5400" dirty="0"/>
              <a:t> PPT </a:t>
            </a:r>
            <a:r>
              <a:rPr lang="zh-CN" altLang="en-US" sz="5400" dirty="0"/>
              <a:t>Template</a:t>
            </a:r>
          </a:p>
        </p:txBody>
      </p:sp>
      <p:pic>
        <p:nvPicPr>
          <p:cNvPr id="27" name="图片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42841" y="2015459"/>
            <a:ext cx="873910" cy="884582"/>
          </a:xfrm>
          <a:prstGeom prst="rect">
            <a:avLst/>
          </a:prstGeom>
        </p:spPr>
      </p:pic>
      <p:sp>
        <p:nvSpPr>
          <p:cNvPr id="47" name="TextBox 23"/>
          <p:cNvSpPr txBox="1"/>
          <p:nvPr/>
        </p:nvSpPr>
        <p:spPr>
          <a:xfrm>
            <a:off x="4808670" y="3799853"/>
            <a:ext cx="5731056" cy="646331"/>
          </a:xfrm>
          <a:prstGeom prst="rect">
            <a:avLst/>
          </a:prstGeom>
          <a:noFill/>
        </p:spPr>
        <p:txBody>
          <a:bodyPr wrap="none" rtlCol="0">
            <a:spAutoFit/>
          </a:bodyPr>
          <a:lstStyle/>
          <a:p>
            <a:pPr algn="ctr"/>
            <a:r>
              <a:rPr lang="en-US" altLang="zh-CN" dirty="0">
                <a:solidFill>
                  <a:schemeClr val="bg1"/>
                </a:solidFill>
              </a:rPr>
              <a:t>201x Year-End summary and summarizes the boutique PPT</a:t>
            </a:r>
          </a:p>
          <a:p>
            <a:pPr algn="ctr"/>
            <a:r>
              <a:rPr lang="en-US" altLang="zh-CN" dirty="0">
                <a:solidFill>
                  <a:schemeClr val="bg1"/>
                </a:solidFill>
              </a:rPr>
              <a:t>About the summary text input or copy here</a:t>
            </a:r>
          </a:p>
        </p:txBody>
      </p:sp>
    </p:spTree>
    <p:extLst>
      <p:ext uri="{BB962C8B-B14F-4D97-AF65-F5344CB8AC3E}">
        <p14:creationId xmlns:p14="http://schemas.microsoft.com/office/powerpoint/2010/main" val="321578405"/>
      </p:ext>
    </p:extLst>
  </p:cSld>
  <p:clrMapOvr>
    <a:masterClrMapping/>
  </p:clrMapOvr>
  <mc:AlternateContent xmlns:mc="http://schemas.openxmlformats.org/markup-compatibility/2006" xmlns:p14="http://schemas.microsoft.com/office/powerpoint/2010/main">
    <mc:Choice Requires="p14">
      <p:transition spd="slow" p14:dur="3900" advTm="0">
        <p14:glitter pattern="hexagon"/>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8"/>
                                        </p:tgtEl>
                                      </p:cBhvr>
                                    </p:cmd>
                                  </p:childTnLst>
                                </p:cTn>
                              </p:par>
                            </p:childTnLst>
                          </p:cTn>
                        </p:par>
                        <p:par>
                          <p:cTn id="7" fill="hold">
                            <p:stCondLst>
                              <p:cond delay="0"/>
                            </p:stCondLst>
                            <p:childTnLst>
                              <p:par>
                                <p:cTn id="8" presetID="2" presetClass="entr" presetSubtype="12"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0-#ppt_w/2"/>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par>
                                <p:cTn id="12" presetID="2" presetClass="entr" presetSubtype="12" fill="hold" nodeType="withEffect">
                                  <p:stCondLst>
                                    <p:cond delay="0"/>
                                  </p:stCondLst>
                                  <p:childTnLst>
                                    <p:set>
                                      <p:cBhvr>
                                        <p:cTn id="13" dur="1" fill="hold">
                                          <p:stCondLst>
                                            <p:cond delay="0"/>
                                          </p:stCondLst>
                                        </p:cTn>
                                        <p:tgtEl>
                                          <p:spTgt spid="42"/>
                                        </p:tgtEl>
                                        <p:attrNameLst>
                                          <p:attrName>style.visibility</p:attrName>
                                        </p:attrNameLst>
                                      </p:cBhvr>
                                      <p:to>
                                        <p:strVal val="visible"/>
                                      </p:to>
                                    </p:set>
                                    <p:anim calcmode="lin" valueType="num">
                                      <p:cBhvr additive="base">
                                        <p:cTn id="14" dur="500" fill="hold"/>
                                        <p:tgtEl>
                                          <p:spTgt spid="42"/>
                                        </p:tgtEl>
                                        <p:attrNameLst>
                                          <p:attrName>ppt_x</p:attrName>
                                        </p:attrNameLst>
                                      </p:cBhvr>
                                      <p:tavLst>
                                        <p:tav tm="0">
                                          <p:val>
                                            <p:strVal val="0-#ppt_w/2"/>
                                          </p:val>
                                        </p:tav>
                                        <p:tav tm="100000">
                                          <p:val>
                                            <p:strVal val="#ppt_x"/>
                                          </p:val>
                                        </p:tav>
                                      </p:tavLst>
                                    </p:anim>
                                    <p:anim calcmode="lin" valueType="num">
                                      <p:cBhvr additive="base">
                                        <p:cTn id="15" dur="500" fill="hold"/>
                                        <p:tgtEl>
                                          <p:spTgt spid="42"/>
                                        </p:tgtEl>
                                        <p:attrNameLst>
                                          <p:attrName>ppt_y</p:attrName>
                                        </p:attrNameLst>
                                      </p:cBhvr>
                                      <p:tavLst>
                                        <p:tav tm="0">
                                          <p:val>
                                            <p:strVal val="1+#ppt_h/2"/>
                                          </p:val>
                                        </p:tav>
                                        <p:tav tm="100000">
                                          <p:val>
                                            <p:strVal val="#ppt_y"/>
                                          </p:val>
                                        </p:tav>
                                      </p:tavLst>
                                    </p:anim>
                                  </p:childTnLst>
                                </p:cTn>
                              </p:par>
                              <p:par>
                                <p:cTn id="16" presetID="2" presetClass="entr" presetSubtype="12"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0-#ppt_w/2"/>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par>
                                <p:cTn id="20" presetID="2" presetClass="entr" presetSubtype="12"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1+#ppt_h/2"/>
                                          </p:val>
                                        </p:tav>
                                        <p:tav tm="100000">
                                          <p:val>
                                            <p:strVal val="#ppt_y"/>
                                          </p:val>
                                        </p:tav>
                                      </p:tavLst>
                                    </p:anim>
                                  </p:childTnLst>
                                </p:cTn>
                              </p:par>
                              <p:par>
                                <p:cTn id="24" presetID="2" presetClass="entr" presetSubtype="12"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500" fill="hold"/>
                                        <p:tgtEl>
                                          <p:spTgt spid="29"/>
                                        </p:tgtEl>
                                        <p:attrNameLst>
                                          <p:attrName>ppt_x</p:attrName>
                                        </p:attrNameLst>
                                      </p:cBhvr>
                                      <p:tavLst>
                                        <p:tav tm="0">
                                          <p:val>
                                            <p:strVal val="0-#ppt_w/2"/>
                                          </p:val>
                                        </p:tav>
                                        <p:tav tm="100000">
                                          <p:val>
                                            <p:strVal val="#ppt_x"/>
                                          </p:val>
                                        </p:tav>
                                      </p:tavLst>
                                    </p:anim>
                                    <p:anim calcmode="lin" valueType="num">
                                      <p:cBhvr additive="base">
                                        <p:cTn id="27" dur="500" fill="hold"/>
                                        <p:tgtEl>
                                          <p:spTgt spid="29"/>
                                        </p:tgtEl>
                                        <p:attrNameLst>
                                          <p:attrName>ppt_y</p:attrName>
                                        </p:attrNameLst>
                                      </p:cBhvr>
                                      <p:tavLst>
                                        <p:tav tm="0">
                                          <p:val>
                                            <p:strVal val="1+#ppt_h/2"/>
                                          </p:val>
                                        </p:tav>
                                        <p:tav tm="100000">
                                          <p:val>
                                            <p:strVal val="#ppt_y"/>
                                          </p:val>
                                        </p:tav>
                                      </p:tavLst>
                                    </p:anim>
                                  </p:childTnLst>
                                </p:cTn>
                              </p:par>
                              <p:par>
                                <p:cTn id="28" presetID="2" presetClass="entr" presetSubtype="12"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additive="base">
                                        <p:cTn id="30" dur="500" fill="hold"/>
                                        <p:tgtEl>
                                          <p:spTgt spid="31"/>
                                        </p:tgtEl>
                                        <p:attrNameLst>
                                          <p:attrName>ppt_x</p:attrName>
                                        </p:attrNameLst>
                                      </p:cBhvr>
                                      <p:tavLst>
                                        <p:tav tm="0">
                                          <p:val>
                                            <p:strVal val="0-#ppt_w/2"/>
                                          </p:val>
                                        </p:tav>
                                        <p:tav tm="100000">
                                          <p:val>
                                            <p:strVal val="#ppt_x"/>
                                          </p:val>
                                        </p:tav>
                                      </p:tavLst>
                                    </p:anim>
                                    <p:anim calcmode="lin" valueType="num">
                                      <p:cBhvr additive="base">
                                        <p:cTn id="31" dur="500" fill="hold"/>
                                        <p:tgtEl>
                                          <p:spTgt spid="31"/>
                                        </p:tgtEl>
                                        <p:attrNameLst>
                                          <p:attrName>ppt_y</p:attrName>
                                        </p:attrNameLst>
                                      </p:cBhvr>
                                      <p:tavLst>
                                        <p:tav tm="0">
                                          <p:val>
                                            <p:strVal val="1+#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additive="base">
                                        <p:cTn id="34" dur="500" fill="hold"/>
                                        <p:tgtEl>
                                          <p:spTgt spid="32"/>
                                        </p:tgtEl>
                                        <p:attrNameLst>
                                          <p:attrName>ppt_x</p:attrName>
                                        </p:attrNameLst>
                                      </p:cBhvr>
                                      <p:tavLst>
                                        <p:tav tm="0">
                                          <p:val>
                                            <p:strVal val="0-#ppt_w/2"/>
                                          </p:val>
                                        </p:tav>
                                        <p:tav tm="100000">
                                          <p:val>
                                            <p:strVal val="#ppt_x"/>
                                          </p:val>
                                        </p:tav>
                                      </p:tavLst>
                                    </p:anim>
                                    <p:anim calcmode="lin" valueType="num">
                                      <p:cBhvr additive="base">
                                        <p:cTn id="35" dur="500" fill="hold"/>
                                        <p:tgtEl>
                                          <p:spTgt spid="32"/>
                                        </p:tgtEl>
                                        <p:attrNameLst>
                                          <p:attrName>ppt_y</p:attrName>
                                        </p:attrNameLst>
                                      </p:cBhvr>
                                      <p:tavLst>
                                        <p:tav tm="0">
                                          <p:val>
                                            <p:strVal val="1+#ppt_h/2"/>
                                          </p:val>
                                        </p:tav>
                                        <p:tav tm="100000">
                                          <p:val>
                                            <p:strVal val="#ppt_y"/>
                                          </p:val>
                                        </p:tav>
                                      </p:tavLst>
                                    </p:anim>
                                  </p:childTnLst>
                                </p:cTn>
                              </p:par>
                              <p:par>
                                <p:cTn id="36" presetID="2" presetClass="entr" presetSubtype="12"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 calcmode="lin" valueType="num">
                                      <p:cBhvr additive="base">
                                        <p:cTn id="38" dur="500" fill="hold"/>
                                        <p:tgtEl>
                                          <p:spTgt spid="33"/>
                                        </p:tgtEl>
                                        <p:attrNameLst>
                                          <p:attrName>ppt_x</p:attrName>
                                        </p:attrNameLst>
                                      </p:cBhvr>
                                      <p:tavLst>
                                        <p:tav tm="0">
                                          <p:val>
                                            <p:strVal val="0-#ppt_w/2"/>
                                          </p:val>
                                        </p:tav>
                                        <p:tav tm="100000">
                                          <p:val>
                                            <p:strVal val="#ppt_x"/>
                                          </p:val>
                                        </p:tav>
                                      </p:tavLst>
                                    </p:anim>
                                    <p:anim calcmode="lin" valueType="num">
                                      <p:cBhvr additive="base">
                                        <p:cTn id="39" dur="500" fill="hold"/>
                                        <p:tgtEl>
                                          <p:spTgt spid="33"/>
                                        </p:tgtEl>
                                        <p:attrNameLst>
                                          <p:attrName>ppt_y</p:attrName>
                                        </p:attrNameLst>
                                      </p:cBhvr>
                                      <p:tavLst>
                                        <p:tav tm="0">
                                          <p:val>
                                            <p:strVal val="1+#ppt_h/2"/>
                                          </p:val>
                                        </p:tav>
                                        <p:tav tm="100000">
                                          <p:val>
                                            <p:strVal val="#ppt_y"/>
                                          </p:val>
                                        </p:tav>
                                      </p:tavLst>
                                    </p:anim>
                                  </p:childTnLst>
                                </p:cTn>
                              </p:par>
                              <p:par>
                                <p:cTn id="40" presetID="2" presetClass="entr" presetSubtype="12" fill="hold" nodeType="with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additive="base">
                                        <p:cTn id="42" dur="500" fill="hold"/>
                                        <p:tgtEl>
                                          <p:spTgt spid="35"/>
                                        </p:tgtEl>
                                        <p:attrNameLst>
                                          <p:attrName>ppt_x</p:attrName>
                                        </p:attrNameLst>
                                      </p:cBhvr>
                                      <p:tavLst>
                                        <p:tav tm="0">
                                          <p:val>
                                            <p:strVal val="0-#ppt_w/2"/>
                                          </p:val>
                                        </p:tav>
                                        <p:tav tm="100000">
                                          <p:val>
                                            <p:strVal val="#ppt_x"/>
                                          </p:val>
                                        </p:tav>
                                      </p:tavLst>
                                    </p:anim>
                                    <p:anim calcmode="lin" valueType="num">
                                      <p:cBhvr additive="base">
                                        <p:cTn id="43" dur="500" fill="hold"/>
                                        <p:tgtEl>
                                          <p:spTgt spid="35"/>
                                        </p:tgtEl>
                                        <p:attrNameLst>
                                          <p:attrName>ppt_y</p:attrName>
                                        </p:attrNameLst>
                                      </p:cBhvr>
                                      <p:tavLst>
                                        <p:tav tm="0">
                                          <p:val>
                                            <p:strVal val="1+#ppt_h/2"/>
                                          </p:val>
                                        </p:tav>
                                        <p:tav tm="100000">
                                          <p:val>
                                            <p:strVal val="#ppt_y"/>
                                          </p:val>
                                        </p:tav>
                                      </p:tavLst>
                                    </p:anim>
                                  </p:childTnLst>
                                </p:cTn>
                              </p:par>
                              <p:par>
                                <p:cTn id="44" presetID="2" presetClass="entr" presetSubtype="12" fill="hold" nodeType="with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additive="base">
                                        <p:cTn id="46" dur="500" fill="hold"/>
                                        <p:tgtEl>
                                          <p:spTgt spid="36"/>
                                        </p:tgtEl>
                                        <p:attrNameLst>
                                          <p:attrName>ppt_x</p:attrName>
                                        </p:attrNameLst>
                                      </p:cBhvr>
                                      <p:tavLst>
                                        <p:tav tm="0">
                                          <p:val>
                                            <p:strVal val="0-#ppt_w/2"/>
                                          </p:val>
                                        </p:tav>
                                        <p:tav tm="100000">
                                          <p:val>
                                            <p:strVal val="#ppt_x"/>
                                          </p:val>
                                        </p:tav>
                                      </p:tavLst>
                                    </p:anim>
                                    <p:anim calcmode="lin" valueType="num">
                                      <p:cBhvr additive="base">
                                        <p:cTn id="47" dur="500" fill="hold"/>
                                        <p:tgtEl>
                                          <p:spTgt spid="36"/>
                                        </p:tgtEl>
                                        <p:attrNameLst>
                                          <p:attrName>ppt_y</p:attrName>
                                        </p:attrNameLst>
                                      </p:cBhvr>
                                      <p:tavLst>
                                        <p:tav tm="0">
                                          <p:val>
                                            <p:strVal val="1+#ppt_h/2"/>
                                          </p:val>
                                        </p:tav>
                                        <p:tav tm="100000">
                                          <p:val>
                                            <p:strVal val="#ppt_y"/>
                                          </p:val>
                                        </p:tav>
                                      </p:tavLst>
                                    </p:anim>
                                  </p:childTnLst>
                                </p:cTn>
                              </p:par>
                              <p:par>
                                <p:cTn id="48" presetID="2" presetClass="entr" presetSubtype="12" fill="hold" nodeType="withEffect">
                                  <p:stCondLst>
                                    <p:cond delay="0"/>
                                  </p:stCondLst>
                                  <p:childTnLst>
                                    <p:set>
                                      <p:cBhvr>
                                        <p:cTn id="49" dur="1" fill="hold">
                                          <p:stCondLst>
                                            <p:cond delay="0"/>
                                          </p:stCondLst>
                                        </p:cTn>
                                        <p:tgtEl>
                                          <p:spTgt spid="37"/>
                                        </p:tgtEl>
                                        <p:attrNameLst>
                                          <p:attrName>style.visibility</p:attrName>
                                        </p:attrNameLst>
                                      </p:cBhvr>
                                      <p:to>
                                        <p:strVal val="visible"/>
                                      </p:to>
                                    </p:set>
                                    <p:anim calcmode="lin" valueType="num">
                                      <p:cBhvr additive="base">
                                        <p:cTn id="50" dur="500" fill="hold"/>
                                        <p:tgtEl>
                                          <p:spTgt spid="37"/>
                                        </p:tgtEl>
                                        <p:attrNameLst>
                                          <p:attrName>ppt_x</p:attrName>
                                        </p:attrNameLst>
                                      </p:cBhvr>
                                      <p:tavLst>
                                        <p:tav tm="0">
                                          <p:val>
                                            <p:strVal val="0-#ppt_w/2"/>
                                          </p:val>
                                        </p:tav>
                                        <p:tav tm="100000">
                                          <p:val>
                                            <p:strVal val="#ppt_x"/>
                                          </p:val>
                                        </p:tav>
                                      </p:tavLst>
                                    </p:anim>
                                    <p:anim calcmode="lin" valueType="num">
                                      <p:cBhvr additive="base">
                                        <p:cTn id="51" dur="500" fill="hold"/>
                                        <p:tgtEl>
                                          <p:spTgt spid="37"/>
                                        </p:tgtEl>
                                        <p:attrNameLst>
                                          <p:attrName>ppt_y</p:attrName>
                                        </p:attrNameLst>
                                      </p:cBhvr>
                                      <p:tavLst>
                                        <p:tav tm="0">
                                          <p:val>
                                            <p:strVal val="1+#ppt_h/2"/>
                                          </p:val>
                                        </p:tav>
                                        <p:tav tm="100000">
                                          <p:val>
                                            <p:strVal val="#ppt_y"/>
                                          </p:val>
                                        </p:tav>
                                      </p:tavLst>
                                    </p:anim>
                                  </p:childTnLst>
                                </p:cTn>
                              </p:par>
                              <p:par>
                                <p:cTn id="52" presetID="2" presetClass="entr" presetSubtype="12" fill="hold" nodeType="withEffect">
                                  <p:stCondLst>
                                    <p:cond delay="0"/>
                                  </p:stCondLst>
                                  <p:childTnLst>
                                    <p:set>
                                      <p:cBhvr>
                                        <p:cTn id="53" dur="1" fill="hold">
                                          <p:stCondLst>
                                            <p:cond delay="0"/>
                                          </p:stCondLst>
                                        </p:cTn>
                                        <p:tgtEl>
                                          <p:spTgt spid="38"/>
                                        </p:tgtEl>
                                        <p:attrNameLst>
                                          <p:attrName>style.visibility</p:attrName>
                                        </p:attrNameLst>
                                      </p:cBhvr>
                                      <p:to>
                                        <p:strVal val="visible"/>
                                      </p:to>
                                    </p:set>
                                    <p:anim calcmode="lin" valueType="num">
                                      <p:cBhvr additive="base">
                                        <p:cTn id="54" dur="500" fill="hold"/>
                                        <p:tgtEl>
                                          <p:spTgt spid="38"/>
                                        </p:tgtEl>
                                        <p:attrNameLst>
                                          <p:attrName>ppt_x</p:attrName>
                                        </p:attrNameLst>
                                      </p:cBhvr>
                                      <p:tavLst>
                                        <p:tav tm="0">
                                          <p:val>
                                            <p:strVal val="0-#ppt_w/2"/>
                                          </p:val>
                                        </p:tav>
                                        <p:tav tm="100000">
                                          <p:val>
                                            <p:strVal val="#ppt_x"/>
                                          </p:val>
                                        </p:tav>
                                      </p:tavLst>
                                    </p:anim>
                                    <p:anim calcmode="lin" valueType="num">
                                      <p:cBhvr additive="base">
                                        <p:cTn id="55" dur="500" fill="hold"/>
                                        <p:tgtEl>
                                          <p:spTgt spid="38"/>
                                        </p:tgtEl>
                                        <p:attrNameLst>
                                          <p:attrName>ppt_y</p:attrName>
                                        </p:attrNameLst>
                                      </p:cBhvr>
                                      <p:tavLst>
                                        <p:tav tm="0">
                                          <p:val>
                                            <p:strVal val="1+#ppt_h/2"/>
                                          </p:val>
                                        </p:tav>
                                        <p:tav tm="100000">
                                          <p:val>
                                            <p:strVal val="#ppt_y"/>
                                          </p:val>
                                        </p:tav>
                                      </p:tavLst>
                                    </p:anim>
                                  </p:childTnLst>
                                </p:cTn>
                              </p:par>
                              <p:par>
                                <p:cTn id="56" presetID="2" presetClass="entr" presetSubtype="12" fill="hold" nodeType="with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1+#ppt_h/2"/>
                                          </p:val>
                                        </p:tav>
                                        <p:tav tm="100000">
                                          <p:val>
                                            <p:strVal val="#ppt_y"/>
                                          </p:val>
                                        </p:tav>
                                      </p:tavLst>
                                    </p:anim>
                                  </p:childTnLst>
                                </p:cTn>
                              </p:par>
                              <p:par>
                                <p:cTn id="60" presetID="2" presetClass="entr" presetSubtype="12" fill="hold" nodeType="withEffect">
                                  <p:stCondLst>
                                    <p:cond delay="0"/>
                                  </p:stCondLst>
                                  <p:childTnLst>
                                    <p:set>
                                      <p:cBhvr>
                                        <p:cTn id="61" dur="1" fill="hold">
                                          <p:stCondLst>
                                            <p:cond delay="0"/>
                                          </p:stCondLst>
                                        </p:cTn>
                                        <p:tgtEl>
                                          <p:spTgt spid="40"/>
                                        </p:tgtEl>
                                        <p:attrNameLst>
                                          <p:attrName>style.visibility</p:attrName>
                                        </p:attrNameLst>
                                      </p:cBhvr>
                                      <p:to>
                                        <p:strVal val="visible"/>
                                      </p:to>
                                    </p:set>
                                    <p:anim calcmode="lin" valueType="num">
                                      <p:cBhvr additive="base">
                                        <p:cTn id="62" dur="500" fill="hold"/>
                                        <p:tgtEl>
                                          <p:spTgt spid="40"/>
                                        </p:tgtEl>
                                        <p:attrNameLst>
                                          <p:attrName>ppt_x</p:attrName>
                                        </p:attrNameLst>
                                      </p:cBhvr>
                                      <p:tavLst>
                                        <p:tav tm="0">
                                          <p:val>
                                            <p:strVal val="0-#ppt_w/2"/>
                                          </p:val>
                                        </p:tav>
                                        <p:tav tm="100000">
                                          <p:val>
                                            <p:strVal val="#ppt_x"/>
                                          </p:val>
                                        </p:tav>
                                      </p:tavLst>
                                    </p:anim>
                                    <p:anim calcmode="lin" valueType="num">
                                      <p:cBhvr additive="base">
                                        <p:cTn id="63" dur="500" fill="hold"/>
                                        <p:tgtEl>
                                          <p:spTgt spid="40"/>
                                        </p:tgtEl>
                                        <p:attrNameLst>
                                          <p:attrName>ppt_y</p:attrName>
                                        </p:attrNameLst>
                                      </p:cBhvr>
                                      <p:tavLst>
                                        <p:tav tm="0">
                                          <p:val>
                                            <p:strVal val="1+#ppt_h/2"/>
                                          </p:val>
                                        </p:tav>
                                        <p:tav tm="100000">
                                          <p:val>
                                            <p:strVal val="#ppt_y"/>
                                          </p:val>
                                        </p:tav>
                                      </p:tavLst>
                                    </p:anim>
                                  </p:childTnLst>
                                </p:cTn>
                              </p:par>
                              <p:par>
                                <p:cTn id="64" presetID="2" presetClass="entr" presetSubtype="12" fill="hold" nodeType="with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additive="base">
                                        <p:cTn id="66" dur="500" fill="hold"/>
                                        <p:tgtEl>
                                          <p:spTgt spid="41"/>
                                        </p:tgtEl>
                                        <p:attrNameLst>
                                          <p:attrName>ppt_x</p:attrName>
                                        </p:attrNameLst>
                                      </p:cBhvr>
                                      <p:tavLst>
                                        <p:tav tm="0">
                                          <p:val>
                                            <p:strVal val="0-#ppt_w/2"/>
                                          </p:val>
                                        </p:tav>
                                        <p:tav tm="100000">
                                          <p:val>
                                            <p:strVal val="#ppt_x"/>
                                          </p:val>
                                        </p:tav>
                                      </p:tavLst>
                                    </p:anim>
                                    <p:anim calcmode="lin" valueType="num">
                                      <p:cBhvr additive="base">
                                        <p:cTn id="67" dur="500" fill="hold"/>
                                        <p:tgtEl>
                                          <p:spTgt spid="41"/>
                                        </p:tgtEl>
                                        <p:attrNameLst>
                                          <p:attrName>ppt_y</p:attrName>
                                        </p:attrNameLst>
                                      </p:cBhvr>
                                      <p:tavLst>
                                        <p:tav tm="0">
                                          <p:val>
                                            <p:strVal val="1+#ppt_h/2"/>
                                          </p:val>
                                        </p:tav>
                                        <p:tav tm="100000">
                                          <p:val>
                                            <p:strVal val="#ppt_y"/>
                                          </p:val>
                                        </p:tav>
                                      </p:tavLst>
                                    </p:anim>
                                  </p:childTnLst>
                                </p:cTn>
                              </p:par>
                              <p:par>
                                <p:cTn id="68" presetID="2" presetClass="entr" presetSubtype="12" fill="hold" nodeType="with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1+#ppt_h/2"/>
                                          </p:val>
                                        </p:tav>
                                        <p:tav tm="100000">
                                          <p:val>
                                            <p:strVal val="#ppt_y"/>
                                          </p:val>
                                        </p:tav>
                                      </p:tavLst>
                                    </p:anim>
                                  </p:childTnLst>
                                </p:cTn>
                              </p:par>
                              <p:par>
                                <p:cTn id="72" presetID="2" presetClass="entr" presetSubtype="12" fill="hold" nodeType="withEffect">
                                  <p:stCondLst>
                                    <p:cond delay="0"/>
                                  </p:stCondLst>
                                  <p:childTnLst>
                                    <p:set>
                                      <p:cBhvr>
                                        <p:cTn id="73" dur="1" fill="hold">
                                          <p:stCondLst>
                                            <p:cond delay="0"/>
                                          </p:stCondLst>
                                        </p:cTn>
                                        <p:tgtEl>
                                          <p:spTgt spid="44"/>
                                        </p:tgtEl>
                                        <p:attrNameLst>
                                          <p:attrName>style.visibility</p:attrName>
                                        </p:attrNameLst>
                                      </p:cBhvr>
                                      <p:to>
                                        <p:strVal val="visible"/>
                                      </p:to>
                                    </p:set>
                                    <p:anim calcmode="lin" valueType="num">
                                      <p:cBhvr additive="base">
                                        <p:cTn id="74" dur="500" fill="hold"/>
                                        <p:tgtEl>
                                          <p:spTgt spid="44"/>
                                        </p:tgtEl>
                                        <p:attrNameLst>
                                          <p:attrName>ppt_x</p:attrName>
                                        </p:attrNameLst>
                                      </p:cBhvr>
                                      <p:tavLst>
                                        <p:tav tm="0">
                                          <p:val>
                                            <p:strVal val="0-#ppt_w/2"/>
                                          </p:val>
                                        </p:tav>
                                        <p:tav tm="100000">
                                          <p:val>
                                            <p:strVal val="#ppt_x"/>
                                          </p:val>
                                        </p:tav>
                                      </p:tavLst>
                                    </p:anim>
                                    <p:anim calcmode="lin" valueType="num">
                                      <p:cBhvr additive="base">
                                        <p:cTn id="75" dur="500" fill="hold"/>
                                        <p:tgtEl>
                                          <p:spTgt spid="44"/>
                                        </p:tgtEl>
                                        <p:attrNameLst>
                                          <p:attrName>ppt_y</p:attrName>
                                        </p:attrNameLst>
                                      </p:cBhvr>
                                      <p:tavLst>
                                        <p:tav tm="0">
                                          <p:val>
                                            <p:strVal val="1+#ppt_h/2"/>
                                          </p:val>
                                        </p:tav>
                                        <p:tav tm="100000">
                                          <p:val>
                                            <p:strVal val="#ppt_y"/>
                                          </p:val>
                                        </p:tav>
                                      </p:tavLst>
                                    </p:anim>
                                  </p:childTnLst>
                                </p:cTn>
                              </p:par>
                              <p:par>
                                <p:cTn id="76" presetID="2" presetClass="entr" presetSubtype="12" fill="hold" nodeType="withEffect">
                                  <p:stCondLst>
                                    <p:cond delay="0"/>
                                  </p:stCondLst>
                                  <p:childTnLst>
                                    <p:set>
                                      <p:cBhvr>
                                        <p:cTn id="77" dur="1" fill="hold">
                                          <p:stCondLst>
                                            <p:cond delay="0"/>
                                          </p:stCondLst>
                                        </p:cTn>
                                        <p:tgtEl>
                                          <p:spTgt spid="45"/>
                                        </p:tgtEl>
                                        <p:attrNameLst>
                                          <p:attrName>style.visibility</p:attrName>
                                        </p:attrNameLst>
                                      </p:cBhvr>
                                      <p:to>
                                        <p:strVal val="visible"/>
                                      </p:to>
                                    </p:set>
                                    <p:anim calcmode="lin" valueType="num">
                                      <p:cBhvr additive="base">
                                        <p:cTn id="78" dur="500" fill="hold"/>
                                        <p:tgtEl>
                                          <p:spTgt spid="45"/>
                                        </p:tgtEl>
                                        <p:attrNameLst>
                                          <p:attrName>ppt_x</p:attrName>
                                        </p:attrNameLst>
                                      </p:cBhvr>
                                      <p:tavLst>
                                        <p:tav tm="0">
                                          <p:val>
                                            <p:strVal val="0-#ppt_w/2"/>
                                          </p:val>
                                        </p:tav>
                                        <p:tav tm="100000">
                                          <p:val>
                                            <p:strVal val="#ppt_x"/>
                                          </p:val>
                                        </p:tav>
                                      </p:tavLst>
                                    </p:anim>
                                    <p:anim calcmode="lin" valueType="num">
                                      <p:cBhvr additive="base">
                                        <p:cTn id="79" dur="500" fill="hold"/>
                                        <p:tgtEl>
                                          <p:spTgt spid="45"/>
                                        </p:tgtEl>
                                        <p:attrNameLst>
                                          <p:attrName>ppt_y</p:attrName>
                                        </p:attrNameLst>
                                      </p:cBhvr>
                                      <p:tavLst>
                                        <p:tav tm="0">
                                          <p:val>
                                            <p:strVal val="1+#ppt_h/2"/>
                                          </p:val>
                                        </p:tav>
                                        <p:tav tm="100000">
                                          <p:val>
                                            <p:strVal val="#ppt_y"/>
                                          </p:val>
                                        </p:tav>
                                      </p:tavLst>
                                    </p:anim>
                                  </p:childTnLst>
                                </p:cTn>
                              </p:par>
                              <p:par>
                                <p:cTn id="80" presetID="2" presetClass="entr" presetSubtype="12" fill="hold" nodeType="withEffect">
                                  <p:stCondLst>
                                    <p:cond delay="0"/>
                                  </p:stCondLst>
                                  <p:childTnLst>
                                    <p:set>
                                      <p:cBhvr>
                                        <p:cTn id="81" dur="1" fill="hold">
                                          <p:stCondLst>
                                            <p:cond delay="0"/>
                                          </p:stCondLst>
                                        </p:cTn>
                                        <p:tgtEl>
                                          <p:spTgt spid="27"/>
                                        </p:tgtEl>
                                        <p:attrNameLst>
                                          <p:attrName>style.visibility</p:attrName>
                                        </p:attrNameLst>
                                      </p:cBhvr>
                                      <p:to>
                                        <p:strVal val="visible"/>
                                      </p:to>
                                    </p:set>
                                    <p:anim calcmode="lin" valueType="num">
                                      <p:cBhvr additive="base">
                                        <p:cTn id="82" dur="500" fill="hold"/>
                                        <p:tgtEl>
                                          <p:spTgt spid="27"/>
                                        </p:tgtEl>
                                        <p:attrNameLst>
                                          <p:attrName>ppt_x</p:attrName>
                                        </p:attrNameLst>
                                      </p:cBhvr>
                                      <p:tavLst>
                                        <p:tav tm="0">
                                          <p:val>
                                            <p:strVal val="0-#ppt_w/2"/>
                                          </p:val>
                                        </p:tav>
                                        <p:tav tm="100000">
                                          <p:val>
                                            <p:strVal val="#ppt_x"/>
                                          </p:val>
                                        </p:tav>
                                      </p:tavLst>
                                    </p:anim>
                                    <p:anim calcmode="lin" valueType="num">
                                      <p:cBhvr additive="base">
                                        <p:cTn id="83" dur="500" fill="hold"/>
                                        <p:tgtEl>
                                          <p:spTgt spid="27"/>
                                        </p:tgtEl>
                                        <p:attrNameLst>
                                          <p:attrName>ppt_y</p:attrName>
                                        </p:attrNameLst>
                                      </p:cBhvr>
                                      <p:tavLst>
                                        <p:tav tm="0">
                                          <p:val>
                                            <p:strVal val="1+#ppt_h/2"/>
                                          </p:val>
                                        </p:tav>
                                        <p:tav tm="100000">
                                          <p:val>
                                            <p:strVal val="#ppt_y"/>
                                          </p:val>
                                        </p:tav>
                                      </p:tavLst>
                                    </p:anim>
                                  </p:childTnLst>
                                </p:cTn>
                              </p:par>
                              <p:par>
                                <p:cTn id="84" presetID="16" presetClass="entr" presetSubtype="21" fill="hold" nodeType="withEffect">
                                  <p:stCondLst>
                                    <p:cond delay="1000"/>
                                  </p:stCondLst>
                                  <p:childTnLst>
                                    <p:set>
                                      <p:cBhvr>
                                        <p:cTn id="85" dur="1" fill="hold">
                                          <p:stCondLst>
                                            <p:cond delay="0"/>
                                          </p:stCondLst>
                                        </p:cTn>
                                        <p:tgtEl>
                                          <p:spTgt spid="16"/>
                                        </p:tgtEl>
                                        <p:attrNameLst>
                                          <p:attrName>style.visibility</p:attrName>
                                        </p:attrNameLst>
                                      </p:cBhvr>
                                      <p:to>
                                        <p:strVal val="visible"/>
                                      </p:to>
                                    </p:set>
                                    <p:animEffect transition="in" filter="barn(inVertical)">
                                      <p:cBhvr>
                                        <p:cTn id="86" dur="500"/>
                                        <p:tgtEl>
                                          <p:spTgt spid="16"/>
                                        </p:tgtEl>
                                      </p:cBhvr>
                                    </p:animEffect>
                                  </p:childTnLst>
                                </p:cTn>
                              </p:par>
                            </p:childTnLst>
                          </p:cTn>
                        </p:par>
                        <p:par>
                          <p:cTn id="87" fill="hold">
                            <p:stCondLst>
                              <p:cond delay="1500"/>
                            </p:stCondLst>
                            <p:childTnLst>
                              <p:par>
                                <p:cTn id="88" presetID="56" presetClass="entr" presetSubtype="0" fill="hold" grpId="0" nodeType="afterEffect">
                                  <p:stCondLst>
                                    <p:cond delay="0"/>
                                  </p:stCondLst>
                                  <p:iterate type="lt">
                                    <p:tmPct val="10000"/>
                                  </p:iterate>
                                  <p:childTnLst>
                                    <p:set>
                                      <p:cBhvr>
                                        <p:cTn id="89" dur="1" fill="hold">
                                          <p:stCondLst>
                                            <p:cond delay="0"/>
                                          </p:stCondLst>
                                        </p:cTn>
                                        <p:tgtEl>
                                          <p:spTgt spid="14"/>
                                        </p:tgtEl>
                                        <p:attrNameLst>
                                          <p:attrName>style.visibility</p:attrName>
                                        </p:attrNameLst>
                                      </p:cBhvr>
                                      <p:to>
                                        <p:strVal val="visible"/>
                                      </p:to>
                                    </p:set>
                                    <p:anim by="(-#ppt_w*2)" calcmode="lin" valueType="num">
                                      <p:cBhvr rctx="PPT">
                                        <p:cTn id="90" dur="500" autoRev="1" fill="hold">
                                          <p:stCondLst>
                                            <p:cond delay="0"/>
                                          </p:stCondLst>
                                        </p:cTn>
                                        <p:tgtEl>
                                          <p:spTgt spid="14"/>
                                        </p:tgtEl>
                                        <p:attrNameLst>
                                          <p:attrName>ppt_w</p:attrName>
                                        </p:attrNameLst>
                                      </p:cBhvr>
                                    </p:anim>
                                    <p:anim by="(#ppt_w*0.50)" calcmode="lin" valueType="num">
                                      <p:cBhvr>
                                        <p:cTn id="91" dur="500" decel="50000" autoRev="1" fill="hold">
                                          <p:stCondLst>
                                            <p:cond delay="0"/>
                                          </p:stCondLst>
                                        </p:cTn>
                                        <p:tgtEl>
                                          <p:spTgt spid="14"/>
                                        </p:tgtEl>
                                        <p:attrNameLst>
                                          <p:attrName>ppt_x</p:attrName>
                                        </p:attrNameLst>
                                      </p:cBhvr>
                                    </p:anim>
                                    <p:anim from="(-#ppt_h/2)" to="(#ppt_y)" calcmode="lin" valueType="num">
                                      <p:cBhvr>
                                        <p:cTn id="92" dur="1000" fill="hold">
                                          <p:stCondLst>
                                            <p:cond delay="0"/>
                                          </p:stCondLst>
                                        </p:cTn>
                                        <p:tgtEl>
                                          <p:spTgt spid="14"/>
                                        </p:tgtEl>
                                        <p:attrNameLst>
                                          <p:attrName>ppt_y</p:attrName>
                                        </p:attrNameLst>
                                      </p:cBhvr>
                                    </p:anim>
                                    <p:animRot by="21600000">
                                      <p:cBhvr>
                                        <p:cTn id="93" dur="1000" fill="hold">
                                          <p:stCondLst>
                                            <p:cond delay="0"/>
                                          </p:stCondLst>
                                        </p:cTn>
                                        <p:tgtEl>
                                          <p:spTgt spid="14"/>
                                        </p:tgtEl>
                                        <p:attrNameLst>
                                          <p:attrName>r</p:attrName>
                                        </p:attrNameLst>
                                      </p:cBhvr>
                                    </p:animRot>
                                  </p:childTnLst>
                                </p:cTn>
                              </p:par>
                            </p:childTnLst>
                          </p:cTn>
                        </p:par>
                        <p:par>
                          <p:cTn id="94" fill="hold">
                            <p:stCondLst>
                              <p:cond delay="4000"/>
                            </p:stCondLst>
                            <p:childTnLst>
                              <p:par>
                                <p:cTn id="95" presetID="22" presetClass="entr" presetSubtype="4"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wipe(down)">
                                      <p:cBhvr>
                                        <p:cTn id="97" dur="1000"/>
                                        <p:tgtEl>
                                          <p:spTgt spid="10"/>
                                        </p:tgtEl>
                                      </p:cBhvr>
                                    </p:animEffect>
                                  </p:childTnLst>
                                </p:cTn>
                              </p:par>
                            </p:childTnLst>
                          </p:cTn>
                        </p:par>
                        <p:par>
                          <p:cTn id="98" fill="hold">
                            <p:stCondLst>
                              <p:cond delay="5000"/>
                            </p:stCondLst>
                            <p:childTnLst>
                              <p:par>
                                <p:cTn id="99" presetID="10" presetClass="entr" presetSubtype="0" fill="hold" grpId="0" nodeType="afterEffect">
                                  <p:stCondLst>
                                    <p:cond delay="0"/>
                                  </p:stCondLst>
                                  <p:childTnLst>
                                    <p:set>
                                      <p:cBhvr>
                                        <p:cTn id="100" dur="1" fill="hold">
                                          <p:stCondLst>
                                            <p:cond delay="0"/>
                                          </p:stCondLst>
                                        </p:cTn>
                                        <p:tgtEl>
                                          <p:spTgt spid="47"/>
                                        </p:tgtEl>
                                        <p:attrNameLst>
                                          <p:attrName>style.visibility</p:attrName>
                                        </p:attrNameLst>
                                      </p:cBhvr>
                                      <p:to>
                                        <p:strVal val="visible"/>
                                      </p:to>
                                    </p:set>
                                    <p:animEffect transition="in" filter="fade">
                                      <p:cBhvr>
                                        <p:cTn id="101" dur="500"/>
                                        <p:tgtEl>
                                          <p:spTgt spid="47"/>
                                        </p:tgtEl>
                                      </p:cBhvr>
                                    </p:animEffect>
                                  </p:childTnLst>
                                </p:cTn>
                              </p:par>
                            </p:childTnLst>
                          </p:cTn>
                        </p:par>
                        <p:par>
                          <p:cTn id="102" fill="hold">
                            <p:stCondLst>
                              <p:cond delay="5500"/>
                            </p:stCondLst>
                            <p:childTnLst>
                              <p:par>
                                <p:cTn id="103" presetID="53" presetClass="entr" presetSubtype="16" fill="hold" nodeType="afterEffect">
                                  <p:stCondLst>
                                    <p:cond delay="0"/>
                                  </p:stCondLst>
                                  <p:childTnLst>
                                    <p:set>
                                      <p:cBhvr>
                                        <p:cTn id="104" dur="1" fill="hold">
                                          <p:stCondLst>
                                            <p:cond delay="0"/>
                                          </p:stCondLst>
                                        </p:cTn>
                                        <p:tgtEl>
                                          <p:spTgt spid="34"/>
                                        </p:tgtEl>
                                        <p:attrNameLst>
                                          <p:attrName>style.visibility</p:attrName>
                                        </p:attrNameLst>
                                      </p:cBhvr>
                                      <p:to>
                                        <p:strVal val="visible"/>
                                      </p:to>
                                    </p:set>
                                    <p:anim calcmode="lin" valueType="num">
                                      <p:cBhvr>
                                        <p:cTn id="105" dur="500" fill="hold"/>
                                        <p:tgtEl>
                                          <p:spTgt spid="34"/>
                                        </p:tgtEl>
                                        <p:attrNameLst>
                                          <p:attrName>ppt_w</p:attrName>
                                        </p:attrNameLst>
                                      </p:cBhvr>
                                      <p:tavLst>
                                        <p:tav tm="0">
                                          <p:val>
                                            <p:fltVal val="0"/>
                                          </p:val>
                                        </p:tav>
                                        <p:tav tm="100000">
                                          <p:val>
                                            <p:strVal val="#ppt_w"/>
                                          </p:val>
                                        </p:tav>
                                      </p:tavLst>
                                    </p:anim>
                                    <p:anim calcmode="lin" valueType="num">
                                      <p:cBhvr>
                                        <p:cTn id="106" dur="500" fill="hold"/>
                                        <p:tgtEl>
                                          <p:spTgt spid="34"/>
                                        </p:tgtEl>
                                        <p:attrNameLst>
                                          <p:attrName>ppt_h</p:attrName>
                                        </p:attrNameLst>
                                      </p:cBhvr>
                                      <p:tavLst>
                                        <p:tav tm="0">
                                          <p:val>
                                            <p:fltVal val="0"/>
                                          </p:val>
                                        </p:tav>
                                        <p:tav tm="100000">
                                          <p:val>
                                            <p:strVal val="#ppt_h"/>
                                          </p:val>
                                        </p:tav>
                                      </p:tavLst>
                                    </p:anim>
                                    <p:animEffect transition="in" filter="fade">
                                      <p:cBhvr>
                                        <p:cTn id="107" dur="500"/>
                                        <p:tgtEl>
                                          <p:spTgt spid="34"/>
                                        </p:tgtEl>
                                      </p:cBhvr>
                                    </p:animEffect>
                                  </p:childTnLst>
                                </p:cTn>
                              </p:par>
                              <p:par>
                                <p:cTn id="108" presetID="53" presetClass="entr" presetSubtype="16" fill="hold" nodeType="withEffect">
                                  <p:stCondLst>
                                    <p:cond delay="0"/>
                                  </p:stCondLst>
                                  <p:childTnLst>
                                    <p:set>
                                      <p:cBhvr>
                                        <p:cTn id="109" dur="1" fill="hold">
                                          <p:stCondLst>
                                            <p:cond delay="0"/>
                                          </p:stCondLst>
                                        </p:cTn>
                                        <p:tgtEl>
                                          <p:spTgt spid="30"/>
                                        </p:tgtEl>
                                        <p:attrNameLst>
                                          <p:attrName>style.visibility</p:attrName>
                                        </p:attrNameLst>
                                      </p:cBhvr>
                                      <p:to>
                                        <p:strVal val="visible"/>
                                      </p:to>
                                    </p:set>
                                    <p:anim calcmode="lin" valueType="num">
                                      <p:cBhvr>
                                        <p:cTn id="110" dur="500" fill="hold"/>
                                        <p:tgtEl>
                                          <p:spTgt spid="30"/>
                                        </p:tgtEl>
                                        <p:attrNameLst>
                                          <p:attrName>ppt_w</p:attrName>
                                        </p:attrNameLst>
                                      </p:cBhvr>
                                      <p:tavLst>
                                        <p:tav tm="0">
                                          <p:val>
                                            <p:fltVal val="0"/>
                                          </p:val>
                                        </p:tav>
                                        <p:tav tm="100000">
                                          <p:val>
                                            <p:strVal val="#ppt_w"/>
                                          </p:val>
                                        </p:tav>
                                      </p:tavLst>
                                    </p:anim>
                                    <p:anim calcmode="lin" valueType="num">
                                      <p:cBhvr>
                                        <p:cTn id="111" dur="500" fill="hold"/>
                                        <p:tgtEl>
                                          <p:spTgt spid="30"/>
                                        </p:tgtEl>
                                        <p:attrNameLst>
                                          <p:attrName>ppt_h</p:attrName>
                                        </p:attrNameLst>
                                      </p:cBhvr>
                                      <p:tavLst>
                                        <p:tav tm="0">
                                          <p:val>
                                            <p:fltVal val="0"/>
                                          </p:val>
                                        </p:tav>
                                        <p:tav tm="100000">
                                          <p:val>
                                            <p:strVal val="#ppt_h"/>
                                          </p:val>
                                        </p:tav>
                                      </p:tavLst>
                                    </p:anim>
                                    <p:animEffect transition="in" filter="fade">
                                      <p:cBhvr>
                                        <p:cTn id="11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100" showWhenStopped="0">
                <p:cTn id="113" repeatCount="indefinite" fill="remove" display="0">
                  <p:stCondLst>
                    <p:cond delay="indefinite"/>
                  </p:stCondLst>
                  <p:endCondLst>
                    <p:cond evt="onStopAudio" delay="0">
                      <p:tgtEl>
                        <p:sldTgt/>
                      </p:tgtEl>
                    </p:cond>
                  </p:endCondLst>
                </p:cTn>
                <p:tgtEl>
                  <p:spTgt spid="28"/>
                </p:tgtEl>
              </p:cMediaNode>
            </p:audio>
          </p:childTnLst>
        </p:cTn>
      </p:par>
    </p:tnLst>
    <p:bldLst>
      <p:bldP spid="10" grpId="0"/>
      <p:bldP spid="14" grpId="0"/>
      <p:bldP spid="4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空心弧 44"/>
          <p:cNvSpPr/>
          <p:nvPr/>
        </p:nvSpPr>
        <p:spPr>
          <a:xfrm rot="11968239">
            <a:off x="379425" y="1277705"/>
            <a:ext cx="4481079" cy="4481080"/>
          </a:xfrm>
          <a:prstGeom prst="blockArc">
            <a:avLst>
              <a:gd name="adj1" fmla="val 5692214"/>
              <a:gd name="adj2" fmla="val 21588400"/>
              <a:gd name="adj3" fmla="val 751"/>
            </a:avLst>
          </a:prstGeom>
          <a:solidFill>
            <a:schemeClr val="bg1"/>
          </a:solidFill>
          <a:ln w="25400" cap="flat" cmpd="sng" algn="ctr">
            <a:solidFill>
              <a:schemeClr val="bg1"/>
            </a:solidFill>
            <a:prstDash val="solid"/>
          </a:ln>
          <a:effectLst/>
        </p:spPr>
        <p:txBody>
          <a:bodyPr anchor="ctr"/>
          <a:lstStyle/>
          <a:p>
            <a:pPr algn="ctr">
              <a:defRPr/>
            </a:pPr>
            <a:endParaRPr lang="zh-CN" altLang="en-US" sz="2400" kern="0">
              <a:solidFill>
                <a:schemeClr val="tx1">
                  <a:lumMod val="65000"/>
                  <a:lumOff val="35000"/>
                </a:schemeClr>
              </a:solidFill>
              <a:latin typeface="Calibri"/>
              <a:ea typeface="宋体"/>
            </a:endParaRPr>
          </a:p>
        </p:txBody>
      </p:sp>
      <p:sp>
        <p:nvSpPr>
          <p:cNvPr id="24" name="空心弧 45"/>
          <p:cNvSpPr/>
          <p:nvPr/>
        </p:nvSpPr>
        <p:spPr>
          <a:xfrm rot="483470">
            <a:off x="1077925" y="1966105"/>
            <a:ext cx="3193761" cy="3193761"/>
          </a:xfrm>
          <a:prstGeom prst="blockArc">
            <a:avLst>
              <a:gd name="adj1" fmla="val 5692214"/>
              <a:gd name="adj2" fmla="val 42522"/>
              <a:gd name="adj3" fmla="val 1111"/>
            </a:avLst>
          </a:prstGeom>
          <a:solidFill>
            <a:schemeClr val="bg1"/>
          </a:solidFill>
          <a:ln w="25400" cap="flat" cmpd="sng" algn="ctr">
            <a:solidFill>
              <a:schemeClr val="bg1"/>
            </a:solidFill>
            <a:prstDash val="solid"/>
          </a:ln>
          <a:effectLst/>
        </p:spPr>
        <p:txBody>
          <a:bodyPr anchor="ctr"/>
          <a:lstStyle/>
          <a:p>
            <a:pPr algn="ctr">
              <a:defRPr/>
            </a:pPr>
            <a:endParaRPr lang="zh-CN" altLang="en-US" sz="2400" kern="0">
              <a:solidFill>
                <a:schemeClr val="tx1">
                  <a:lumMod val="65000"/>
                  <a:lumOff val="35000"/>
                </a:schemeClr>
              </a:solidFill>
              <a:latin typeface="Calibri"/>
              <a:ea typeface="宋体"/>
            </a:endParaRPr>
          </a:p>
        </p:txBody>
      </p:sp>
      <p:sp>
        <p:nvSpPr>
          <p:cNvPr id="25" name="椭圆 46"/>
          <p:cNvSpPr/>
          <p:nvPr/>
        </p:nvSpPr>
        <p:spPr bwMode="auto">
          <a:xfrm>
            <a:off x="1268424" y="2156604"/>
            <a:ext cx="2814205" cy="2814205"/>
          </a:xfrm>
          <a:prstGeom prst="ellipse">
            <a:avLst/>
          </a:prstGeom>
          <a:solidFill>
            <a:schemeClr val="bg1"/>
          </a:solidFill>
          <a:ln w="25400" cap="flat" cmpd="sng" algn="ctr">
            <a:noFill/>
            <a:prstDash val="solid"/>
          </a:ln>
          <a:effectLst>
            <a:innerShdw blurRad="101600">
              <a:prstClr val="black"/>
            </a:innerShdw>
          </a:effectLst>
        </p:spPr>
        <p:txBody>
          <a:bodyPr anchor="ctr"/>
          <a:lstStyle/>
          <a:p>
            <a:pPr algn="ctr">
              <a:defRPr/>
            </a:pPr>
            <a:endParaRPr lang="zh-CN" altLang="en-US" sz="2400" kern="0">
              <a:solidFill>
                <a:schemeClr val="tx1">
                  <a:lumMod val="65000"/>
                  <a:lumOff val="35000"/>
                </a:schemeClr>
              </a:solidFill>
              <a:latin typeface="Calibri"/>
              <a:ea typeface="宋体"/>
            </a:endParaRPr>
          </a:p>
        </p:txBody>
      </p:sp>
      <p:sp>
        <p:nvSpPr>
          <p:cNvPr id="26" name="椭圆 47"/>
          <p:cNvSpPr/>
          <p:nvPr/>
        </p:nvSpPr>
        <p:spPr bwMode="auto">
          <a:xfrm>
            <a:off x="1395424" y="2270615"/>
            <a:ext cx="2551547" cy="2552989"/>
          </a:xfrm>
          <a:prstGeom prst="ellipse">
            <a:avLst/>
          </a:prstGeom>
          <a:solidFill>
            <a:schemeClr val="bg1">
              <a:lumMod val="95000"/>
            </a:schemeClr>
          </a:solidFill>
          <a:ln w="25400" cap="flat" cmpd="sng" algn="ctr">
            <a:noFill/>
            <a:prstDash val="solid"/>
          </a:ln>
          <a:effectLst>
            <a:outerShdw blurRad="177800" dist="38100" dir="5400000" algn="t" rotWithShape="0">
              <a:prstClr val="black">
                <a:alpha val="76000"/>
              </a:prstClr>
            </a:outerShdw>
          </a:effectLst>
        </p:spPr>
        <p:txBody>
          <a:bodyPr anchor="ctr"/>
          <a:lstStyle/>
          <a:p>
            <a:pPr algn="ctr">
              <a:defRPr/>
            </a:pPr>
            <a:endParaRPr lang="zh-CN" altLang="en-US" sz="2400" kern="0">
              <a:solidFill>
                <a:schemeClr val="tx1">
                  <a:lumMod val="65000"/>
                  <a:lumOff val="35000"/>
                </a:schemeClr>
              </a:solidFill>
              <a:latin typeface="Calibri"/>
              <a:ea typeface="宋体"/>
            </a:endParaRPr>
          </a:p>
        </p:txBody>
      </p:sp>
      <p:sp>
        <p:nvSpPr>
          <p:cNvPr id="27" name="椭圆 48"/>
          <p:cNvSpPr/>
          <p:nvPr/>
        </p:nvSpPr>
        <p:spPr bwMode="auto">
          <a:xfrm>
            <a:off x="1636435" y="2526058"/>
            <a:ext cx="2078183" cy="2079625"/>
          </a:xfrm>
          <a:prstGeom prst="ellipse">
            <a:avLst/>
          </a:prstGeom>
          <a:solidFill>
            <a:srgbClr val="87B0C7"/>
          </a:solidFill>
          <a:ln w="25400" cap="flat" cmpd="sng" algn="ctr">
            <a:noFill/>
            <a:prstDash val="solid"/>
          </a:ln>
          <a:effectLst/>
        </p:spPr>
        <p:txBody>
          <a:bodyPr anchor="ctr"/>
          <a:lstStyle/>
          <a:p>
            <a:pPr algn="ctr">
              <a:defRPr/>
            </a:pPr>
            <a:endParaRPr lang="zh-CN" altLang="en-US" sz="2400" kern="0">
              <a:solidFill>
                <a:schemeClr val="tx1">
                  <a:lumMod val="65000"/>
                  <a:lumOff val="35000"/>
                </a:schemeClr>
              </a:solidFill>
              <a:latin typeface="Calibri"/>
              <a:ea typeface="宋体"/>
            </a:endParaRPr>
          </a:p>
        </p:txBody>
      </p:sp>
      <p:sp>
        <p:nvSpPr>
          <p:cNvPr id="28" name="椭圆 49"/>
          <p:cNvSpPr/>
          <p:nvPr/>
        </p:nvSpPr>
        <p:spPr bwMode="auto">
          <a:xfrm>
            <a:off x="1698493" y="2570797"/>
            <a:ext cx="1962727" cy="1962727"/>
          </a:xfrm>
          <a:prstGeom prst="ellipse">
            <a:avLst/>
          </a:prstGeom>
          <a:gradFill flip="none" rotWithShape="1">
            <a:gsLst>
              <a:gs pos="0">
                <a:schemeClr val="bg1">
                  <a:lumMod val="95000"/>
                </a:schemeClr>
              </a:gs>
              <a:gs pos="80000">
                <a:srgbClr val="FFFFFF"/>
              </a:gs>
              <a:gs pos="100000">
                <a:schemeClr val="bg1">
                  <a:lumMod val="95000"/>
                  <a:tint val="0"/>
                </a:schemeClr>
              </a:gs>
            </a:gsLst>
            <a:lin ang="2700000" scaled="1"/>
            <a:tileRect/>
          </a:gradFill>
          <a:ln w="28575" cap="flat" cmpd="sng" algn="ctr">
            <a:solidFill>
              <a:srgbClr val="F2F2F2"/>
            </a:solidFill>
            <a:prstDash val="solid"/>
          </a:ln>
          <a:effectLst>
            <a:outerShdw blurRad="88900" dist="75434" dir="2699993" algn="t" rotWithShape="0">
              <a:srgbClr val="000000">
                <a:alpha val="23000"/>
              </a:srgbClr>
            </a:outerShdw>
          </a:effectLst>
        </p:spPr>
        <p:txBody>
          <a:bodyPr anchor="ctr"/>
          <a:lstStyle/>
          <a:p>
            <a:pPr algn="ctr">
              <a:defRPr/>
            </a:pPr>
            <a:endParaRPr lang="zh-CN" altLang="en-US" sz="2400" kern="0">
              <a:solidFill>
                <a:srgbClr val="000000"/>
              </a:solidFill>
              <a:latin typeface="Calibri"/>
              <a:ea typeface="宋体"/>
            </a:endParaRPr>
          </a:p>
        </p:txBody>
      </p:sp>
      <p:sp>
        <p:nvSpPr>
          <p:cNvPr id="29" name="同心圆 52"/>
          <p:cNvSpPr/>
          <p:nvPr/>
        </p:nvSpPr>
        <p:spPr bwMode="auto">
          <a:xfrm>
            <a:off x="3718947" y="1517274"/>
            <a:ext cx="920751" cy="920751"/>
          </a:xfrm>
          <a:prstGeom prst="donut">
            <a:avLst>
              <a:gd name="adj" fmla="val 3142"/>
            </a:avLst>
          </a:prstGeom>
          <a:solidFill>
            <a:schemeClr val="bg1"/>
          </a:solidFill>
          <a:ln w="6350" cap="flat" cmpd="sng" algn="ctr">
            <a:solidFill>
              <a:schemeClr val="bg1"/>
            </a:solidFill>
            <a:prstDash val="solid"/>
          </a:ln>
          <a:effectLst/>
        </p:spPr>
        <p:txBody>
          <a:bodyPr anchor="ctr"/>
          <a:lstStyle/>
          <a:p>
            <a:pPr algn="ctr">
              <a:defRPr/>
            </a:pPr>
            <a:endParaRPr lang="zh-CN" altLang="en-US" sz="2400" kern="0">
              <a:solidFill>
                <a:schemeClr val="tx1">
                  <a:lumMod val="65000"/>
                  <a:lumOff val="35000"/>
                </a:schemeClr>
              </a:solidFill>
              <a:latin typeface="Calibri"/>
              <a:ea typeface="宋体"/>
            </a:endParaRPr>
          </a:p>
        </p:txBody>
      </p:sp>
      <p:sp>
        <p:nvSpPr>
          <p:cNvPr id="30" name="椭圆 54"/>
          <p:cNvSpPr/>
          <p:nvPr/>
        </p:nvSpPr>
        <p:spPr bwMode="auto">
          <a:xfrm>
            <a:off x="3941198" y="1755399"/>
            <a:ext cx="477693" cy="477693"/>
          </a:xfrm>
          <a:prstGeom prst="ellipse">
            <a:avLst/>
          </a:prstGeom>
          <a:gradFill flip="none" rotWithShape="1">
            <a:gsLst>
              <a:gs pos="20000">
                <a:srgbClr val="BFBFBF"/>
              </a:gs>
              <a:gs pos="80000">
                <a:srgbClr val="FFFFFF"/>
              </a:gs>
              <a:gs pos="100000">
                <a:srgbClr val="E46C0A">
                  <a:tint val="0"/>
                </a:srgbClr>
              </a:gs>
            </a:gsLst>
            <a:lin ang="2700000" scaled="1"/>
            <a:tileRect/>
          </a:gradFill>
          <a:ln w="28575" cap="flat" cmpd="sng" algn="ctr">
            <a:solidFill>
              <a:srgbClr val="F2F2F2"/>
            </a:solidFill>
            <a:prstDash val="solid"/>
          </a:ln>
          <a:effectLst>
            <a:outerShdw blurRad="88900" dist="75434" dir="2699985" rotWithShape="0">
              <a:scrgbClr r="0" g="0" b="0">
                <a:alpha val="23000"/>
              </a:scrgbClr>
            </a:outerShdw>
          </a:effectLst>
        </p:spPr>
        <p:txBody>
          <a:bodyPr anchor="ctr"/>
          <a:lstStyle/>
          <a:p>
            <a:pPr algn="ctr">
              <a:defRPr/>
            </a:pPr>
            <a:endParaRPr lang="zh-CN" altLang="en-US" sz="2400" kern="0">
              <a:solidFill>
                <a:srgbClr val="000000"/>
              </a:solidFill>
              <a:latin typeface="Calibri"/>
              <a:ea typeface="宋体"/>
            </a:endParaRPr>
          </a:p>
        </p:txBody>
      </p:sp>
      <p:sp>
        <p:nvSpPr>
          <p:cNvPr id="31" name="TextBox 53"/>
          <p:cNvSpPr txBox="1">
            <a:spLocks noChangeArrowheads="1"/>
          </p:cNvSpPr>
          <p:nvPr/>
        </p:nvSpPr>
        <p:spPr bwMode="auto">
          <a:xfrm>
            <a:off x="3975340" y="1753544"/>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r>
              <a:rPr lang="en-US" altLang="en-US" sz="2400" b="1" dirty="0">
                <a:solidFill>
                  <a:srgbClr val="87B0C7"/>
                </a:solidFill>
              </a:rPr>
              <a:t>1</a:t>
            </a:r>
            <a:endParaRPr lang="en-GB" altLang="en-US" sz="2400" b="1" dirty="0">
              <a:solidFill>
                <a:srgbClr val="87B0C7"/>
              </a:solidFill>
            </a:endParaRPr>
          </a:p>
        </p:txBody>
      </p:sp>
      <p:sp>
        <p:nvSpPr>
          <p:cNvPr id="32" name="同心圆 59"/>
          <p:cNvSpPr/>
          <p:nvPr/>
        </p:nvSpPr>
        <p:spPr bwMode="auto">
          <a:xfrm>
            <a:off x="4325084" y="2749752"/>
            <a:ext cx="922193" cy="922195"/>
          </a:xfrm>
          <a:prstGeom prst="donut">
            <a:avLst>
              <a:gd name="adj" fmla="val 3142"/>
            </a:avLst>
          </a:prstGeom>
          <a:solidFill>
            <a:schemeClr val="bg1"/>
          </a:solidFill>
          <a:ln w="6350" cap="flat" cmpd="sng" algn="ctr">
            <a:solidFill>
              <a:schemeClr val="bg1"/>
            </a:solidFill>
            <a:prstDash val="solid"/>
          </a:ln>
          <a:effectLst/>
        </p:spPr>
        <p:txBody>
          <a:bodyPr anchor="ctr"/>
          <a:lstStyle/>
          <a:p>
            <a:pPr algn="ctr">
              <a:defRPr/>
            </a:pPr>
            <a:endParaRPr lang="zh-CN" altLang="en-US" sz="2400" kern="0">
              <a:solidFill>
                <a:schemeClr val="tx1">
                  <a:lumMod val="65000"/>
                  <a:lumOff val="35000"/>
                </a:schemeClr>
              </a:solidFill>
              <a:latin typeface="Calibri"/>
              <a:ea typeface="宋体"/>
            </a:endParaRPr>
          </a:p>
        </p:txBody>
      </p:sp>
      <p:sp>
        <p:nvSpPr>
          <p:cNvPr id="33" name="椭圆 61"/>
          <p:cNvSpPr/>
          <p:nvPr/>
        </p:nvSpPr>
        <p:spPr bwMode="auto">
          <a:xfrm>
            <a:off x="4548777" y="2987877"/>
            <a:ext cx="477695" cy="479136"/>
          </a:xfrm>
          <a:prstGeom prst="ellipse">
            <a:avLst/>
          </a:prstGeom>
          <a:gradFill flip="none" rotWithShape="1">
            <a:gsLst>
              <a:gs pos="20000">
                <a:srgbClr val="BFBFBF"/>
              </a:gs>
              <a:gs pos="80000">
                <a:srgbClr val="FFFFFF"/>
              </a:gs>
              <a:gs pos="100000">
                <a:srgbClr val="E46C0A">
                  <a:tint val="0"/>
                </a:srgbClr>
              </a:gs>
            </a:gsLst>
            <a:lin ang="2700000" scaled="1"/>
            <a:tileRect/>
          </a:gradFill>
          <a:ln w="28575" cap="flat" cmpd="sng" algn="ctr">
            <a:solidFill>
              <a:srgbClr val="F2F2F2"/>
            </a:solidFill>
            <a:prstDash val="solid"/>
          </a:ln>
          <a:effectLst>
            <a:outerShdw blurRad="88900" dist="75434" dir="2699985" rotWithShape="0">
              <a:scrgbClr r="0" g="0" b="0">
                <a:alpha val="23000"/>
              </a:scrgbClr>
            </a:outerShdw>
          </a:effectLst>
        </p:spPr>
        <p:txBody>
          <a:bodyPr anchor="ctr"/>
          <a:lstStyle/>
          <a:p>
            <a:pPr algn="ctr">
              <a:defRPr/>
            </a:pPr>
            <a:endParaRPr lang="zh-CN" altLang="en-US" sz="2400" kern="0">
              <a:latin typeface="Calibri"/>
              <a:ea typeface="宋体"/>
            </a:endParaRPr>
          </a:p>
        </p:txBody>
      </p:sp>
      <p:sp>
        <p:nvSpPr>
          <p:cNvPr id="34" name="TextBox 54"/>
          <p:cNvSpPr txBox="1">
            <a:spLocks noChangeArrowheads="1"/>
          </p:cNvSpPr>
          <p:nvPr/>
        </p:nvSpPr>
        <p:spPr bwMode="auto">
          <a:xfrm>
            <a:off x="4598700" y="2975321"/>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r>
              <a:rPr lang="en-US" altLang="en-US" sz="2400" b="1" dirty="0">
                <a:solidFill>
                  <a:srgbClr val="87B0C7"/>
                </a:solidFill>
              </a:rPr>
              <a:t>2</a:t>
            </a:r>
            <a:endParaRPr lang="en-GB" altLang="en-US" sz="2400" b="1" dirty="0">
              <a:solidFill>
                <a:srgbClr val="87B0C7"/>
              </a:solidFill>
            </a:endParaRPr>
          </a:p>
        </p:txBody>
      </p:sp>
      <p:sp>
        <p:nvSpPr>
          <p:cNvPr id="35" name="同心圆 66"/>
          <p:cNvSpPr/>
          <p:nvPr/>
        </p:nvSpPr>
        <p:spPr bwMode="auto">
          <a:xfrm>
            <a:off x="4029231" y="4143865"/>
            <a:ext cx="922195" cy="922195"/>
          </a:xfrm>
          <a:prstGeom prst="donut">
            <a:avLst>
              <a:gd name="adj" fmla="val 3142"/>
            </a:avLst>
          </a:prstGeom>
          <a:solidFill>
            <a:schemeClr val="bg1"/>
          </a:solidFill>
          <a:ln w="6350" cap="flat" cmpd="sng" algn="ctr">
            <a:solidFill>
              <a:schemeClr val="bg1"/>
            </a:solidFill>
            <a:prstDash val="solid"/>
          </a:ln>
          <a:effectLst/>
        </p:spPr>
        <p:txBody>
          <a:bodyPr anchor="ctr"/>
          <a:lstStyle/>
          <a:p>
            <a:pPr algn="ctr">
              <a:defRPr/>
            </a:pPr>
            <a:endParaRPr lang="zh-CN" altLang="en-US" sz="2400" kern="0">
              <a:solidFill>
                <a:schemeClr val="tx1">
                  <a:lumMod val="65000"/>
                  <a:lumOff val="35000"/>
                </a:schemeClr>
              </a:solidFill>
              <a:latin typeface="Calibri"/>
              <a:ea typeface="宋体"/>
            </a:endParaRPr>
          </a:p>
        </p:txBody>
      </p:sp>
      <p:sp>
        <p:nvSpPr>
          <p:cNvPr id="36" name="椭圆 68"/>
          <p:cNvSpPr/>
          <p:nvPr/>
        </p:nvSpPr>
        <p:spPr bwMode="auto">
          <a:xfrm>
            <a:off x="4252924" y="4381991"/>
            <a:ext cx="477693" cy="479136"/>
          </a:xfrm>
          <a:prstGeom prst="ellipse">
            <a:avLst/>
          </a:prstGeom>
          <a:gradFill flip="none" rotWithShape="1">
            <a:gsLst>
              <a:gs pos="20000">
                <a:srgbClr val="BFBFBF"/>
              </a:gs>
              <a:gs pos="80000">
                <a:srgbClr val="FFFFFF"/>
              </a:gs>
              <a:gs pos="100000">
                <a:srgbClr val="E46C0A">
                  <a:tint val="0"/>
                </a:srgbClr>
              </a:gs>
            </a:gsLst>
            <a:lin ang="2700000" scaled="1"/>
            <a:tileRect/>
          </a:gradFill>
          <a:ln w="28575" cap="flat" cmpd="sng" algn="ctr">
            <a:solidFill>
              <a:srgbClr val="F2F2F2"/>
            </a:solidFill>
            <a:prstDash val="solid"/>
          </a:ln>
          <a:effectLst>
            <a:outerShdw blurRad="88900" dist="75434" dir="2699985" rotWithShape="0">
              <a:scrgbClr r="0" g="0" b="0">
                <a:alpha val="23000"/>
              </a:scrgbClr>
            </a:outerShdw>
          </a:effectLst>
        </p:spPr>
        <p:txBody>
          <a:bodyPr anchor="ctr"/>
          <a:lstStyle/>
          <a:p>
            <a:pPr algn="ctr">
              <a:defRPr/>
            </a:pPr>
            <a:endParaRPr lang="zh-CN" altLang="en-US" sz="2400" kern="0">
              <a:solidFill>
                <a:srgbClr val="000000"/>
              </a:solidFill>
              <a:latin typeface="Calibri"/>
              <a:ea typeface="宋体"/>
            </a:endParaRPr>
          </a:p>
        </p:txBody>
      </p:sp>
      <p:sp>
        <p:nvSpPr>
          <p:cNvPr id="37" name="TextBox 55"/>
          <p:cNvSpPr txBox="1">
            <a:spLocks noChangeArrowheads="1"/>
          </p:cNvSpPr>
          <p:nvPr/>
        </p:nvSpPr>
        <p:spPr bwMode="auto">
          <a:xfrm>
            <a:off x="4297648" y="4375338"/>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r>
              <a:rPr lang="en-US" altLang="en-US" sz="2400" b="1" dirty="0">
                <a:solidFill>
                  <a:srgbClr val="87B0C7"/>
                </a:solidFill>
              </a:rPr>
              <a:t>3</a:t>
            </a:r>
            <a:endParaRPr lang="en-GB" altLang="en-US" sz="2400" b="1" dirty="0">
              <a:solidFill>
                <a:srgbClr val="87B0C7"/>
              </a:solidFill>
            </a:endParaRPr>
          </a:p>
        </p:txBody>
      </p:sp>
      <p:sp>
        <p:nvSpPr>
          <p:cNvPr id="38" name="同心圆 73"/>
          <p:cNvSpPr/>
          <p:nvPr/>
        </p:nvSpPr>
        <p:spPr bwMode="auto">
          <a:xfrm>
            <a:off x="2425857" y="5214705"/>
            <a:ext cx="922193" cy="922195"/>
          </a:xfrm>
          <a:prstGeom prst="donut">
            <a:avLst>
              <a:gd name="adj" fmla="val 3142"/>
            </a:avLst>
          </a:prstGeom>
          <a:solidFill>
            <a:schemeClr val="bg1"/>
          </a:solidFill>
          <a:ln w="6350" cap="flat" cmpd="sng" algn="ctr">
            <a:solidFill>
              <a:schemeClr val="bg1"/>
            </a:solidFill>
            <a:prstDash val="solid"/>
          </a:ln>
          <a:effectLst/>
        </p:spPr>
        <p:txBody>
          <a:bodyPr anchor="ctr"/>
          <a:lstStyle/>
          <a:p>
            <a:pPr algn="ctr">
              <a:defRPr/>
            </a:pPr>
            <a:endParaRPr lang="zh-CN" altLang="en-US" sz="2400" kern="0">
              <a:solidFill>
                <a:schemeClr val="tx1">
                  <a:lumMod val="65000"/>
                  <a:lumOff val="35000"/>
                </a:schemeClr>
              </a:solidFill>
              <a:latin typeface="Calibri"/>
              <a:ea typeface="宋体"/>
            </a:endParaRPr>
          </a:p>
        </p:txBody>
      </p:sp>
      <p:sp>
        <p:nvSpPr>
          <p:cNvPr id="39" name="椭圆 75"/>
          <p:cNvSpPr/>
          <p:nvPr/>
        </p:nvSpPr>
        <p:spPr bwMode="auto">
          <a:xfrm>
            <a:off x="2649550" y="5452832"/>
            <a:ext cx="477695" cy="479136"/>
          </a:xfrm>
          <a:prstGeom prst="ellipse">
            <a:avLst/>
          </a:prstGeom>
          <a:gradFill flip="none" rotWithShape="1">
            <a:gsLst>
              <a:gs pos="20000">
                <a:srgbClr val="BFBFBF"/>
              </a:gs>
              <a:gs pos="80000">
                <a:srgbClr val="FFFFFF"/>
              </a:gs>
              <a:gs pos="100000">
                <a:srgbClr val="E46C0A">
                  <a:tint val="0"/>
                </a:srgbClr>
              </a:gs>
            </a:gsLst>
            <a:lin ang="2700000" scaled="1"/>
            <a:tileRect/>
          </a:gradFill>
          <a:ln w="28575" cap="flat" cmpd="sng" algn="ctr">
            <a:solidFill>
              <a:srgbClr val="F2F2F2"/>
            </a:solidFill>
            <a:prstDash val="solid"/>
          </a:ln>
          <a:effectLst>
            <a:outerShdw blurRad="88900" dist="75434" dir="2699985" rotWithShape="0">
              <a:scrgbClr r="0" g="0" b="0">
                <a:alpha val="23000"/>
              </a:scrgbClr>
            </a:outerShdw>
          </a:effectLst>
        </p:spPr>
        <p:txBody>
          <a:bodyPr anchor="ctr"/>
          <a:lstStyle/>
          <a:p>
            <a:pPr algn="ctr">
              <a:defRPr/>
            </a:pPr>
            <a:endParaRPr lang="zh-CN" altLang="en-US" sz="2400" kern="0">
              <a:solidFill>
                <a:srgbClr val="000000"/>
              </a:solidFill>
              <a:latin typeface="Calibri"/>
              <a:ea typeface="宋体"/>
            </a:endParaRPr>
          </a:p>
        </p:txBody>
      </p:sp>
      <p:sp>
        <p:nvSpPr>
          <p:cNvPr id="40" name="TextBox 39"/>
          <p:cNvSpPr txBox="1">
            <a:spLocks noChangeArrowheads="1"/>
          </p:cNvSpPr>
          <p:nvPr/>
        </p:nvSpPr>
        <p:spPr bwMode="auto">
          <a:xfrm>
            <a:off x="2679855" y="5457794"/>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r>
              <a:rPr lang="en-US" altLang="en-US" sz="2400" b="1" dirty="0">
                <a:solidFill>
                  <a:srgbClr val="87B0C7"/>
                </a:solidFill>
              </a:rPr>
              <a:t>4</a:t>
            </a:r>
            <a:endParaRPr lang="en-GB" altLang="en-US" sz="2400" b="1" dirty="0">
              <a:solidFill>
                <a:srgbClr val="87B0C7"/>
              </a:solidFill>
            </a:endParaRPr>
          </a:p>
        </p:txBody>
      </p:sp>
      <p:sp>
        <p:nvSpPr>
          <p:cNvPr id="41" name="Freeform 62"/>
          <p:cNvSpPr>
            <a:spLocks noEditPoints="1"/>
          </p:cNvSpPr>
          <p:nvPr/>
        </p:nvSpPr>
        <p:spPr bwMode="auto">
          <a:xfrm>
            <a:off x="2387119" y="2906872"/>
            <a:ext cx="585475" cy="598563"/>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rgbClr val="87B0C7"/>
          </a:solidFill>
          <a:ln>
            <a:noFill/>
          </a:ln>
        </p:spPr>
        <p:txBody>
          <a:bodyPr vert="horz" wrap="square" lIns="121920" tIns="60960" rIns="121920" bIns="60960" numCol="1" anchor="t" anchorCtr="0" compatLnSpc="1"/>
          <a:lstStyle/>
          <a:p>
            <a:endParaRPr lang="en-US" sz="2400" dirty="0">
              <a:solidFill>
                <a:schemeClr val="tx1">
                  <a:lumMod val="65000"/>
                  <a:lumOff val="35000"/>
                </a:schemeClr>
              </a:solidFill>
            </a:endParaRPr>
          </a:p>
        </p:txBody>
      </p:sp>
      <p:sp>
        <p:nvSpPr>
          <p:cNvPr id="42" name="TextBox 41"/>
          <p:cNvSpPr txBox="1"/>
          <p:nvPr/>
        </p:nvSpPr>
        <p:spPr>
          <a:xfrm>
            <a:off x="2087940" y="3608633"/>
            <a:ext cx="1415772" cy="461665"/>
          </a:xfrm>
          <a:prstGeom prst="rect">
            <a:avLst/>
          </a:prstGeom>
          <a:noFill/>
        </p:spPr>
        <p:txBody>
          <a:bodyPr wrap="none" rtlCol="0">
            <a:spAutoFit/>
          </a:bodyPr>
          <a:lstStyle/>
          <a:p>
            <a:pPr algn="r"/>
            <a:r>
              <a:rPr lang="zh-CN" altLang="en-US" sz="2400" b="1" dirty="0">
                <a:solidFill>
                  <a:srgbClr val="87B0C7"/>
                </a:solidFill>
                <a:latin typeface="微软雅黑" pitchFamily="34" charset="-122"/>
                <a:ea typeface="微软雅黑" pitchFamily="34" charset="-122"/>
              </a:rPr>
              <a:t>Add text</a:t>
            </a:r>
          </a:p>
        </p:txBody>
      </p:sp>
      <p:sp>
        <p:nvSpPr>
          <p:cNvPr id="43" name="Rectangle 64"/>
          <p:cNvSpPr/>
          <p:nvPr/>
        </p:nvSpPr>
        <p:spPr>
          <a:xfrm>
            <a:off x="4861947" y="1527499"/>
            <a:ext cx="2666279" cy="318100"/>
          </a:xfrm>
          <a:prstGeom prst="rect">
            <a:avLst/>
          </a:prstGeom>
        </p:spPr>
        <p:txBody>
          <a:bodyPr wrap="square" lIns="91440" tIns="45720" rIns="91440" bIns="45720">
            <a:spAutoFit/>
          </a:bodyPr>
          <a:lstStyle/>
          <a:p>
            <a:r>
              <a:rPr lang="zh-CN" altLang="en-US" sz="1467" dirty="0">
                <a:solidFill>
                  <a:schemeClr val="bg1"/>
                </a:solidFill>
                <a:latin typeface="微软雅黑" pitchFamily="34" charset="-122"/>
                <a:ea typeface="微软雅黑" pitchFamily="34" charset="-122"/>
              </a:rPr>
              <a:t>Click enter for specific content click Enter</a:t>
            </a:r>
            <a:endParaRPr lang="en-US" altLang="zh-CN" sz="1467" dirty="0">
              <a:solidFill>
                <a:schemeClr val="bg1"/>
              </a:solidFill>
              <a:latin typeface="微软雅黑" pitchFamily="34" charset="-122"/>
              <a:ea typeface="微软雅黑" pitchFamily="34" charset="-122"/>
            </a:endParaRPr>
          </a:p>
        </p:txBody>
      </p:sp>
      <p:sp>
        <p:nvSpPr>
          <p:cNvPr id="44" name="Rectangle 65"/>
          <p:cNvSpPr/>
          <p:nvPr/>
        </p:nvSpPr>
        <p:spPr>
          <a:xfrm>
            <a:off x="5316295" y="2836822"/>
            <a:ext cx="2688224" cy="318100"/>
          </a:xfrm>
          <a:prstGeom prst="rect">
            <a:avLst/>
          </a:prstGeom>
        </p:spPr>
        <p:txBody>
          <a:bodyPr wrap="square" lIns="91440" tIns="45720" rIns="91440" bIns="45720">
            <a:spAutoFit/>
          </a:bodyPr>
          <a:lstStyle/>
          <a:p>
            <a:r>
              <a:rPr lang="zh-CN" altLang="en-US" sz="1467" dirty="0">
                <a:solidFill>
                  <a:schemeClr val="bg1"/>
                </a:solidFill>
                <a:latin typeface="微软雅黑" pitchFamily="34" charset="-122"/>
                <a:ea typeface="微软雅黑" pitchFamily="34" charset="-122"/>
              </a:rPr>
              <a:t>Click Enter specific content click Enter Jane</a:t>
            </a:r>
            <a:endParaRPr lang="en-US" altLang="zh-CN" sz="1467" dirty="0">
              <a:solidFill>
                <a:schemeClr val="bg1"/>
              </a:solidFill>
              <a:latin typeface="微软雅黑" pitchFamily="34" charset="-122"/>
              <a:ea typeface="微软雅黑" pitchFamily="34" charset="-122"/>
            </a:endParaRPr>
          </a:p>
        </p:txBody>
      </p:sp>
      <p:sp>
        <p:nvSpPr>
          <p:cNvPr id="45" name="Rectangle 66"/>
          <p:cNvSpPr/>
          <p:nvPr/>
        </p:nvSpPr>
        <p:spPr>
          <a:xfrm>
            <a:off x="5000949" y="4252227"/>
            <a:ext cx="3003569" cy="318100"/>
          </a:xfrm>
          <a:prstGeom prst="rect">
            <a:avLst/>
          </a:prstGeom>
        </p:spPr>
        <p:txBody>
          <a:bodyPr wrap="square" lIns="91440" tIns="45720" rIns="91440" bIns="45720">
            <a:spAutoFit/>
          </a:bodyPr>
          <a:lstStyle/>
          <a:p>
            <a:r>
              <a:rPr lang="zh-CN" altLang="en-US" sz="1467" dirty="0">
                <a:solidFill>
                  <a:schemeClr val="bg1"/>
                </a:solidFill>
                <a:latin typeface="微软雅黑" pitchFamily="34" charset="-122"/>
                <a:ea typeface="微软雅黑" pitchFamily="34" charset="-122"/>
              </a:rPr>
              <a:t>Click Enter specific content click enter Summary text</a:t>
            </a:r>
            <a:endParaRPr lang="en-US" altLang="zh-CN" sz="1467" dirty="0">
              <a:solidFill>
                <a:schemeClr val="bg1"/>
              </a:solidFill>
              <a:latin typeface="微软雅黑" pitchFamily="34" charset="-122"/>
              <a:ea typeface="微软雅黑" pitchFamily="34" charset="-122"/>
            </a:endParaRPr>
          </a:p>
        </p:txBody>
      </p:sp>
      <p:sp>
        <p:nvSpPr>
          <p:cNvPr id="46" name="Rectangle 67"/>
          <p:cNvSpPr/>
          <p:nvPr/>
        </p:nvSpPr>
        <p:spPr>
          <a:xfrm>
            <a:off x="3604567" y="5536760"/>
            <a:ext cx="3923659" cy="318100"/>
          </a:xfrm>
          <a:prstGeom prst="rect">
            <a:avLst/>
          </a:prstGeom>
        </p:spPr>
        <p:txBody>
          <a:bodyPr wrap="square" lIns="91440" tIns="45720" rIns="91440" bIns="45720">
            <a:spAutoFit/>
          </a:bodyPr>
          <a:lstStyle/>
          <a:p>
            <a:r>
              <a:rPr lang="zh-CN" altLang="en-US" sz="1467" dirty="0">
                <a:solidFill>
                  <a:schemeClr val="bg1"/>
                </a:solidFill>
                <a:latin typeface="微软雅黑" pitchFamily="34" charset="-122"/>
                <a:ea typeface="微软雅黑" pitchFamily="34" charset="-122"/>
              </a:rPr>
              <a:t>Click enter for details and click enter brief text</a:t>
            </a:r>
            <a:endParaRPr lang="en-US" altLang="zh-CN" sz="1467" dirty="0">
              <a:solidFill>
                <a:schemeClr val="bg1"/>
              </a:solidFill>
              <a:latin typeface="微软雅黑" pitchFamily="34" charset="-122"/>
              <a:ea typeface="微软雅黑" pitchFamily="34" charset="-122"/>
            </a:endParaRPr>
          </a:p>
        </p:txBody>
      </p:sp>
      <p:cxnSp>
        <p:nvCxnSpPr>
          <p:cNvPr id="47" name="Straight Connector 69"/>
          <p:cNvCxnSpPr/>
          <p:nvPr/>
        </p:nvCxnSpPr>
        <p:spPr>
          <a:xfrm>
            <a:off x="8187395" y="1450592"/>
            <a:ext cx="0" cy="46835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Rectangle 70"/>
          <p:cNvSpPr/>
          <p:nvPr/>
        </p:nvSpPr>
        <p:spPr>
          <a:xfrm>
            <a:off x="8311366" y="1949440"/>
            <a:ext cx="3421087" cy="318100"/>
          </a:xfrm>
          <a:prstGeom prst="rect">
            <a:avLst/>
          </a:prstGeom>
        </p:spPr>
        <p:txBody>
          <a:bodyPr wrap="square" lIns="91440" tIns="45720" rIns="91440" bIns="45720">
            <a:spAutoFit/>
          </a:bodyPr>
          <a:lstStyle/>
          <a:p>
            <a:r>
              <a:rPr lang="zh-CN" altLang="en-US" sz="1467" dirty="0">
                <a:solidFill>
                  <a:schemeClr val="bg1"/>
                </a:solidFill>
                <a:latin typeface="微软雅黑" pitchFamily="34" charset="-122"/>
                <a:ea typeface="微软雅黑" pitchFamily="34" charset="-122"/>
              </a:rPr>
              <a:t>Click enter the summary text content, the text content needs to</a:t>
            </a:r>
            <a:endParaRPr lang="en-US" altLang="zh-CN" sz="1467" dirty="0">
              <a:solidFill>
                <a:schemeClr val="bg1"/>
              </a:solidFill>
              <a:latin typeface="微软雅黑" pitchFamily="34" charset="-122"/>
              <a:ea typeface="微软雅黑" pitchFamily="34" charset="-122"/>
            </a:endParaRPr>
          </a:p>
        </p:txBody>
      </p:sp>
      <p:sp>
        <p:nvSpPr>
          <p:cNvPr id="49" name="TextBox 48"/>
          <p:cNvSpPr txBox="1"/>
          <p:nvPr/>
        </p:nvSpPr>
        <p:spPr>
          <a:xfrm>
            <a:off x="8286828" y="1593623"/>
            <a:ext cx="1281120" cy="420564"/>
          </a:xfrm>
          <a:prstGeom prst="rect">
            <a:avLst/>
          </a:prstGeom>
          <a:noFill/>
        </p:spPr>
        <p:txBody>
          <a:bodyPr wrap="none" lIns="91440" tIns="45720" rIns="91440" bIns="45720" rtlCol="0">
            <a:spAutoFit/>
          </a:bodyPr>
          <a:lstStyle/>
          <a:p>
            <a:pPr algn="r"/>
            <a:r>
              <a:rPr lang="zh-CN" altLang="en-US" sz="2133" b="1" dirty="0">
                <a:solidFill>
                  <a:schemeClr val="bg1"/>
                </a:solidFill>
                <a:latin typeface="微软雅黑" pitchFamily="34" charset="-122"/>
                <a:ea typeface="微软雅黑" pitchFamily="34" charset="-122"/>
              </a:rPr>
              <a:t>Add text</a:t>
            </a:r>
          </a:p>
        </p:txBody>
      </p:sp>
      <p:sp>
        <p:nvSpPr>
          <p:cNvPr id="50" name="Rectangle 70"/>
          <p:cNvSpPr/>
          <p:nvPr/>
        </p:nvSpPr>
        <p:spPr>
          <a:xfrm>
            <a:off x="8311366" y="3050605"/>
            <a:ext cx="3421087" cy="318100"/>
          </a:xfrm>
          <a:prstGeom prst="rect">
            <a:avLst/>
          </a:prstGeom>
        </p:spPr>
        <p:txBody>
          <a:bodyPr wrap="square" lIns="91440" tIns="45720" rIns="91440" bIns="45720">
            <a:spAutoFit/>
          </a:bodyPr>
          <a:lstStyle/>
          <a:p>
            <a:r>
              <a:rPr lang="zh-CN" altLang="en-US" sz="1467" dirty="0">
                <a:solidFill>
                  <a:schemeClr val="bg1"/>
                </a:solidFill>
                <a:latin typeface="微软雅黑" pitchFamily="34" charset="-122"/>
                <a:ea typeface="微软雅黑" pitchFamily="34" charset="-122"/>
              </a:rPr>
              <a:t>Click enter the summary text content, the text content needs to</a:t>
            </a:r>
            <a:endParaRPr lang="en-US" altLang="zh-CN" sz="1467" dirty="0">
              <a:solidFill>
                <a:schemeClr val="bg1"/>
              </a:solidFill>
              <a:latin typeface="微软雅黑" pitchFamily="34" charset="-122"/>
              <a:ea typeface="微软雅黑" pitchFamily="34" charset="-122"/>
            </a:endParaRPr>
          </a:p>
        </p:txBody>
      </p:sp>
      <p:sp>
        <p:nvSpPr>
          <p:cNvPr id="51" name="TextBox 50"/>
          <p:cNvSpPr txBox="1"/>
          <p:nvPr/>
        </p:nvSpPr>
        <p:spPr>
          <a:xfrm>
            <a:off x="8286828" y="2694789"/>
            <a:ext cx="1281120" cy="420564"/>
          </a:xfrm>
          <a:prstGeom prst="rect">
            <a:avLst/>
          </a:prstGeom>
          <a:noFill/>
        </p:spPr>
        <p:txBody>
          <a:bodyPr wrap="none" lIns="91440" tIns="45720" rIns="91440" bIns="45720" rtlCol="0">
            <a:spAutoFit/>
          </a:bodyPr>
          <a:lstStyle/>
          <a:p>
            <a:pPr algn="r"/>
            <a:r>
              <a:rPr lang="zh-CN" altLang="en-US" sz="2133" b="1" dirty="0">
                <a:solidFill>
                  <a:schemeClr val="bg1"/>
                </a:solidFill>
                <a:latin typeface="微软雅黑" pitchFamily="34" charset="-122"/>
                <a:ea typeface="微软雅黑" pitchFamily="34" charset="-122"/>
              </a:rPr>
              <a:t>Add text</a:t>
            </a:r>
          </a:p>
        </p:txBody>
      </p:sp>
      <p:sp>
        <p:nvSpPr>
          <p:cNvPr id="54" name="Rectangle 70"/>
          <p:cNvSpPr/>
          <p:nvPr/>
        </p:nvSpPr>
        <p:spPr>
          <a:xfrm>
            <a:off x="8311366" y="4089925"/>
            <a:ext cx="3421087" cy="318100"/>
          </a:xfrm>
          <a:prstGeom prst="rect">
            <a:avLst/>
          </a:prstGeom>
        </p:spPr>
        <p:txBody>
          <a:bodyPr wrap="square" lIns="91440" tIns="45720" rIns="91440" bIns="45720">
            <a:spAutoFit/>
          </a:bodyPr>
          <a:lstStyle/>
          <a:p>
            <a:r>
              <a:rPr lang="zh-CN" altLang="en-US" sz="1467" dirty="0">
                <a:solidFill>
                  <a:schemeClr val="bg1"/>
                </a:solidFill>
                <a:latin typeface="微软雅黑" pitchFamily="34" charset="-122"/>
                <a:ea typeface="微软雅黑" pitchFamily="34" charset="-122"/>
              </a:rPr>
              <a:t>Click enter the summary text content, the text content needs to</a:t>
            </a:r>
            <a:endParaRPr lang="en-US" altLang="zh-CN" sz="1467" dirty="0">
              <a:solidFill>
                <a:schemeClr val="bg1"/>
              </a:solidFill>
              <a:latin typeface="微软雅黑" pitchFamily="34" charset="-122"/>
              <a:ea typeface="微软雅黑" pitchFamily="34" charset="-122"/>
            </a:endParaRPr>
          </a:p>
        </p:txBody>
      </p:sp>
      <p:sp>
        <p:nvSpPr>
          <p:cNvPr id="55" name="TextBox 54"/>
          <p:cNvSpPr txBox="1"/>
          <p:nvPr/>
        </p:nvSpPr>
        <p:spPr>
          <a:xfrm>
            <a:off x="8286828" y="3734109"/>
            <a:ext cx="1281120" cy="420564"/>
          </a:xfrm>
          <a:prstGeom prst="rect">
            <a:avLst/>
          </a:prstGeom>
          <a:noFill/>
        </p:spPr>
        <p:txBody>
          <a:bodyPr wrap="none" lIns="91440" tIns="45720" rIns="91440" bIns="45720" rtlCol="0">
            <a:spAutoFit/>
          </a:bodyPr>
          <a:lstStyle/>
          <a:p>
            <a:pPr algn="r"/>
            <a:r>
              <a:rPr lang="zh-CN" altLang="en-US" sz="2133" b="1" dirty="0">
                <a:solidFill>
                  <a:schemeClr val="bg1"/>
                </a:solidFill>
                <a:latin typeface="微软雅黑" pitchFamily="34" charset="-122"/>
                <a:ea typeface="微软雅黑" pitchFamily="34" charset="-122"/>
              </a:rPr>
              <a:t>Add text</a:t>
            </a:r>
          </a:p>
        </p:txBody>
      </p:sp>
      <p:sp>
        <p:nvSpPr>
          <p:cNvPr id="58" name="Rectangle 70"/>
          <p:cNvSpPr/>
          <p:nvPr/>
        </p:nvSpPr>
        <p:spPr>
          <a:xfrm>
            <a:off x="8311366" y="5178344"/>
            <a:ext cx="3421087" cy="318100"/>
          </a:xfrm>
          <a:prstGeom prst="rect">
            <a:avLst/>
          </a:prstGeom>
        </p:spPr>
        <p:txBody>
          <a:bodyPr wrap="square" lIns="91440" tIns="45720" rIns="91440" bIns="45720">
            <a:spAutoFit/>
          </a:bodyPr>
          <a:lstStyle/>
          <a:p>
            <a:r>
              <a:rPr lang="zh-CN" altLang="en-US" sz="1467" dirty="0">
                <a:solidFill>
                  <a:schemeClr val="bg1"/>
                </a:solidFill>
                <a:latin typeface="微软雅黑" pitchFamily="34" charset="-122"/>
                <a:ea typeface="微软雅黑" pitchFamily="34" charset="-122"/>
              </a:rPr>
              <a:t>Click enter the summary text content, the text content needs to</a:t>
            </a:r>
            <a:endParaRPr lang="en-US" altLang="zh-CN" sz="1467" dirty="0">
              <a:solidFill>
                <a:schemeClr val="bg1"/>
              </a:solidFill>
              <a:latin typeface="微软雅黑" pitchFamily="34" charset="-122"/>
              <a:ea typeface="微软雅黑" pitchFamily="34" charset="-122"/>
            </a:endParaRPr>
          </a:p>
        </p:txBody>
      </p:sp>
      <p:sp>
        <p:nvSpPr>
          <p:cNvPr id="59" name="TextBox 58"/>
          <p:cNvSpPr txBox="1"/>
          <p:nvPr/>
        </p:nvSpPr>
        <p:spPr>
          <a:xfrm>
            <a:off x="8286828" y="4822527"/>
            <a:ext cx="1281120" cy="420564"/>
          </a:xfrm>
          <a:prstGeom prst="rect">
            <a:avLst/>
          </a:prstGeom>
          <a:noFill/>
        </p:spPr>
        <p:txBody>
          <a:bodyPr wrap="none" lIns="91440" tIns="45720" rIns="91440" bIns="45720" rtlCol="0">
            <a:spAutoFit/>
          </a:bodyPr>
          <a:lstStyle/>
          <a:p>
            <a:pPr algn="r"/>
            <a:r>
              <a:rPr lang="zh-CN" altLang="en-US" sz="2133" b="1" dirty="0">
                <a:solidFill>
                  <a:schemeClr val="bg1"/>
                </a:solidFill>
                <a:latin typeface="微软雅黑" pitchFamily="34" charset="-122"/>
                <a:ea typeface="微软雅黑" pitchFamily="34" charset="-122"/>
              </a:rPr>
              <a:t>Add text</a:t>
            </a:r>
          </a:p>
        </p:txBody>
      </p:sp>
      <p:sp>
        <p:nvSpPr>
          <p:cNvPr id="52" name="矩形 51"/>
          <p:cNvSpPr/>
          <p:nvPr/>
        </p:nvSpPr>
        <p:spPr>
          <a:xfrm>
            <a:off x="1335123" y="451832"/>
            <a:ext cx="1107996" cy="646331"/>
          </a:xfrm>
          <a:prstGeom prst="rect">
            <a:avLst/>
          </a:prstGeom>
        </p:spPr>
        <p:txBody>
          <a:bodyPr wrap="none">
            <a:spAutoFit/>
          </a:bodyPr>
          <a:lstStyle/>
          <a:p>
            <a:r>
              <a:rPr lang="zh-CN" altLang="en-US" sz="3600" b="1" dirty="0">
                <a:solidFill>
                  <a:srgbClr val="FFFFFF"/>
                </a:solidFill>
                <a:latin typeface="+mn-ea"/>
                <a:cs typeface="+mn-ea"/>
              </a:rPr>
              <a:t>Title</a:t>
            </a:r>
          </a:p>
        </p:txBody>
      </p:sp>
      <p:sp>
        <p:nvSpPr>
          <p:cNvPr id="53" name="文本框 52"/>
          <p:cNvSpPr txBox="1"/>
          <p:nvPr/>
        </p:nvSpPr>
        <p:spPr>
          <a:xfrm>
            <a:off x="12192000" y="9372600"/>
            <a:ext cx="877163" cy="369332"/>
          </a:xfrm>
          <a:prstGeom prst="rect">
            <a:avLst/>
          </a:prstGeom>
          <a:noFill/>
        </p:spPr>
        <p:txBody>
          <a:bodyPr wrap="none" rtlCol="0">
            <a:spAutoFit/>
          </a:bodyPr>
          <a:lstStyle/>
          <a:p>
            <a:r>
              <a:rPr lang="zh-CN" altLang="en-US" dirty="0"/>
              <a:t>Delay character</a:t>
            </a:r>
          </a:p>
        </p:txBody>
      </p:sp>
    </p:spTree>
    <p:extLst>
      <p:ext uri="{BB962C8B-B14F-4D97-AF65-F5344CB8AC3E}">
        <p14:creationId xmlns:p14="http://schemas.microsoft.com/office/powerpoint/2010/main" val="2392275622"/>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a14="http://schemas.microsoft.com/office/drawing/2010/main"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fltVal val="0"/>
                                          </p:val>
                                        </p:tav>
                                        <p:tav tm="100000">
                                          <p:val>
                                            <p:strVal val="#ppt_h"/>
                                          </p:val>
                                        </p:tav>
                                      </p:tavLst>
                                    </p:anim>
                                    <p:animEffect transition="in" filter="fade">
                                      <p:cBhvr>
                                        <p:cTn id="19" dur="500"/>
                                        <p:tgtEl>
                                          <p:spTgt spid="27"/>
                                        </p:tgtEl>
                                      </p:cBhvr>
                                    </p:animEffect>
                                  </p:childTnLst>
                                </p:cTn>
                              </p:par>
                              <p:par>
                                <p:cTn id="20" presetID="53" presetClass="entr" presetSubtype="16" fill="hold" grpId="0" nodeType="withEffect">
                                  <p:stCondLst>
                                    <p:cond delay="75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1000"/>
                                  </p:stCondLst>
                                  <p:childTnLst>
                                    <p:set>
                                      <p:cBhvr>
                                        <p:cTn id="26" dur="1" fill="hold">
                                          <p:stCondLst>
                                            <p:cond delay="0"/>
                                          </p:stCondLst>
                                        </p:cTn>
                                        <p:tgtEl>
                                          <p:spTgt spid="41"/>
                                        </p:tgtEl>
                                        <p:attrNameLst>
                                          <p:attrName>style.visibility</p:attrName>
                                        </p:attrNameLst>
                                      </p:cBhvr>
                                      <p:to>
                                        <p:strVal val="visible"/>
                                      </p:to>
                                    </p:set>
                                    <p:anim calcmode="lin" valueType="num">
                                      <p:cBhvr>
                                        <p:cTn id="27" dur="500" fill="hold"/>
                                        <p:tgtEl>
                                          <p:spTgt spid="41"/>
                                        </p:tgtEl>
                                        <p:attrNameLst>
                                          <p:attrName>ppt_w</p:attrName>
                                        </p:attrNameLst>
                                      </p:cBhvr>
                                      <p:tavLst>
                                        <p:tav tm="0">
                                          <p:val>
                                            <p:fltVal val="0"/>
                                          </p:val>
                                        </p:tav>
                                        <p:tav tm="100000">
                                          <p:val>
                                            <p:strVal val="#ppt_w"/>
                                          </p:val>
                                        </p:tav>
                                      </p:tavLst>
                                    </p:anim>
                                    <p:anim calcmode="lin" valueType="num">
                                      <p:cBhvr>
                                        <p:cTn id="28" dur="500" fill="hold"/>
                                        <p:tgtEl>
                                          <p:spTgt spid="41"/>
                                        </p:tgtEl>
                                        <p:attrNameLst>
                                          <p:attrName>ppt_h</p:attrName>
                                        </p:attrNameLst>
                                      </p:cBhvr>
                                      <p:tavLst>
                                        <p:tav tm="0">
                                          <p:val>
                                            <p:fltVal val="0"/>
                                          </p:val>
                                        </p:tav>
                                        <p:tav tm="100000">
                                          <p:val>
                                            <p:strVal val="#ppt_h"/>
                                          </p:val>
                                        </p:tav>
                                      </p:tavLst>
                                    </p:anim>
                                    <p:animEffect transition="in" filter="fade">
                                      <p:cBhvr>
                                        <p:cTn id="29" dur="500"/>
                                        <p:tgtEl>
                                          <p:spTgt spid="41"/>
                                        </p:tgtEl>
                                      </p:cBhvr>
                                    </p:animEffect>
                                  </p:childTnLst>
                                </p:cTn>
                              </p:par>
                              <p:par>
                                <p:cTn id="30" presetID="53" presetClass="entr" presetSubtype="16" fill="hold" grpId="0" nodeType="withEffect">
                                  <p:stCondLst>
                                    <p:cond delay="1250"/>
                                  </p:stCondLst>
                                  <p:childTnLst>
                                    <p:set>
                                      <p:cBhvr>
                                        <p:cTn id="31" dur="1" fill="hold">
                                          <p:stCondLst>
                                            <p:cond delay="0"/>
                                          </p:stCondLst>
                                        </p:cTn>
                                        <p:tgtEl>
                                          <p:spTgt spid="42"/>
                                        </p:tgtEl>
                                        <p:attrNameLst>
                                          <p:attrName>style.visibility</p:attrName>
                                        </p:attrNameLst>
                                      </p:cBhvr>
                                      <p:to>
                                        <p:strVal val="visible"/>
                                      </p:to>
                                    </p:set>
                                    <p:anim calcmode="lin" valueType="num">
                                      <p:cBhvr>
                                        <p:cTn id="32" dur="500" fill="hold"/>
                                        <p:tgtEl>
                                          <p:spTgt spid="42"/>
                                        </p:tgtEl>
                                        <p:attrNameLst>
                                          <p:attrName>ppt_w</p:attrName>
                                        </p:attrNameLst>
                                      </p:cBhvr>
                                      <p:tavLst>
                                        <p:tav tm="0">
                                          <p:val>
                                            <p:fltVal val="0"/>
                                          </p:val>
                                        </p:tav>
                                        <p:tav tm="100000">
                                          <p:val>
                                            <p:strVal val="#ppt_w"/>
                                          </p:val>
                                        </p:tav>
                                      </p:tavLst>
                                    </p:anim>
                                    <p:anim calcmode="lin" valueType="num">
                                      <p:cBhvr>
                                        <p:cTn id="33" dur="500" fill="hold"/>
                                        <p:tgtEl>
                                          <p:spTgt spid="42"/>
                                        </p:tgtEl>
                                        <p:attrNameLst>
                                          <p:attrName>ppt_h</p:attrName>
                                        </p:attrNameLst>
                                      </p:cBhvr>
                                      <p:tavLst>
                                        <p:tav tm="0">
                                          <p:val>
                                            <p:fltVal val="0"/>
                                          </p:val>
                                        </p:tav>
                                        <p:tav tm="100000">
                                          <p:val>
                                            <p:strVal val="#ppt_h"/>
                                          </p:val>
                                        </p:tav>
                                      </p:tavLst>
                                    </p:anim>
                                    <p:animEffect transition="in" filter="fade">
                                      <p:cBhvr>
                                        <p:cTn id="34" dur="500"/>
                                        <p:tgtEl>
                                          <p:spTgt spid="42"/>
                                        </p:tgtEl>
                                      </p:cBhvr>
                                    </p:animEffect>
                                  </p:childTnLst>
                                </p:cTn>
                              </p:par>
                              <p:par>
                                <p:cTn id="35" presetID="10" presetClass="entr" presetSubtype="0" fill="hold" grpId="0" nodeType="withEffect">
                                  <p:stCondLst>
                                    <p:cond delay="1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par>
                          <p:cTn id="38" fill="hold">
                            <p:stCondLst>
                              <p:cond delay="500"/>
                            </p:stCondLst>
                            <p:childTnLst>
                              <p:par>
                                <p:cTn id="39" presetID="22" presetClass="entr" presetSubtype="4"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down)">
                                      <p:cBhvr>
                                        <p:cTn id="41" dur="500"/>
                                        <p:tgtEl>
                                          <p:spTgt spid="23"/>
                                        </p:tgtEl>
                                      </p:cBhvr>
                                    </p:animEffect>
                                  </p:childTnLst>
                                </p:cTn>
                              </p:par>
                            </p:childTnLst>
                          </p:cTn>
                        </p:par>
                        <p:par>
                          <p:cTn id="42" fill="hold">
                            <p:stCondLst>
                              <p:cond delay="1000"/>
                            </p:stCondLst>
                            <p:childTnLst>
                              <p:par>
                                <p:cTn id="43" presetID="10" presetClass="entr" presetSubtype="0" fill="hold" grpId="0" nodeType="after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500"/>
                                        <p:tgtEl>
                                          <p:spTgt spid="3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500"/>
                                        <p:tgtEl>
                                          <p:spTgt spid="3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500"/>
                                        <p:tgtEl>
                                          <p:spTgt spid="3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fade">
                                      <p:cBhvr>
                                        <p:cTn id="63" dur="500"/>
                                        <p:tgtEl>
                                          <p:spTgt spid="3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500"/>
                                        <p:tgtEl>
                                          <p:spTgt spid="3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fade">
                                      <p:cBhvr>
                                        <p:cTn id="69" dur="500"/>
                                        <p:tgtEl>
                                          <p:spTgt spid="37"/>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500"/>
                                        <p:tgtEl>
                                          <p:spTgt spid="3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fade">
                                      <p:cBhvr>
                                        <p:cTn id="75" dur="500"/>
                                        <p:tgtEl>
                                          <p:spTgt spid="3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fade">
                                      <p:cBhvr>
                                        <p:cTn id="78" dur="500"/>
                                        <p:tgtEl>
                                          <p:spTgt spid="40"/>
                                        </p:tgtEl>
                                      </p:cBhvr>
                                    </p:animEffect>
                                  </p:childTnLst>
                                </p:cTn>
                              </p:par>
                            </p:childTnLst>
                          </p:cTn>
                        </p:par>
                        <p:par>
                          <p:cTn id="79" fill="hold">
                            <p:stCondLst>
                              <p:cond delay="1500"/>
                            </p:stCondLst>
                            <p:childTnLst>
                              <p:par>
                                <p:cTn id="80" presetID="12" presetClass="entr" presetSubtype="8"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 calcmode="lin" valueType="num">
                                      <p:cBhvr additive="base">
                                        <p:cTn id="82" dur="500"/>
                                        <p:tgtEl>
                                          <p:spTgt spid="43"/>
                                        </p:tgtEl>
                                        <p:attrNameLst>
                                          <p:attrName>ppt_x</p:attrName>
                                        </p:attrNameLst>
                                      </p:cBhvr>
                                      <p:tavLst>
                                        <p:tav tm="0">
                                          <p:val>
                                            <p:strVal val="#ppt_x-#ppt_w*1.125000"/>
                                          </p:val>
                                        </p:tav>
                                        <p:tav tm="100000">
                                          <p:val>
                                            <p:strVal val="#ppt_x"/>
                                          </p:val>
                                        </p:tav>
                                      </p:tavLst>
                                    </p:anim>
                                    <p:animEffect transition="in" filter="wipe(right)">
                                      <p:cBhvr>
                                        <p:cTn id="83" dur="500"/>
                                        <p:tgtEl>
                                          <p:spTgt spid="43"/>
                                        </p:tgtEl>
                                      </p:cBhvr>
                                    </p:animEffect>
                                  </p:childTnLst>
                                </p:cTn>
                              </p:par>
                            </p:childTnLst>
                          </p:cTn>
                        </p:par>
                        <p:par>
                          <p:cTn id="84" fill="hold">
                            <p:stCondLst>
                              <p:cond delay="2000"/>
                            </p:stCondLst>
                            <p:childTnLst>
                              <p:par>
                                <p:cTn id="85" presetID="12" presetClass="entr" presetSubtype="8" fill="hold" grpId="0" nodeType="afterEffect">
                                  <p:stCondLst>
                                    <p:cond delay="0"/>
                                  </p:stCondLst>
                                  <p:childTnLst>
                                    <p:set>
                                      <p:cBhvr>
                                        <p:cTn id="86" dur="1" fill="hold">
                                          <p:stCondLst>
                                            <p:cond delay="0"/>
                                          </p:stCondLst>
                                        </p:cTn>
                                        <p:tgtEl>
                                          <p:spTgt spid="44"/>
                                        </p:tgtEl>
                                        <p:attrNameLst>
                                          <p:attrName>style.visibility</p:attrName>
                                        </p:attrNameLst>
                                      </p:cBhvr>
                                      <p:to>
                                        <p:strVal val="visible"/>
                                      </p:to>
                                    </p:set>
                                    <p:anim calcmode="lin" valueType="num">
                                      <p:cBhvr additive="base">
                                        <p:cTn id="87" dur="500"/>
                                        <p:tgtEl>
                                          <p:spTgt spid="44"/>
                                        </p:tgtEl>
                                        <p:attrNameLst>
                                          <p:attrName>ppt_x</p:attrName>
                                        </p:attrNameLst>
                                      </p:cBhvr>
                                      <p:tavLst>
                                        <p:tav tm="0">
                                          <p:val>
                                            <p:strVal val="#ppt_x-#ppt_w*1.125000"/>
                                          </p:val>
                                        </p:tav>
                                        <p:tav tm="100000">
                                          <p:val>
                                            <p:strVal val="#ppt_x"/>
                                          </p:val>
                                        </p:tav>
                                      </p:tavLst>
                                    </p:anim>
                                    <p:animEffect transition="in" filter="wipe(right)">
                                      <p:cBhvr>
                                        <p:cTn id="88" dur="500"/>
                                        <p:tgtEl>
                                          <p:spTgt spid="44"/>
                                        </p:tgtEl>
                                      </p:cBhvr>
                                    </p:animEffect>
                                  </p:childTnLst>
                                </p:cTn>
                              </p:par>
                            </p:childTnLst>
                          </p:cTn>
                        </p:par>
                        <p:par>
                          <p:cTn id="89" fill="hold">
                            <p:stCondLst>
                              <p:cond delay="2500"/>
                            </p:stCondLst>
                            <p:childTnLst>
                              <p:par>
                                <p:cTn id="90" presetID="12" presetClass="entr" presetSubtype="8" fill="hold" grpId="0" nodeType="afterEffect">
                                  <p:stCondLst>
                                    <p:cond delay="0"/>
                                  </p:stCondLst>
                                  <p:childTnLst>
                                    <p:set>
                                      <p:cBhvr>
                                        <p:cTn id="91" dur="1" fill="hold">
                                          <p:stCondLst>
                                            <p:cond delay="0"/>
                                          </p:stCondLst>
                                        </p:cTn>
                                        <p:tgtEl>
                                          <p:spTgt spid="45"/>
                                        </p:tgtEl>
                                        <p:attrNameLst>
                                          <p:attrName>style.visibility</p:attrName>
                                        </p:attrNameLst>
                                      </p:cBhvr>
                                      <p:to>
                                        <p:strVal val="visible"/>
                                      </p:to>
                                    </p:set>
                                    <p:anim calcmode="lin" valueType="num">
                                      <p:cBhvr additive="base">
                                        <p:cTn id="92" dur="500"/>
                                        <p:tgtEl>
                                          <p:spTgt spid="45"/>
                                        </p:tgtEl>
                                        <p:attrNameLst>
                                          <p:attrName>ppt_x</p:attrName>
                                        </p:attrNameLst>
                                      </p:cBhvr>
                                      <p:tavLst>
                                        <p:tav tm="0">
                                          <p:val>
                                            <p:strVal val="#ppt_x-#ppt_w*1.125000"/>
                                          </p:val>
                                        </p:tav>
                                        <p:tav tm="100000">
                                          <p:val>
                                            <p:strVal val="#ppt_x"/>
                                          </p:val>
                                        </p:tav>
                                      </p:tavLst>
                                    </p:anim>
                                    <p:animEffect transition="in" filter="wipe(right)">
                                      <p:cBhvr>
                                        <p:cTn id="93" dur="500"/>
                                        <p:tgtEl>
                                          <p:spTgt spid="45"/>
                                        </p:tgtEl>
                                      </p:cBhvr>
                                    </p:animEffect>
                                  </p:childTnLst>
                                </p:cTn>
                              </p:par>
                            </p:childTnLst>
                          </p:cTn>
                        </p:par>
                        <p:par>
                          <p:cTn id="94" fill="hold">
                            <p:stCondLst>
                              <p:cond delay="3000"/>
                            </p:stCondLst>
                            <p:childTnLst>
                              <p:par>
                                <p:cTn id="95" presetID="12" presetClass="entr" presetSubtype="8" fill="hold" grpId="0" nodeType="afterEffect">
                                  <p:stCondLst>
                                    <p:cond delay="0"/>
                                  </p:stCondLst>
                                  <p:childTnLst>
                                    <p:set>
                                      <p:cBhvr>
                                        <p:cTn id="96" dur="1" fill="hold">
                                          <p:stCondLst>
                                            <p:cond delay="0"/>
                                          </p:stCondLst>
                                        </p:cTn>
                                        <p:tgtEl>
                                          <p:spTgt spid="46"/>
                                        </p:tgtEl>
                                        <p:attrNameLst>
                                          <p:attrName>style.visibility</p:attrName>
                                        </p:attrNameLst>
                                      </p:cBhvr>
                                      <p:to>
                                        <p:strVal val="visible"/>
                                      </p:to>
                                    </p:set>
                                    <p:anim calcmode="lin" valueType="num">
                                      <p:cBhvr additive="base">
                                        <p:cTn id="97" dur="500"/>
                                        <p:tgtEl>
                                          <p:spTgt spid="46"/>
                                        </p:tgtEl>
                                        <p:attrNameLst>
                                          <p:attrName>ppt_x</p:attrName>
                                        </p:attrNameLst>
                                      </p:cBhvr>
                                      <p:tavLst>
                                        <p:tav tm="0">
                                          <p:val>
                                            <p:strVal val="#ppt_x-#ppt_w*1.125000"/>
                                          </p:val>
                                        </p:tav>
                                        <p:tav tm="100000">
                                          <p:val>
                                            <p:strVal val="#ppt_x"/>
                                          </p:val>
                                        </p:tav>
                                      </p:tavLst>
                                    </p:anim>
                                    <p:animEffect transition="in" filter="wipe(right)">
                                      <p:cBhvr>
                                        <p:cTn id="98" dur="500"/>
                                        <p:tgtEl>
                                          <p:spTgt spid="46"/>
                                        </p:tgtEl>
                                      </p:cBhvr>
                                    </p:animEffect>
                                  </p:childTnLst>
                                </p:cTn>
                              </p:par>
                            </p:childTnLst>
                          </p:cTn>
                        </p:par>
                        <p:par>
                          <p:cTn id="99" fill="hold">
                            <p:stCondLst>
                              <p:cond delay="3500"/>
                            </p:stCondLst>
                            <p:childTnLst>
                              <p:par>
                                <p:cTn id="100" presetID="22" presetClass="entr" presetSubtype="1" fill="hold" nodeType="after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wipe(up)">
                                      <p:cBhvr>
                                        <p:cTn id="102" dur="500"/>
                                        <p:tgtEl>
                                          <p:spTgt spid="47"/>
                                        </p:tgtEl>
                                      </p:cBhvr>
                                    </p:animEffect>
                                  </p:childTnLst>
                                </p:cTn>
                              </p:par>
                            </p:childTnLst>
                          </p:cTn>
                        </p:par>
                        <p:par>
                          <p:cTn id="103" fill="hold">
                            <p:stCondLst>
                              <p:cond delay="4000"/>
                            </p:stCondLst>
                            <p:childTnLst>
                              <p:par>
                                <p:cTn id="104" presetID="2" presetClass="entr" presetSubtype="2"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additive="base">
                                        <p:cTn id="106" dur="250" fill="hold"/>
                                        <p:tgtEl>
                                          <p:spTgt spid="49"/>
                                        </p:tgtEl>
                                        <p:attrNameLst>
                                          <p:attrName>ppt_x</p:attrName>
                                        </p:attrNameLst>
                                      </p:cBhvr>
                                      <p:tavLst>
                                        <p:tav tm="0">
                                          <p:val>
                                            <p:strVal val="1+#ppt_w/2"/>
                                          </p:val>
                                        </p:tav>
                                        <p:tav tm="100000">
                                          <p:val>
                                            <p:strVal val="#ppt_x"/>
                                          </p:val>
                                        </p:tav>
                                      </p:tavLst>
                                    </p:anim>
                                    <p:anim calcmode="lin" valueType="num">
                                      <p:cBhvr additive="base">
                                        <p:cTn id="107" dur="250" fill="hold"/>
                                        <p:tgtEl>
                                          <p:spTgt spid="49"/>
                                        </p:tgtEl>
                                        <p:attrNameLst>
                                          <p:attrName>ppt_y</p:attrName>
                                        </p:attrNameLst>
                                      </p:cBhvr>
                                      <p:tavLst>
                                        <p:tav tm="0">
                                          <p:val>
                                            <p:strVal val="#ppt_y"/>
                                          </p:val>
                                        </p:tav>
                                        <p:tav tm="100000">
                                          <p:val>
                                            <p:strVal val="#ppt_y"/>
                                          </p:val>
                                        </p:tav>
                                      </p:tavLst>
                                    </p:anim>
                                  </p:childTnLst>
                                </p:cTn>
                              </p:par>
                            </p:childTnLst>
                          </p:cTn>
                        </p:par>
                        <p:par>
                          <p:cTn id="108" fill="hold">
                            <p:stCondLst>
                              <p:cond delay="4500"/>
                            </p:stCondLst>
                            <p:childTnLst>
                              <p:par>
                                <p:cTn id="109" presetID="22" presetClass="entr" presetSubtype="1" fill="hold" grpId="0" nodeType="afterEffect">
                                  <p:stCondLst>
                                    <p:cond delay="0"/>
                                  </p:stCondLst>
                                  <p:childTnLst>
                                    <p:set>
                                      <p:cBhvr>
                                        <p:cTn id="110" dur="1" fill="hold">
                                          <p:stCondLst>
                                            <p:cond delay="0"/>
                                          </p:stCondLst>
                                        </p:cTn>
                                        <p:tgtEl>
                                          <p:spTgt spid="48"/>
                                        </p:tgtEl>
                                        <p:attrNameLst>
                                          <p:attrName>style.visibility</p:attrName>
                                        </p:attrNameLst>
                                      </p:cBhvr>
                                      <p:to>
                                        <p:strVal val="visible"/>
                                      </p:to>
                                    </p:set>
                                    <p:animEffect transition="in" filter="wipe(up)">
                                      <p:cBhvr>
                                        <p:cTn id="111" dur="500"/>
                                        <p:tgtEl>
                                          <p:spTgt spid="48"/>
                                        </p:tgtEl>
                                      </p:cBhvr>
                                    </p:animEffect>
                                  </p:childTnLst>
                                </p:cTn>
                              </p:par>
                            </p:childTnLst>
                          </p:cTn>
                        </p:par>
                        <p:par>
                          <p:cTn id="112" fill="hold">
                            <p:stCondLst>
                              <p:cond delay="5000"/>
                            </p:stCondLst>
                            <p:childTnLst>
                              <p:par>
                                <p:cTn id="113" presetID="2" presetClass="entr" presetSubtype="2" fill="hold" grpId="0" nodeType="afterEffect">
                                  <p:stCondLst>
                                    <p:cond delay="0"/>
                                  </p:stCondLst>
                                  <p:childTnLst>
                                    <p:set>
                                      <p:cBhvr>
                                        <p:cTn id="114" dur="1" fill="hold">
                                          <p:stCondLst>
                                            <p:cond delay="0"/>
                                          </p:stCondLst>
                                        </p:cTn>
                                        <p:tgtEl>
                                          <p:spTgt spid="51"/>
                                        </p:tgtEl>
                                        <p:attrNameLst>
                                          <p:attrName>style.visibility</p:attrName>
                                        </p:attrNameLst>
                                      </p:cBhvr>
                                      <p:to>
                                        <p:strVal val="visible"/>
                                      </p:to>
                                    </p:set>
                                    <p:anim calcmode="lin" valueType="num">
                                      <p:cBhvr additive="base">
                                        <p:cTn id="115" dur="250" fill="hold"/>
                                        <p:tgtEl>
                                          <p:spTgt spid="51"/>
                                        </p:tgtEl>
                                        <p:attrNameLst>
                                          <p:attrName>ppt_x</p:attrName>
                                        </p:attrNameLst>
                                      </p:cBhvr>
                                      <p:tavLst>
                                        <p:tav tm="0">
                                          <p:val>
                                            <p:strVal val="1+#ppt_w/2"/>
                                          </p:val>
                                        </p:tav>
                                        <p:tav tm="100000">
                                          <p:val>
                                            <p:strVal val="#ppt_x"/>
                                          </p:val>
                                        </p:tav>
                                      </p:tavLst>
                                    </p:anim>
                                    <p:anim calcmode="lin" valueType="num">
                                      <p:cBhvr additive="base">
                                        <p:cTn id="116" dur="250" fill="hold"/>
                                        <p:tgtEl>
                                          <p:spTgt spid="51"/>
                                        </p:tgtEl>
                                        <p:attrNameLst>
                                          <p:attrName>ppt_y</p:attrName>
                                        </p:attrNameLst>
                                      </p:cBhvr>
                                      <p:tavLst>
                                        <p:tav tm="0">
                                          <p:val>
                                            <p:strVal val="#ppt_y"/>
                                          </p:val>
                                        </p:tav>
                                        <p:tav tm="100000">
                                          <p:val>
                                            <p:strVal val="#ppt_y"/>
                                          </p:val>
                                        </p:tav>
                                      </p:tavLst>
                                    </p:anim>
                                  </p:childTnLst>
                                </p:cTn>
                              </p:par>
                            </p:childTnLst>
                          </p:cTn>
                        </p:par>
                        <p:par>
                          <p:cTn id="117" fill="hold">
                            <p:stCondLst>
                              <p:cond delay="5500"/>
                            </p:stCondLst>
                            <p:childTnLst>
                              <p:par>
                                <p:cTn id="118" presetID="22" presetClass="entr" presetSubtype="1" fill="hold" grpId="0" nodeType="afterEffect">
                                  <p:stCondLst>
                                    <p:cond delay="0"/>
                                  </p:stCondLst>
                                  <p:childTnLst>
                                    <p:set>
                                      <p:cBhvr>
                                        <p:cTn id="119" dur="1" fill="hold">
                                          <p:stCondLst>
                                            <p:cond delay="0"/>
                                          </p:stCondLst>
                                        </p:cTn>
                                        <p:tgtEl>
                                          <p:spTgt spid="50"/>
                                        </p:tgtEl>
                                        <p:attrNameLst>
                                          <p:attrName>style.visibility</p:attrName>
                                        </p:attrNameLst>
                                      </p:cBhvr>
                                      <p:to>
                                        <p:strVal val="visible"/>
                                      </p:to>
                                    </p:set>
                                    <p:animEffect transition="in" filter="wipe(up)">
                                      <p:cBhvr>
                                        <p:cTn id="120" dur="500"/>
                                        <p:tgtEl>
                                          <p:spTgt spid="50"/>
                                        </p:tgtEl>
                                      </p:cBhvr>
                                    </p:animEffect>
                                  </p:childTnLst>
                                </p:cTn>
                              </p:par>
                            </p:childTnLst>
                          </p:cTn>
                        </p:par>
                        <p:par>
                          <p:cTn id="121" fill="hold">
                            <p:stCondLst>
                              <p:cond delay="6000"/>
                            </p:stCondLst>
                            <p:childTnLst>
                              <p:par>
                                <p:cTn id="122" presetID="2" presetClass="entr" presetSubtype="2"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250" fill="hold"/>
                                        <p:tgtEl>
                                          <p:spTgt spid="55"/>
                                        </p:tgtEl>
                                        <p:attrNameLst>
                                          <p:attrName>ppt_x</p:attrName>
                                        </p:attrNameLst>
                                      </p:cBhvr>
                                      <p:tavLst>
                                        <p:tav tm="0">
                                          <p:val>
                                            <p:strVal val="1+#ppt_w/2"/>
                                          </p:val>
                                        </p:tav>
                                        <p:tav tm="100000">
                                          <p:val>
                                            <p:strVal val="#ppt_x"/>
                                          </p:val>
                                        </p:tav>
                                      </p:tavLst>
                                    </p:anim>
                                    <p:anim calcmode="lin" valueType="num">
                                      <p:cBhvr additive="base">
                                        <p:cTn id="125" dur="250" fill="hold"/>
                                        <p:tgtEl>
                                          <p:spTgt spid="55"/>
                                        </p:tgtEl>
                                        <p:attrNameLst>
                                          <p:attrName>ppt_y</p:attrName>
                                        </p:attrNameLst>
                                      </p:cBhvr>
                                      <p:tavLst>
                                        <p:tav tm="0">
                                          <p:val>
                                            <p:strVal val="#ppt_y"/>
                                          </p:val>
                                        </p:tav>
                                        <p:tav tm="100000">
                                          <p:val>
                                            <p:strVal val="#ppt_y"/>
                                          </p:val>
                                        </p:tav>
                                      </p:tavLst>
                                    </p:anim>
                                  </p:childTnLst>
                                </p:cTn>
                              </p:par>
                            </p:childTnLst>
                          </p:cTn>
                        </p:par>
                        <p:par>
                          <p:cTn id="126" fill="hold">
                            <p:stCondLst>
                              <p:cond delay="6500"/>
                            </p:stCondLst>
                            <p:childTnLst>
                              <p:par>
                                <p:cTn id="127" presetID="22" presetClass="entr" presetSubtype="1"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Effect transition="in" filter="wipe(up)">
                                      <p:cBhvr>
                                        <p:cTn id="129" dur="500"/>
                                        <p:tgtEl>
                                          <p:spTgt spid="54"/>
                                        </p:tgtEl>
                                      </p:cBhvr>
                                    </p:animEffect>
                                  </p:childTnLst>
                                </p:cTn>
                              </p:par>
                            </p:childTnLst>
                          </p:cTn>
                        </p:par>
                        <p:par>
                          <p:cTn id="130" fill="hold">
                            <p:stCondLst>
                              <p:cond delay="7000"/>
                            </p:stCondLst>
                            <p:childTnLst>
                              <p:par>
                                <p:cTn id="131" presetID="2" presetClass="entr" presetSubtype="2"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 calcmode="lin" valueType="num">
                                      <p:cBhvr additive="base">
                                        <p:cTn id="133" dur="250" fill="hold"/>
                                        <p:tgtEl>
                                          <p:spTgt spid="59"/>
                                        </p:tgtEl>
                                        <p:attrNameLst>
                                          <p:attrName>ppt_x</p:attrName>
                                        </p:attrNameLst>
                                      </p:cBhvr>
                                      <p:tavLst>
                                        <p:tav tm="0">
                                          <p:val>
                                            <p:strVal val="1+#ppt_w/2"/>
                                          </p:val>
                                        </p:tav>
                                        <p:tav tm="100000">
                                          <p:val>
                                            <p:strVal val="#ppt_x"/>
                                          </p:val>
                                        </p:tav>
                                      </p:tavLst>
                                    </p:anim>
                                    <p:anim calcmode="lin" valueType="num">
                                      <p:cBhvr additive="base">
                                        <p:cTn id="134" dur="250" fill="hold"/>
                                        <p:tgtEl>
                                          <p:spTgt spid="59"/>
                                        </p:tgtEl>
                                        <p:attrNameLst>
                                          <p:attrName>ppt_y</p:attrName>
                                        </p:attrNameLst>
                                      </p:cBhvr>
                                      <p:tavLst>
                                        <p:tav tm="0">
                                          <p:val>
                                            <p:strVal val="#ppt_y"/>
                                          </p:val>
                                        </p:tav>
                                        <p:tav tm="100000">
                                          <p:val>
                                            <p:strVal val="#ppt_y"/>
                                          </p:val>
                                        </p:tav>
                                      </p:tavLst>
                                    </p:anim>
                                  </p:childTnLst>
                                </p:cTn>
                              </p:par>
                            </p:childTnLst>
                          </p:cTn>
                        </p:par>
                        <p:par>
                          <p:cTn id="135" fill="hold">
                            <p:stCondLst>
                              <p:cond delay="7500"/>
                            </p:stCondLst>
                            <p:childTnLst>
                              <p:par>
                                <p:cTn id="136" presetID="22" presetClass="entr" presetSubtype="1" fill="hold" grpId="0" nodeType="afterEffect">
                                  <p:stCondLst>
                                    <p:cond delay="0"/>
                                  </p:stCondLst>
                                  <p:childTnLst>
                                    <p:set>
                                      <p:cBhvr>
                                        <p:cTn id="137" dur="1" fill="hold">
                                          <p:stCondLst>
                                            <p:cond delay="0"/>
                                          </p:stCondLst>
                                        </p:cTn>
                                        <p:tgtEl>
                                          <p:spTgt spid="58"/>
                                        </p:tgtEl>
                                        <p:attrNameLst>
                                          <p:attrName>style.visibility</p:attrName>
                                        </p:attrNameLst>
                                      </p:cBhvr>
                                      <p:to>
                                        <p:strVal val="visible"/>
                                      </p:to>
                                    </p:set>
                                    <p:animEffect transition="in" filter="wipe(up)">
                                      <p:cBhvr>
                                        <p:cTn id="138" dur="500"/>
                                        <p:tgtEl>
                                          <p:spTgt spid="58"/>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53"/>
                                        </p:tgtEl>
                                        <p:attrNameLst>
                                          <p:attrName>style.visibility</p:attrName>
                                        </p:attrNameLst>
                                      </p:cBhvr>
                                      <p:to>
                                        <p:strVal val="visible"/>
                                      </p:to>
                                    </p:set>
                                    <p:animEffect transition="in" filter="wipe(down)">
                                      <p:cBhvr>
                                        <p:cTn id="142"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animBg="1"/>
      <p:bldP spid="33" grpId="0" animBg="1"/>
      <p:bldP spid="34" grpId="0"/>
      <p:bldP spid="35" grpId="0" animBg="1"/>
      <p:bldP spid="36" grpId="0" animBg="1"/>
      <p:bldP spid="37" grpId="0"/>
      <p:bldP spid="38" grpId="0" animBg="1"/>
      <p:bldP spid="39" grpId="0" animBg="1"/>
      <p:bldP spid="40" grpId="0"/>
      <p:bldP spid="41" grpId="0" animBg="1"/>
      <p:bldP spid="42" grpId="0"/>
      <p:bldP spid="43" grpId="0"/>
      <p:bldP spid="44" grpId="0"/>
      <p:bldP spid="45" grpId="0"/>
      <p:bldP spid="46" grpId="0"/>
      <p:bldP spid="48" grpId="0"/>
      <p:bldP spid="49" grpId="0"/>
      <p:bldP spid="50" grpId="0"/>
      <p:bldP spid="51" grpId="0"/>
      <p:bldP spid="54" grpId="0"/>
      <p:bldP spid="55" grpId="0"/>
      <p:bldP spid="58" grpId="0"/>
      <p:bldP spid="59" grpId="0"/>
      <p:bldP spid="5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116547" y="3337803"/>
            <a:ext cx="1958908" cy="1958908"/>
            <a:chOff x="2193191" y="1899415"/>
            <a:chExt cx="2421376" cy="2421376"/>
          </a:xfrm>
          <a:effectLst/>
        </p:grpSpPr>
        <p:sp>
          <p:nvSpPr>
            <p:cNvPr id="5" name="椭圆 4"/>
            <p:cNvSpPr/>
            <p:nvPr/>
          </p:nvSpPr>
          <p:spPr>
            <a:xfrm>
              <a:off x="2193191" y="1899415"/>
              <a:ext cx="2421376" cy="2421376"/>
            </a:xfrm>
            <a:prstGeom prst="ellipse">
              <a:avLst/>
            </a:prstGeom>
            <a:solidFill>
              <a:schemeClr val="bg1"/>
            </a:solidFill>
            <a:ln w="31750">
              <a:gradFill flip="none" rotWithShape="1">
                <a:gsLst>
                  <a:gs pos="0">
                    <a:schemeClr val="bg1">
                      <a:lumMod val="6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rgbClr val="FFFFFF"/>
                </a:solidFill>
                <a:latin typeface="+mn-ea"/>
                <a:cs typeface="+mn-ea"/>
              </a:endParaRPr>
            </a:p>
          </p:txBody>
        </p:sp>
        <p:sp>
          <p:nvSpPr>
            <p:cNvPr id="6" name="椭圆 5"/>
            <p:cNvSpPr/>
            <p:nvPr/>
          </p:nvSpPr>
          <p:spPr>
            <a:xfrm>
              <a:off x="2345502" y="2051726"/>
              <a:ext cx="2116756" cy="2116756"/>
            </a:xfrm>
            <a:prstGeom prst="ellipse">
              <a:avLst/>
            </a:prstGeom>
            <a:solidFill>
              <a:schemeClr val="bg1">
                <a:lumMod val="95000"/>
              </a:schemeClr>
            </a:solidFill>
            <a:ln w="50800">
              <a:noFill/>
            </a:ln>
            <a:effectLst>
              <a:outerShdw blurRad="165100" dist="88900" dir="2700000" algn="tl" rotWithShape="0">
                <a:schemeClr val="accent3">
                  <a:lumMod val="50000"/>
                  <a:alpha val="64000"/>
                </a:schemeClr>
              </a:outerShdw>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rgbClr val="FFFFFF"/>
                </a:solidFill>
                <a:latin typeface="+mn-ea"/>
                <a:cs typeface="+mn-ea"/>
              </a:endParaRPr>
            </a:p>
          </p:txBody>
        </p:sp>
      </p:grpSp>
      <p:grpSp>
        <p:nvGrpSpPr>
          <p:cNvPr id="7" name="组合 6"/>
          <p:cNvGrpSpPr/>
          <p:nvPr/>
        </p:nvGrpSpPr>
        <p:grpSpPr>
          <a:xfrm>
            <a:off x="3764493" y="3977332"/>
            <a:ext cx="870347" cy="870347"/>
            <a:chOff x="3237545" y="4561747"/>
            <a:chExt cx="1146960" cy="1146960"/>
          </a:xfrm>
        </p:grpSpPr>
        <p:sp>
          <p:nvSpPr>
            <p:cNvPr id="8" name="圆角矩形 7"/>
            <p:cNvSpPr/>
            <p:nvPr/>
          </p:nvSpPr>
          <p:spPr>
            <a:xfrm>
              <a:off x="3237545" y="4561747"/>
              <a:ext cx="1146960" cy="1146960"/>
            </a:xfrm>
            <a:prstGeom prst="roundRect">
              <a:avLst>
                <a:gd name="adj" fmla="val 50000"/>
              </a:avLst>
            </a:prstGeom>
            <a:solidFill>
              <a:schemeClr val="bg1"/>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solidFill>
                  <a:srgbClr val="FFFFFF"/>
                </a:solidFill>
                <a:latin typeface="+mn-ea"/>
                <a:cs typeface="+mn-ea"/>
              </a:endParaRPr>
            </a:p>
          </p:txBody>
        </p:sp>
        <p:sp>
          <p:nvSpPr>
            <p:cNvPr id="9" name="圆角矩形 8"/>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solidFill>
                  <a:srgbClr val="FFFFFF"/>
                </a:solidFill>
                <a:latin typeface="+mn-ea"/>
                <a:cs typeface="+mn-ea"/>
              </a:endParaRPr>
            </a:p>
          </p:txBody>
        </p:sp>
      </p:grpSp>
      <p:grpSp>
        <p:nvGrpSpPr>
          <p:cNvPr id="10" name="组合 9"/>
          <p:cNvGrpSpPr/>
          <p:nvPr/>
        </p:nvGrpSpPr>
        <p:grpSpPr>
          <a:xfrm>
            <a:off x="7587859" y="3977332"/>
            <a:ext cx="870347" cy="870347"/>
            <a:chOff x="3237545" y="4561747"/>
            <a:chExt cx="1146960" cy="1146960"/>
          </a:xfrm>
        </p:grpSpPr>
        <p:sp>
          <p:nvSpPr>
            <p:cNvPr id="11" name="圆角矩形 10"/>
            <p:cNvSpPr/>
            <p:nvPr/>
          </p:nvSpPr>
          <p:spPr>
            <a:xfrm>
              <a:off x="3237545" y="4561747"/>
              <a:ext cx="1146960" cy="1146960"/>
            </a:xfrm>
            <a:prstGeom prst="roundRect">
              <a:avLst>
                <a:gd name="adj" fmla="val 50000"/>
              </a:avLst>
            </a:prstGeom>
            <a:solidFill>
              <a:schemeClr val="bg1"/>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solidFill>
                  <a:srgbClr val="FFFFFF"/>
                </a:solidFill>
                <a:latin typeface="+mn-ea"/>
                <a:cs typeface="+mn-ea"/>
              </a:endParaRPr>
            </a:p>
          </p:txBody>
        </p:sp>
        <p:sp>
          <p:nvSpPr>
            <p:cNvPr id="12" name="圆角矩形 11"/>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solidFill>
                  <a:srgbClr val="FFFFFF"/>
                </a:solidFill>
                <a:latin typeface="+mn-ea"/>
                <a:cs typeface="+mn-ea"/>
              </a:endParaRPr>
            </a:p>
          </p:txBody>
        </p:sp>
      </p:grpSp>
      <p:grpSp>
        <p:nvGrpSpPr>
          <p:cNvPr id="13" name="组合 12"/>
          <p:cNvGrpSpPr/>
          <p:nvPr/>
        </p:nvGrpSpPr>
        <p:grpSpPr>
          <a:xfrm>
            <a:off x="5660827" y="2083485"/>
            <a:ext cx="870347" cy="870347"/>
            <a:chOff x="3237545" y="4561747"/>
            <a:chExt cx="1146960" cy="1146960"/>
          </a:xfrm>
        </p:grpSpPr>
        <p:sp>
          <p:nvSpPr>
            <p:cNvPr id="14" name="圆角矩形 13"/>
            <p:cNvSpPr/>
            <p:nvPr/>
          </p:nvSpPr>
          <p:spPr>
            <a:xfrm>
              <a:off x="3237545" y="4561747"/>
              <a:ext cx="1146960" cy="1146960"/>
            </a:xfrm>
            <a:prstGeom prst="roundRect">
              <a:avLst>
                <a:gd name="adj" fmla="val 50000"/>
              </a:avLst>
            </a:prstGeom>
            <a:solidFill>
              <a:schemeClr val="bg1"/>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solidFill>
                  <a:srgbClr val="FFFFFF"/>
                </a:solidFill>
                <a:latin typeface="+mn-ea"/>
                <a:cs typeface="+mn-ea"/>
              </a:endParaRPr>
            </a:p>
          </p:txBody>
        </p:sp>
        <p:sp>
          <p:nvSpPr>
            <p:cNvPr id="15" name="圆角矩形 14"/>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solidFill>
                  <a:srgbClr val="FFFFFF"/>
                </a:solidFill>
                <a:latin typeface="+mn-ea"/>
                <a:cs typeface="+mn-ea"/>
              </a:endParaRPr>
            </a:p>
          </p:txBody>
        </p:sp>
      </p:grpSp>
      <p:sp>
        <p:nvSpPr>
          <p:cNvPr id="16" name="饼形 18"/>
          <p:cNvSpPr/>
          <p:nvPr/>
        </p:nvSpPr>
        <p:spPr>
          <a:xfrm>
            <a:off x="4203460" y="2531955"/>
            <a:ext cx="1404131" cy="1401517"/>
          </a:xfrm>
          <a:custGeom>
            <a:avLst/>
            <a:gdLst>
              <a:gd name="connsiteX0" fmla="*/ 57234 w 3556000"/>
              <a:gd name="connsiteY0" fmla="*/ 1330509 h 3556000"/>
              <a:gd name="connsiteX1" fmla="*/ 1333717 w 3556000"/>
              <a:gd name="connsiteY1" fmla="*/ 56403 h 3556000"/>
              <a:gd name="connsiteX2" fmla="*/ 1778000 w 3556000"/>
              <a:gd name="connsiteY2" fmla="*/ 1778000 h 3556000"/>
              <a:gd name="connsiteX3" fmla="*/ 57234 w 3556000"/>
              <a:gd name="connsiteY3" fmla="*/ 1330509 h 3556000"/>
              <a:gd name="connsiteX0" fmla="*/ 1720766 w 1812206"/>
              <a:gd name="connsiteY0" fmla="*/ 1721597 h 1813037"/>
              <a:gd name="connsiteX1" fmla="*/ 0 w 1812206"/>
              <a:gd name="connsiteY1" fmla="*/ 1274106 h 1813037"/>
              <a:gd name="connsiteX2" fmla="*/ 1276483 w 1812206"/>
              <a:gd name="connsiteY2" fmla="*/ 0 h 1813037"/>
              <a:gd name="connsiteX3" fmla="*/ 1812206 w 1812206"/>
              <a:gd name="connsiteY3" fmla="*/ 1813037 h 1813037"/>
              <a:gd name="connsiteX0" fmla="*/ 1720766 w 1720766"/>
              <a:gd name="connsiteY0" fmla="*/ 1721597 h 1721597"/>
              <a:gd name="connsiteX1" fmla="*/ 0 w 1720766"/>
              <a:gd name="connsiteY1" fmla="*/ 1274106 h 1721597"/>
              <a:gd name="connsiteX2" fmla="*/ 1276483 w 1720766"/>
              <a:gd name="connsiteY2" fmla="*/ 0 h 1721597"/>
              <a:gd name="connsiteX0" fmla="*/ 0 w 1276483"/>
              <a:gd name="connsiteY0" fmla="*/ 1274106 h 1274106"/>
              <a:gd name="connsiteX1" fmla="*/ 1276483 w 1276483"/>
              <a:gd name="connsiteY1" fmla="*/ 0 h 1274106"/>
            </a:gdLst>
            <a:ahLst/>
            <a:cxnLst>
              <a:cxn ang="0">
                <a:pos x="connsiteX0" y="connsiteY0"/>
              </a:cxn>
              <a:cxn ang="0">
                <a:pos x="connsiteX1" y="connsiteY1"/>
              </a:cxn>
            </a:cxnLst>
            <a:rect l="l" t="t" r="r" b="b"/>
            <a:pathLst>
              <a:path w="1276483" h="1274106">
                <a:moveTo>
                  <a:pt x="0" y="1274106"/>
                </a:moveTo>
                <a:cubicBezTo>
                  <a:pt x="162534" y="649103"/>
                  <a:pt x="651178" y="161369"/>
                  <a:pt x="1276483" y="0"/>
                </a:cubicBezTo>
              </a:path>
            </a:pathLst>
          </a:custGeom>
          <a:noFill/>
          <a:ln w="12700">
            <a:solidFill>
              <a:schemeClr val="bg1"/>
            </a:solidFill>
            <a:prstDash val="sysDot"/>
            <a:headEnd type="oval" w="med" len="me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solidFill>
                <a:schemeClr val="tx1"/>
              </a:solidFill>
              <a:latin typeface="+mn-ea"/>
              <a:cs typeface="+mn-ea"/>
            </a:endParaRPr>
          </a:p>
        </p:txBody>
      </p:sp>
      <p:sp>
        <p:nvSpPr>
          <p:cNvPr id="17" name="饼形 18"/>
          <p:cNvSpPr/>
          <p:nvPr/>
        </p:nvSpPr>
        <p:spPr>
          <a:xfrm flipH="1">
            <a:off x="6578853" y="2531955"/>
            <a:ext cx="1404131" cy="1401517"/>
          </a:xfrm>
          <a:custGeom>
            <a:avLst/>
            <a:gdLst>
              <a:gd name="connsiteX0" fmla="*/ 57234 w 3556000"/>
              <a:gd name="connsiteY0" fmla="*/ 1330509 h 3556000"/>
              <a:gd name="connsiteX1" fmla="*/ 1333717 w 3556000"/>
              <a:gd name="connsiteY1" fmla="*/ 56403 h 3556000"/>
              <a:gd name="connsiteX2" fmla="*/ 1778000 w 3556000"/>
              <a:gd name="connsiteY2" fmla="*/ 1778000 h 3556000"/>
              <a:gd name="connsiteX3" fmla="*/ 57234 w 3556000"/>
              <a:gd name="connsiteY3" fmla="*/ 1330509 h 3556000"/>
              <a:gd name="connsiteX0" fmla="*/ 1720766 w 1812206"/>
              <a:gd name="connsiteY0" fmla="*/ 1721597 h 1813037"/>
              <a:gd name="connsiteX1" fmla="*/ 0 w 1812206"/>
              <a:gd name="connsiteY1" fmla="*/ 1274106 h 1813037"/>
              <a:gd name="connsiteX2" fmla="*/ 1276483 w 1812206"/>
              <a:gd name="connsiteY2" fmla="*/ 0 h 1813037"/>
              <a:gd name="connsiteX3" fmla="*/ 1812206 w 1812206"/>
              <a:gd name="connsiteY3" fmla="*/ 1813037 h 1813037"/>
              <a:gd name="connsiteX0" fmla="*/ 1720766 w 1720766"/>
              <a:gd name="connsiteY0" fmla="*/ 1721597 h 1721597"/>
              <a:gd name="connsiteX1" fmla="*/ 0 w 1720766"/>
              <a:gd name="connsiteY1" fmla="*/ 1274106 h 1721597"/>
              <a:gd name="connsiteX2" fmla="*/ 1276483 w 1720766"/>
              <a:gd name="connsiteY2" fmla="*/ 0 h 1721597"/>
              <a:gd name="connsiteX0" fmla="*/ 0 w 1276483"/>
              <a:gd name="connsiteY0" fmla="*/ 1274106 h 1274106"/>
              <a:gd name="connsiteX1" fmla="*/ 1276483 w 1276483"/>
              <a:gd name="connsiteY1" fmla="*/ 0 h 1274106"/>
            </a:gdLst>
            <a:ahLst/>
            <a:cxnLst>
              <a:cxn ang="0">
                <a:pos x="connsiteX0" y="connsiteY0"/>
              </a:cxn>
              <a:cxn ang="0">
                <a:pos x="connsiteX1" y="connsiteY1"/>
              </a:cxn>
            </a:cxnLst>
            <a:rect l="l" t="t" r="r" b="b"/>
            <a:pathLst>
              <a:path w="1276483" h="1274106">
                <a:moveTo>
                  <a:pt x="0" y="1274106"/>
                </a:moveTo>
                <a:cubicBezTo>
                  <a:pt x="162534" y="649103"/>
                  <a:pt x="651178" y="161369"/>
                  <a:pt x="1276483" y="0"/>
                </a:cubicBezTo>
              </a:path>
            </a:pathLst>
          </a:custGeom>
          <a:noFill/>
          <a:ln w="12700">
            <a:solidFill>
              <a:schemeClr val="bg1"/>
            </a:solidFill>
            <a:headEnd type="oval" w="med" len="me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solidFill>
                <a:schemeClr val="tx1"/>
              </a:solidFill>
              <a:latin typeface="+mn-ea"/>
              <a:cs typeface="+mn-ea"/>
            </a:endParaRPr>
          </a:p>
        </p:txBody>
      </p:sp>
      <p:grpSp>
        <p:nvGrpSpPr>
          <p:cNvPr id="18" name="组合 17"/>
          <p:cNvGrpSpPr/>
          <p:nvPr/>
        </p:nvGrpSpPr>
        <p:grpSpPr>
          <a:xfrm>
            <a:off x="4921107" y="1220757"/>
            <a:ext cx="4826207" cy="776242"/>
            <a:chOff x="5324179" y="1877247"/>
            <a:chExt cx="2349784" cy="776242"/>
          </a:xfrm>
        </p:grpSpPr>
        <p:sp>
          <p:nvSpPr>
            <p:cNvPr id="19" name="文本框 18"/>
            <p:cNvSpPr txBox="1"/>
            <p:nvPr/>
          </p:nvSpPr>
          <p:spPr bwMode="auto">
            <a:xfrm>
              <a:off x="5372352" y="2099491"/>
              <a:ext cx="2253439" cy="553998"/>
            </a:xfrm>
            <a:prstGeom prst="rect">
              <a:avLst/>
            </a:prstGeom>
            <a:noFill/>
          </p:spPr>
          <p:txBody>
            <a:bodyPr wrap="square">
              <a:spAutoFit/>
            </a:bodyPr>
            <a:lstStyle/>
            <a:p>
              <a:pPr>
                <a:lnSpc>
                  <a:spcPct val="125000"/>
                </a:lnSpc>
              </a:pPr>
              <a:r>
                <a:rPr lang="zh-CN" altLang="en-US" sz="1200" dirty="0">
                  <a:solidFill>
                    <a:schemeClr val="bg1"/>
                  </a:solidFill>
                  <a:latin typeface="+mn-ea"/>
                  <a:cs typeface="+mn-ea"/>
                  <a:sym typeface="Lato Light" charset="0"/>
                </a:rPr>
                <a:t>Add a detailed text description here, which is recommended to be relevant to the title and consistent with the</a:t>
              </a:r>
              <a:endParaRPr lang="en-US" altLang="zh-CN" sz="1200" dirty="0">
                <a:solidFill>
                  <a:schemeClr val="bg1"/>
                </a:solidFill>
                <a:latin typeface="+mn-ea"/>
                <a:cs typeface="+mn-ea"/>
                <a:sym typeface="Lato Light" charset="0"/>
              </a:endParaRPr>
            </a:p>
          </p:txBody>
        </p:sp>
        <p:sp>
          <p:nvSpPr>
            <p:cNvPr id="20" name="文本框 19"/>
            <p:cNvSpPr txBox="1"/>
            <p:nvPr/>
          </p:nvSpPr>
          <p:spPr bwMode="auto">
            <a:xfrm>
              <a:off x="5324179" y="1877247"/>
              <a:ext cx="2349784" cy="338554"/>
            </a:xfrm>
            <a:prstGeom prst="rect">
              <a:avLst/>
            </a:prstGeom>
            <a:noFill/>
          </p:spPr>
          <p:txBody>
            <a:bodyPr wrap="square">
              <a:spAutoFit/>
            </a:bodyPr>
            <a:lstStyle/>
            <a:p>
              <a:pPr algn="ctr">
                <a:defRPr/>
              </a:pPr>
              <a:r>
                <a:rPr lang="zh-CN" altLang="en-US" sz="1600" spc="100" dirty="0">
                  <a:solidFill>
                    <a:schemeClr val="bg1"/>
                  </a:solidFill>
                  <a:latin typeface="+mn-ea"/>
                  <a:cs typeface="+mn-ea"/>
                </a:rPr>
                <a:t>Add a title here</a:t>
              </a:r>
            </a:p>
          </p:txBody>
        </p:sp>
      </p:grpSp>
      <p:grpSp>
        <p:nvGrpSpPr>
          <p:cNvPr id="21" name="组合 20"/>
          <p:cNvGrpSpPr/>
          <p:nvPr/>
        </p:nvGrpSpPr>
        <p:grpSpPr>
          <a:xfrm>
            <a:off x="8526536" y="4015153"/>
            <a:ext cx="2349784" cy="776242"/>
            <a:chOff x="2744012" y="4525702"/>
            <a:chExt cx="2349784" cy="776242"/>
          </a:xfrm>
        </p:grpSpPr>
        <p:sp>
          <p:nvSpPr>
            <p:cNvPr id="22" name="文本框 21"/>
            <p:cNvSpPr txBox="1"/>
            <p:nvPr/>
          </p:nvSpPr>
          <p:spPr bwMode="auto">
            <a:xfrm>
              <a:off x="2744012" y="4747946"/>
              <a:ext cx="2253439" cy="553998"/>
            </a:xfrm>
            <a:prstGeom prst="rect">
              <a:avLst/>
            </a:prstGeom>
            <a:noFill/>
          </p:spPr>
          <p:txBody>
            <a:bodyPr wrap="square">
              <a:spAutoFit/>
            </a:bodyPr>
            <a:lstStyle/>
            <a:p>
              <a:pPr>
                <a:lnSpc>
                  <a:spcPct val="125000"/>
                </a:lnSpc>
              </a:pPr>
              <a:r>
                <a:rPr lang="zh-CN" altLang="en-US" sz="1200" dirty="0">
                  <a:solidFill>
                    <a:schemeClr val="bg1"/>
                  </a:solidFill>
                  <a:latin typeface="+mn-ea"/>
                  <a:cs typeface="+mn-ea"/>
                  <a:sym typeface="Lato Light" charset="0"/>
                </a:rPr>
                <a:t>Add a detailed text description here, which is recommended to be relevant to the title and consistent with the</a:t>
              </a:r>
              <a:endParaRPr lang="en-US" altLang="zh-CN" sz="1200" dirty="0">
                <a:solidFill>
                  <a:schemeClr val="bg1"/>
                </a:solidFill>
                <a:latin typeface="+mn-ea"/>
                <a:cs typeface="+mn-ea"/>
                <a:sym typeface="Lato Light" charset="0"/>
              </a:endParaRPr>
            </a:p>
          </p:txBody>
        </p:sp>
        <p:sp>
          <p:nvSpPr>
            <p:cNvPr id="23" name="文本框 22"/>
            <p:cNvSpPr txBox="1"/>
            <p:nvPr/>
          </p:nvSpPr>
          <p:spPr bwMode="auto">
            <a:xfrm>
              <a:off x="2744012" y="4525702"/>
              <a:ext cx="2349784" cy="338554"/>
            </a:xfrm>
            <a:prstGeom prst="rect">
              <a:avLst/>
            </a:prstGeom>
            <a:noFill/>
          </p:spPr>
          <p:txBody>
            <a:bodyPr wrap="square">
              <a:spAutoFit/>
            </a:bodyPr>
            <a:lstStyle/>
            <a:p>
              <a:pPr>
                <a:defRPr/>
              </a:pPr>
              <a:r>
                <a:rPr lang="zh-CN" altLang="en-US" sz="1600" spc="100" dirty="0">
                  <a:solidFill>
                    <a:schemeClr val="bg1"/>
                  </a:solidFill>
                  <a:latin typeface="+mn-ea"/>
                  <a:cs typeface="+mn-ea"/>
                </a:rPr>
                <a:t>Add a title here</a:t>
              </a:r>
            </a:p>
          </p:txBody>
        </p:sp>
      </p:grpSp>
      <p:grpSp>
        <p:nvGrpSpPr>
          <p:cNvPr id="24" name="组合 23"/>
          <p:cNvGrpSpPr/>
          <p:nvPr/>
        </p:nvGrpSpPr>
        <p:grpSpPr>
          <a:xfrm>
            <a:off x="1320253" y="4015153"/>
            <a:ext cx="2349787" cy="776242"/>
            <a:chOff x="1320253" y="4614246"/>
            <a:chExt cx="2349786" cy="776242"/>
          </a:xfrm>
        </p:grpSpPr>
        <p:sp>
          <p:nvSpPr>
            <p:cNvPr id="25" name="文本框 24"/>
            <p:cNvSpPr txBox="1"/>
            <p:nvPr/>
          </p:nvSpPr>
          <p:spPr bwMode="auto">
            <a:xfrm>
              <a:off x="1416600" y="4836490"/>
              <a:ext cx="2253439" cy="553998"/>
            </a:xfrm>
            <a:prstGeom prst="rect">
              <a:avLst/>
            </a:prstGeom>
            <a:noFill/>
          </p:spPr>
          <p:txBody>
            <a:bodyPr wrap="square">
              <a:spAutoFit/>
            </a:bodyPr>
            <a:lstStyle/>
            <a:p>
              <a:pPr>
                <a:lnSpc>
                  <a:spcPct val="125000"/>
                </a:lnSpc>
              </a:pPr>
              <a:r>
                <a:rPr lang="zh-CN" altLang="en-US" sz="1200" dirty="0">
                  <a:solidFill>
                    <a:schemeClr val="bg1"/>
                  </a:solidFill>
                  <a:latin typeface="+mn-ea"/>
                  <a:cs typeface="+mn-ea"/>
                  <a:sym typeface="Lato Light" charset="0"/>
                </a:rPr>
                <a:t>Add a detailed text description here, which is recommended to be relevant to the title and consistent with the</a:t>
              </a:r>
              <a:endParaRPr lang="en-US" altLang="zh-CN" sz="1200" dirty="0">
                <a:solidFill>
                  <a:schemeClr val="bg1"/>
                </a:solidFill>
                <a:latin typeface="+mn-ea"/>
                <a:cs typeface="+mn-ea"/>
                <a:sym typeface="Lato Light" charset="0"/>
              </a:endParaRPr>
            </a:p>
          </p:txBody>
        </p:sp>
        <p:sp>
          <p:nvSpPr>
            <p:cNvPr id="26" name="文本框 25"/>
            <p:cNvSpPr txBox="1"/>
            <p:nvPr/>
          </p:nvSpPr>
          <p:spPr bwMode="auto">
            <a:xfrm>
              <a:off x="1320253" y="4614246"/>
              <a:ext cx="2349783" cy="338554"/>
            </a:xfrm>
            <a:prstGeom prst="rect">
              <a:avLst/>
            </a:prstGeom>
            <a:noFill/>
          </p:spPr>
          <p:txBody>
            <a:bodyPr wrap="square">
              <a:spAutoFit/>
            </a:bodyPr>
            <a:lstStyle/>
            <a:p>
              <a:pPr algn="r">
                <a:defRPr/>
              </a:pPr>
              <a:r>
                <a:rPr lang="zh-CN" altLang="en-US" sz="1600" spc="100" dirty="0">
                  <a:solidFill>
                    <a:schemeClr val="bg1"/>
                  </a:solidFill>
                  <a:latin typeface="+mn-ea"/>
                  <a:cs typeface="+mn-ea"/>
                </a:rPr>
                <a:t>Add a title here</a:t>
              </a:r>
            </a:p>
          </p:txBody>
        </p:sp>
      </p:grpSp>
      <p:sp>
        <p:nvSpPr>
          <p:cNvPr id="27" name="圆角矩形 26"/>
          <p:cNvSpPr/>
          <p:nvPr/>
        </p:nvSpPr>
        <p:spPr>
          <a:xfrm>
            <a:off x="5994664" y="3656182"/>
            <a:ext cx="202675" cy="353287"/>
          </a:xfrm>
          <a:prstGeom prst="roundRect">
            <a:avLst>
              <a:gd name="adj" fmla="val 50000"/>
            </a:avLst>
          </a:prstGeom>
          <a:solidFill>
            <a:srgbClr val="87B0C7"/>
          </a:solidFill>
          <a:ln w="12700">
            <a:gradFill flip="none" rotWithShape="1">
              <a:gsLst>
                <a:gs pos="0">
                  <a:schemeClr val="bg1">
                    <a:lumMod val="85000"/>
                  </a:schemeClr>
                </a:gs>
                <a:gs pos="100000">
                  <a:schemeClr val="bg1"/>
                </a:gs>
              </a:gsLst>
              <a:lin ang="2700000" scaled="1"/>
              <a:tileRect/>
            </a:gradFill>
          </a:ln>
          <a:effectLst>
            <a:innerShdw blurRad="63500" dist="38100" dir="13500000">
              <a:schemeClr val="accent3">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latin typeface="+mn-ea"/>
              <a:cs typeface="+mn-ea"/>
            </a:endParaRPr>
          </a:p>
        </p:txBody>
      </p:sp>
      <p:sp>
        <p:nvSpPr>
          <p:cNvPr id="28" name="Freeform 40"/>
          <p:cNvSpPr>
            <a:spLocks/>
          </p:cNvSpPr>
          <p:nvPr/>
        </p:nvSpPr>
        <p:spPr bwMode="auto">
          <a:xfrm>
            <a:off x="5931593" y="2375656"/>
            <a:ext cx="328817" cy="297715"/>
          </a:xfrm>
          <a:custGeom>
            <a:avLst/>
            <a:gdLst>
              <a:gd name="T0" fmla="*/ 161 w 188"/>
              <a:gd name="T1" fmla="*/ 58 h 170"/>
              <a:gd name="T2" fmla="*/ 147 w 188"/>
              <a:gd name="T3" fmla="*/ 51 h 170"/>
              <a:gd name="T4" fmla="*/ 142 w 188"/>
              <a:gd name="T5" fmla="*/ 54 h 170"/>
              <a:gd name="T6" fmla="*/ 149 w 188"/>
              <a:gd name="T7" fmla="*/ 85 h 170"/>
              <a:gd name="T8" fmla="*/ 85 w 188"/>
              <a:gd name="T9" fmla="*/ 149 h 170"/>
              <a:gd name="T10" fmla="*/ 21 w 188"/>
              <a:gd name="T11" fmla="*/ 85 h 170"/>
              <a:gd name="T12" fmla="*/ 85 w 188"/>
              <a:gd name="T13" fmla="*/ 21 h 170"/>
              <a:gd name="T14" fmla="*/ 135 w 188"/>
              <a:gd name="T15" fmla="*/ 45 h 170"/>
              <a:gd name="T16" fmla="*/ 125 w 188"/>
              <a:gd name="T17" fmla="*/ 51 h 170"/>
              <a:gd name="T18" fmla="*/ 85 w 188"/>
              <a:gd name="T19" fmla="*/ 33 h 170"/>
              <a:gd name="T20" fmla="*/ 33 w 188"/>
              <a:gd name="T21" fmla="*/ 85 h 170"/>
              <a:gd name="T22" fmla="*/ 85 w 188"/>
              <a:gd name="T23" fmla="*/ 137 h 170"/>
              <a:gd name="T24" fmla="*/ 138 w 188"/>
              <a:gd name="T25" fmla="*/ 85 h 170"/>
              <a:gd name="T26" fmla="*/ 132 w 188"/>
              <a:gd name="T27" fmla="*/ 61 h 170"/>
              <a:gd name="T28" fmla="*/ 115 w 188"/>
              <a:gd name="T29" fmla="*/ 72 h 170"/>
              <a:gd name="T30" fmla="*/ 118 w 188"/>
              <a:gd name="T31" fmla="*/ 85 h 170"/>
              <a:gd name="T32" fmla="*/ 85 w 188"/>
              <a:gd name="T33" fmla="*/ 118 h 170"/>
              <a:gd name="T34" fmla="*/ 53 w 188"/>
              <a:gd name="T35" fmla="*/ 85 h 170"/>
              <a:gd name="T36" fmla="*/ 85 w 188"/>
              <a:gd name="T37" fmla="*/ 52 h 170"/>
              <a:gd name="T38" fmla="*/ 109 w 188"/>
              <a:gd name="T39" fmla="*/ 62 h 170"/>
              <a:gd name="T40" fmla="*/ 97 w 188"/>
              <a:gd name="T41" fmla="*/ 70 h 170"/>
              <a:gd name="T42" fmla="*/ 85 w 188"/>
              <a:gd name="T43" fmla="*/ 65 h 170"/>
              <a:gd name="T44" fmla="*/ 65 w 188"/>
              <a:gd name="T45" fmla="*/ 85 h 170"/>
              <a:gd name="T46" fmla="*/ 85 w 188"/>
              <a:gd name="T47" fmla="*/ 105 h 170"/>
              <a:gd name="T48" fmla="*/ 105 w 188"/>
              <a:gd name="T49" fmla="*/ 85 h 170"/>
              <a:gd name="T50" fmla="*/ 104 w 188"/>
              <a:gd name="T51" fmla="*/ 79 h 170"/>
              <a:gd name="T52" fmla="*/ 88 w 188"/>
              <a:gd name="T53" fmla="*/ 89 h 170"/>
              <a:gd name="T54" fmla="*/ 86 w 188"/>
              <a:gd name="T55" fmla="*/ 86 h 170"/>
              <a:gd name="T56" fmla="*/ 148 w 188"/>
              <a:gd name="T57" fmla="*/ 45 h 170"/>
              <a:gd name="T58" fmla="*/ 163 w 188"/>
              <a:gd name="T59" fmla="*/ 52 h 170"/>
              <a:gd name="T60" fmla="*/ 188 w 188"/>
              <a:gd name="T61" fmla="*/ 36 h 170"/>
              <a:gd name="T62" fmla="*/ 173 w 188"/>
              <a:gd name="T63" fmla="*/ 29 h 170"/>
              <a:gd name="T64" fmla="*/ 177 w 188"/>
              <a:gd name="T65" fmla="*/ 26 h 170"/>
              <a:gd name="T66" fmla="*/ 173 w 188"/>
              <a:gd name="T67" fmla="*/ 20 h 170"/>
              <a:gd name="T68" fmla="*/ 169 w 188"/>
              <a:gd name="T69" fmla="*/ 23 h 170"/>
              <a:gd name="T70" fmla="*/ 169 w 188"/>
              <a:gd name="T71" fmla="*/ 6 h 170"/>
              <a:gd name="T72" fmla="*/ 144 w 188"/>
              <a:gd name="T73" fmla="*/ 22 h 170"/>
              <a:gd name="T74" fmla="*/ 144 w 188"/>
              <a:gd name="T75" fmla="*/ 39 h 170"/>
              <a:gd name="T76" fmla="*/ 139 w 188"/>
              <a:gd name="T77" fmla="*/ 42 h 170"/>
              <a:gd name="T78" fmla="*/ 139 w 188"/>
              <a:gd name="T79" fmla="*/ 24 h 170"/>
              <a:gd name="T80" fmla="*/ 141 w 188"/>
              <a:gd name="T81" fmla="*/ 22 h 170"/>
              <a:gd name="T82" fmla="*/ 85 w 188"/>
              <a:gd name="T83" fmla="*/ 0 h 170"/>
              <a:gd name="T84" fmla="*/ 0 w 188"/>
              <a:gd name="T85" fmla="*/ 85 h 170"/>
              <a:gd name="T86" fmla="*/ 85 w 188"/>
              <a:gd name="T87" fmla="*/ 170 h 170"/>
              <a:gd name="T88" fmla="*/ 170 w 188"/>
              <a:gd name="T89" fmla="*/ 85 h 170"/>
              <a:gd name="T90" fmla="*/ 165 w 188"/>
              <a:gd name="T91" fmla="*/ 55 h 170"/>
              <a:gd name="T92" fmla="*/ 161 w 188"/>
              <a:gd name="T93" fmla="*/ 5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8" h="170">
                <a:moveTo>
                  <a:pt x="161" y="58"/>
                </a:moveTo>
                <a:cubicBezTo>
                  <a:pt x="147" y="51"/>
                  <a:pt x="147" y="51"/>
                  <a:pt x="147" y="51"/>
                </a:cubicBezTo>
                <a:cubicBezTo>
                  <a:pt x="142" y="54"/>
                  <a:pt x="142" y="54"/>
                  <a:pt x="142" y="54"/>
                </a:cubicBezTo>
                <a:cubicBezTo>
                  <a:pt x="147" y="64"/>
                  <a:pt x="149" y="74"/>
                  <a:pt x="149" y="85"/>
                </a:cubicBezTo>
                <a:cubicBezTo>
                  <a:pt x="149" y="120"/>
                  <a:pt x="121" y="149"/>
                  <a:pt x="85" y="149"/>
                </a:cubicBezTo>
                <a:cubicBezTo>
                  <a:pt x="50" y="149"/>
                  <a:pt x="21" y="120"/>
                  <a:pt x="21" y="85"/>
                </a:cubicBezTo>
                <a:cubicBezTo>
                  <a:pt x="21" y="50"/>
                  <a:pt x="50" y="21"/>
                  <a:pt x="85" y="21"/>
                </a:cubicBezTo>
                <a:cubicBezTo>
                  <a:pt x="105" y="21"/>
                  <a:pt x="123" y="30"/>
                  <a:pt x="135" y="45"/>
                </a:cubicBezTo>
                <a:cubicBezTo>
                  <a:pt x="125" y="51"/>
                  <a:pt x="125" y="51"/>
                  <a:pt x="125" y="51"/>
                </a:cubicBezTo>
                <a:cubicBezTo>
                  <a:pt x="116" y="40"/>
                  <a:pt x="101" y="33"/>
                  <a:pt x="85" y="33"/>
                </a:cubicBezTo>
                <a:cubicBezTo>
                  <a:pt x="56" y="33"/>
                  <a:pt x="33" y="56"/>
                  <a:pt x="33" y="85"/>
                </a:cubicBezTo>
                <a:cubicBezTo>
                  <a:pt x="33" y="114"/>
                  <a:pt x="56" y="137"/>
                  <a:pt x="85" y="137"/>
                </a:cubicBezTo>
                <a:cubicBezTo>
                  <a:pt x="114" y="137"/>
                  <a:pt x="138" y="114"/>
                  <a:pt x="138" y="85"/>
                </a:cubicBezTo>
                <a:cubicBezTo>
                  <a:pt x="138" y="76"/>
                  <a:pt x="135" y="68"/>
                  <a:pt x="132" y="61"/>
                </a:cubicBezTo>
                <a:cubicBezTo>
                  <a:pt x="115" y="72"/>
                  <a:pt x="115" y="72"/>
                  <a:pt x="115" y="72"/>
                </a:cubicBezTo>
                <a:cubicBezTo>
                  <a:pt x="117" y="76"/>
                  <a:pt x="118" y="80"/>
                  <a:pt x="118" y="85"/>
                </a:cubicBezTo>
                <a:cubicBezTo>
                  <a:pt x="118" y="103"/>
                  <a:pt x="103" y="118"/>
                  <a:pt x="85" y="118"/>
                </a:cubicBezTo>
                <a:cubicBezTo>
                  <a:pt x="67" y="118"/>
                  <a:pt x="53" y="103"/>
                  <a:pt x="53" y="85"/>
                </a:cubicBezTo>
                <a:cubicBezTo>
                  <a:pt x="53" y="67"/>
                  <a:pt x="67" y="52"/>
                  <a:pt x="85" y="52"/>
                </a:cubicBezTo>
                <a:cubicBezTo>
                  <a:pt x="94" y="52"/>
                  <a:pt x="103" y="56"/>
                  <a:pt x="109" y="62"/>
                </a:cubicBezTo>
                <a:cubicBezTo>
                  <a:pt x="97" y="70"/>
                  <a:pt x="97" y="70"/>
                  <a:pt x="97" y="70"/>
                </a:cubicBezTo>
                <a:cubicBezTo>
                  <a:pt x="94" y="67"/>
                  <a:pt x="90" y="65"/>
                  <a:pt x="85" y="65"/>
                </a:cubicBezTo>
                <a:cubicBezTo>
                  <a:pt x="74" y="65"/>
                  <a:pt x="65" y="74"/>
                  <a:pt x="65" y="85"/>
                </a:cubicBezTo>
                <a:cubicBezTo>
                  <a:pt x="65" y="96"/>
                  <a:pt x="74" y="105"/>
                  <a:pt x="85" y="105"/>
                </a:cubicBezTo>
                <a:cubicBezTo>
                  <a:pt x="96" y="105"/>
                  <a:pt x="105" y="96"/>
                  <a:pt x="105" y="85"/>
                </a:cubicBezTo>
                <a:cubicBezTo>
                  <a:pt x="105" y="83"/>
                  <a:pt x="105" y="81"/>
                  <a:pt x="104" y="79"/>
                </a:cubicBezTo>
                <a:cubicBezTo>
                  <a:pt x="88" y="89"/>
                  <a:pt x="88" y="89"/>
                  <a:pt x="88" y="89"/>
                </a:cubicBezTo>
                <a:cubicBezTo>
                  <a:pt x="86" y="86"/>
                  <a:pt x="86" y="86"/>
                  <a:pt x="86" y="86"/>
                </a:cubicBezTo>
                <a:cubicBezTo>
                  <a:pt x="148" y="45"/>
                  <a:pt x="148" y="45"/>
                  <a:pt x="148" y="45"/>
                </a:cubicBezTo>
                <a:cubicBezTo>
                  <a:pt x="163" y="52"/>
                  <a:pt x="163" y="52"/>
                  <a:pt x="163" y="52"/>
                </a:cubicBezTo>
                <a:cubicBezTo>
                  <a:pt x="188" y="36"/>
                  <a:pt x="188" y="36"/>
                  <a:pt x="188" y="36"/>
                </a:cubicBezTo>
                <a:cubicBezTo>
                  <a:pt x="173" y="29"/>
                  <a:pt x="173" y="29"/>
                  <a:pt x="173" y="29"/>
                </a:cubicBezTo>
                <a:cubicBezTo>
                  <a:pt x="177" y="26"/>
                  <a:pt x="177" y="26"/>
                  <a:pt x="177" y="26"/>
                </a:cubicBezTo>
                <a:cubicBezTo>
                  <a:pt x="173" y="20"/>
                  <a:pt x="173" y="20"/>
                  <a:pt x="173" y="20"/>
                </a:cubicBezTo>
                <a:cubicBezTo>
                  <a:pt x="169" y="23"/>
                  <a:pt x="169" y="23"/>
                  <a:pt x="169" y="23"/>
                </a:cubicBezTo>
                <a:cubicBezTo>
                  <a:pt x="169" y="6"/>
                  <a:pt x="169" y="6"/>
                  <a:pt x="169" y="6"/>
                </a:cubicBezTo>
                <a:cubicBezTo>
                  <a:pt x="144" y="22"/>
                  <a:pt x="144" y="22"/>
                  <a:pt x="144" y="22"/>
                </a:cubicBezTo>
                <a:cubicBezTo>
                  <a:pt x="144" y="39"/>
                  <a:pt x="144" y="39"/>
                  <a:pt x="144" y="39"/>
                </a:cubicBezTo>
                <a:cubicBezTo>
                  <a:pt x="139" y="42"/>
                  <a:pt x="139" y="42"/>
                  <a:pt x="139" y="42"/>
                </a:cubicBezTo>
                <a:cubicBezTo>
                  <a:pt x="139" y="24"/>
                  <a:pt x="139" y="24"/>
                  <a:pt x="139" y="24"/>
                </a:cubicBezTo>
                <a:cubicBezTo>
                  <a:pt x="141" y="22"/>
                  <a:pt x="141" y="22"/>
                  <a:pt x="141" y="22"/>
                </a:cubicBezTo>
                <a:cubicBezTo>
                  <a:pt x="126" y="8"/>
                  <a:pt x="107" y="0"/>
                  <a:pt x="85" y="0"/>
                </a:cubicBezTo>
                <a:cubicBezTo>
                  <a:pt x="38" y="0"/>
                  <a:pt x="0" y="38"/>
                  <a:pt x="0" y="85"/>
                </a:cubicBezTo>
                <a:cubicBezTo>
                  <a:pt x="0" y="132"/>
                  <a:pt x="38" y="170"/>
                  <a:pt x="85" y="170"/>
                </a:cubicBezTo>
                <a:cubicBezTo>
                  <a:pt x="132" y="170"/>
                  <a:pt x="170" y="132"/>
                  <a:pt x="170" y="85"/>
                </a:cubicBezTo>
                <a:cubicBezTo>
                  <a:pt x="170" y="75"/>
                  <a:pt x="168" y="65"/>
                  <a:pt x="165" y="55"/>
                </a:cubicBezTo>
                <a:lnTo>
                  <a:pt x="161" y="58"/>
                </a:lnTo>
                <a:close/>
              </a:path>
            </a:pathLst>
          </a:custGeom>
          <a:solidFill>
            <a:srgbClr val="87B0C7"/>
          </a:solidFill>
          <a:ln>
            <a:noFill/>
          </a:ln>
          <a:extLst/>
        </p:spPr>
        <p:txBody>
          <a:bodyPr vert="horz" wrap="square" lIns="91440" tIns="45720" rIns="91440" bIns="45720" numCol="1" anchor="t" anchorCtr="0" compatLnSpc="1">
            <a:prstTxWarp prst="textNoShape">
              <a:avLst/>
            </a:prstTxWarp>
          </a:bodyPr>
          <a:lstStyle/>
          <a:p>
            <a:endParaRPr lang="zh-CN" altLang="en-US" sz="1351">
              <a:solidFill>
                <a:srgbClr val="000000"/>
              </a:solidFill>
              <a:latin typeface="+mn-ea"/>
              <a:cs typeface="+mn-ea"/>
            </a:endParaRPr>
          </a:p>
        </p:txBody>
      </p:sp>
      <p:grpSp>
        <p:nvGrpSpPr>
          <p:cNvPr id="29" name="组合 28"/>
          <p:cNvGrpSpPr/>
          <p:nvPr/>
        </p:nvGrpSpPr>
        <p:grpSpPr>
          <a:xfrm>
            <a:off x="4052661" y="4261692"/>
            <a:ext cx="294011" cy="291789"/>
            <a:chOff x="7078908" y="5461438"/>
            <a:chExt cx="430461" cy="427208"/>
          </a:xfrm>
          <a:solidFill>
            <a:srgbClr val="87B0C7"/>
          </a:solidFill>
        </p:grpSpPr>
        <p:sp>
          <p:nvSpPr>
            <p:cNvPr id="30" name="Freeform 236"/>
            <p:cNvSpPr>
              <a:spLocks/>
            </p:cNvSpPr>
            <p:nvPr/>
          </p:nvSpPr>
          <p:spPr bwMode="auto">
            <a:xfrm>
              <a:off x="7078908" y="5461438"/>
              <a:ext cx="418534" cy="417450"/>
            </a:xfrm>
            <a:custGeom>
              <a:avLst/>
              <a:gdLst>
                <a:gd name="T0" fmla="*/ 84 w 163"/>
                <a:gd name="T1" fmla="*/ 129 h 163"/>
                <a:gd name="T2" fmla="*/ 46 w 163"/>
                <a:gd name="T3" fmla="*/ 50 h 163"/>
                <a:gd name="T4" fmla="*/ 81 w 163"/>
                <a:gd name="T5" fmla="*/ 34 h 163"/>
                <a:gd name="T6" fmla="*/ 127 w 163"/>
                <a:gd name="T7" fmla="*/ 89 h 163"/>
                <a:gd name="T8" fmla="*/ 147 w 163"/>
                <a:gd name="T9" fmla="*/ 94 h 163"/>
                <a:gd name="T10" fmla="*/ 162 w 163"/>
                <a:gd name="T11" fmla="*/ 86 h 163"/>
                <a:gd name="T12" fmla="*/ 162 w 163"/>
                <a:gd name="T13" fmla="*/ 70 h 163"/>
                <a:gd name="T14" fmla="*/ 144 w 163"/>
                <a:gd name="T15" fmla="*/ 59 h 163"/>
                <a:gd name="T16" fmla="*/ 154 w 163"/>
                <a:gd name="T17" fmla="*/ 45 h 163"/>
                <a:gd name="T18" fmla="*/ 145 w 163"/>
                <a:gd name="T19" fmla="*/ 32 h 163"/>
                <a:gd name="T20" fmla="*/ 125 w 163"/>
                <a:gd name="T21" fmla="*/ 30 h 163"/>
                <a:gd name="T22" fmla="*/ 126 w 163"/>
                <a:gd name="T23" fmla="*/ 13 h 163"/>
                <a:gd name="T24" fmla="*/ 112 w 163"/>
                <a:gd name="T25" fmla="*/ 6 h 163"/>
                <a:gd name="T26" fmla="*/ 93 w 163"/>
                <a:gd name="T27" fmla="*/ 15 h 163"/>
                <a:gd name="T28" fmla="*/ 86 w 163"/>
                <a:gd name="T29" fmla="*/ 0 h 163"/>
                <a:gd name="T30" fmla="*/ 70 w 163"/>
                <a:gd name="T31" fmla="*/ 1 h 163"/>
                <a:gd name="T32" fmla="*/ 58 w 163"/>
                <a:gd name="T33" fmla="*/ 18 h 163"/>
                <a:gd name="T34" fmla="*/ 44 w 163"/>
                <a:gd name="T35" fmla="*/ 9 h 163"/>
                <a:gd name="T36" fmla="*/ 31 w 163"/>
                <a:gd name="T37" fmla="*/ 17 h 163"/>
                <a:gd name="T38" fmla="*/ 31 w 163"/>
                <a:gd name="T39" fmla="*/ 36 h 163"/>
                <a:gd name="T40" fmla="*/ 15 w 163"/>
                <a:gd name="T41" fmla="*/ 33 h 163"/>
                <a:gd name="T42" fmla="*/ 8 w 163"/>
                <a:gd name="T43" fmla="*/ 47 h 163"/>
                <a:gd name="T44" fmla="*/ 18 w 163"/>
                <a:gd name="T45" fmla="*/ 59 h 163"/>
                <a:gd name="T46" fmla="*/ 0 w 163"/>
                <a:gd name="T47" fmla="*/ 73 h 163"/>
                <a:gd name="T48" fmla="*/ 0 w 163"/>
                <a:gd name="T49" fmla="*/ 88 h 163"/>
                <a:gd name="T50" fmla="*/ 15 w 163"/>
                <a:gd name="T51" fmla="*/ 94 h 163"/>
                <a:gd name="T52" fmla="*/ 6 w 163"/>
                <a:gd name="T53" fmla="*/ 114 h 163"/>
                <a:gd name="T54" fmla="*/ 15 w 163"/>
                <a:gd name="T55" fmla="*/ 128 h 163"/>
                <a:gd name="T56" fmla="*/ 30 w 163"/>
                <a:gd name="T57" fmla="*/ 125 h 163"/>
                <a:gd name="T58" fmla="*/ 33 w 163"/>
                <a:gd name="T59" fmla="*/ 148 h 163"/>
                <a:gd name="T60" fmla="*/ 47 w 163"/>
                <a:gd name="T61" fmla="*/ 155 h 163"/>
                <a:gd name="T62" fmla="*/ 59 w 163"/>
                <a:gd name="T63" fmla="*/ 145 h 163"/>
                <a:gd name="T64" fmla="*/ 72 w 163"/>
                <a:gd name="T65" fmla="*/ 163 h 163"/>
                <a:gd name="T66" fmla="*/ 88 w 163"/>
                <a:gd name="T67" fmla="*/ 162 h 163"/>
                <a:gd name="T68" fmla="*/ 94 w 163"/>
                <a:gd name="T69" fmla="*/ 148 h 163"/>
                <a:gd name="T70" fmla="*/ 89 w 163"/>
                <a:gd name="T71" fmla="*/ 12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3" h="163">
                  <a:moveTo>
                    <a:pt x="89" y="128"/>
                  </a:moveTo>
                  <a:cubicBezTo>
                    <a:pt x="88" y="128"/>
                    <a:pt x="86" y="129"/>
                    <a:pt x="84" y="129"/>
                  </a:cubicBezTo>
                  <a:cubicBezTo>
                    <a:pt x="58" y="130"/>
                    <a:pt x="36" y="110"/>
                    <a:pt x="35" y="84"/>
                  </a:cubicBezTo>
                  <a:cubicBezTo>
                    <a:pt x="34" y="71"/>
                    <a:pt x="38" y="59"/>
                    <a:pt x="46" y="50"/>
                  </a:cubicBezTo>
                  <a:cubicBezTo>
                    <a:pt x="55" y="40"/>
                    <a:pt x="66" y="35"/>
                    <a:pt x="79" y="34"/>
                  </a:cubicBezTo>
                  <a:cubicBezTo>
                    <a:pt x="79" y="34"/>
                    <a:pt x="80" y="34"/>
                    <a:pt x="81" y="34"/>
                  </a:cubicBezTo>
                  <a:cubicBezTo>
                    <a:pt x="106" y="34"/>
                    <a:pt x="127" y="54"/>
                    <a:pt x="128" y="79"/>
                  </a:cubicBezTo>
                  <a:cubicBezTo>
                    <a:pt x="128" y="82"/>
                    <a:pt x="128" y="85"/>
                    <a:pt x="127" y="89"/>
                  </a:cubicBezTo>
                  <a:cubicBezTo>
                    <a:pt x="144" y="105"/>
                    <a:pt x="144" y="105"/>
                    <a:pt x="144" y="105"/>
                  </a:cubicBezTo>
                  <a:cubicBezTo>
                    <a:pt x="145" y="101"/>
                    <a:pt x="146" y="97"/>
                    <a:pt x="147" y="94"/>
                  </a:cubicBezTo>
                  <a:cubicBezTo>
                    <a:pt x="163" y="90"/>
                    <a:pt x="163" y="90"/>
                    <a:pt x="163" y="90"/>
                  </a:cubicBezTo>
                  <a:cubicBezTo>
                    <a:pt x="162" y="86"/>
                    <a:pt x="162" y="86"/>
                    <a:pt x="162" y="86"/>
                  </a:cubicBezTo>
                  <a:cubicBezTo>
                    <a:pt x="162" y="75"/>
                    <a:pt x="162" y="75"/>
                    <a:pt x="162" y="75"/>
                  </a:cubicBezTo>
                  <a:cubicBezTo>
                    <a:pt x="162" y="70"/>
                    <a:pt x="162" y="70"/>
                    <a:pt x="162" y="70"/>
                  </a:cubicBezTo>
                  <a:cubicBezTo>
                    <a:pt x="147" y="69"/>
                    <a:pt x="147" y="69"/>
                    <a:pt x="147" y="69"/>
                  </a:cubicBezTo>
                  <a:cubicBezTo>
                    <a:pt x="146" y="66"/>
                    <a:pt x="145" y="62"/>
                    <a:pt x="144" y="59"/>
                  </a:cubicBezTo>
                  <a:cubicBezTo>
                    <a:pt x="156" y="48"/>
                    <a:pt x="156" y="48"/>
                    <a:pt x="156" y="48"/>
                  </a:cubicBezTo>
                  <a:cubicBezTo>
                    <a:pt x="154" y="45"/>
                    <a:pt x="154" y="45"/>
                    <a:pt x="154" y="45"/>
                  </a:cubicBezTo>
                  <a:cubicBezTo>
                    <a:pt x="148" y="35"/>
                    <a:pt x="148" y="35"/>
                    <a:pt x="148" y="35"/>
                  </a:cubicBezTo>
                  <a:cubicBezTo>
                    <a:pt x="145" y="32"/>
                    <a:pt x="145" y="32"/>
                    <a:pt x="145" y="32"/>
                  </a:cubicBezTo>
                  <a:cubicBezTo>
                    <a:pt x="132" y="38"/>
                    <a:pt x="132" y="38"/>
                    <a:pt x="132" y="38"/>
                  </a:cubicBezTo>
                  <a:cubicBezTo>
                    <a:pt x="130" y="35"/>
                    <a:pt x="127" y="32"/>
                    <a:pt x="125" y="30"/>
                  </a:cubicBezTo>
                  <a:cubicBezTo>
                    <a:pt x="130" y="15"/>
                    <a:pt x="130" y="15"/>
                    <a:pt x="130" y="15"/>
                  </a:cubicBezTo>
                  <a:cubicBezTo>
                    <a:pt x="126" y="13"/>
                    <a:pt x="126" y="13"/>
                    <a:pt x="126" y="13"/>
                  </a:cubicBezTo>
                  <a:cubicBezTo>
                    <a:pt x="116" y="8"/>
                    <a:pt x="116" y="8"/>
                    <a:pt x="116" y="8"/>
                  </a:cubicBezTo>
                  <a:cubicBezTo>
                    <a:pt x="112" y="6"/>
                    <a:pt x="112" y="6"/>
                    <a:pt x="112" y="6"/>
                  </a:cubicBezTo>
                  <a:cubicBezTo>
                    <a:pt x="104" y="18"/>
                    <a:pt x="104" y="18"/>
                    <a:pt x="104" y="18"/>
                  </a:cubicBezTo>
                  <a:cubicBezTo>
                    <a:pt x="100" y="17"/>
                    <a:pt x="97" y="16"/>
                    <a:pt x="93" y="15"/>
                  </a:cubicBezTo>
                  <a:cubicBezTo>
                    <a:pt x="90" y="0"/>
                    <a:pt x="90" y="0"/>
                    <a:pt x="90" y="0"/>
                  </a:cubicBezTo>
                  <a:cubicBezTo>
                    <a:pt x="86" y="0"/>
                    <a:pt x="86" y="0"/>
                    <a:pt x="86" y="0"/>
                  </a:cubicBezTo>
                  <a:cubicBezTo>
                    <a:pt x="75" y="1"/>
                    <a:pt x="75" y="1"/>
                    <a:pt x="75" y="1"/>
                  </a:cubicBezTo>
                  <a:cubicBezTo>
                    <a:pt x="70" y="1"/>
                    <a:pt x="70" y="1"/>
                    <a:pt x="70" y="1"/>
                  </a:cubicBezTo>
                  <a:cubicBezTo>
                    <a:pt x="69" y="15"/>
                    <a:pt x="69" y="15"/>
                    <a:pt x="69" y="15"/>
                  </a:cubicBezTo>
                  <a:cubicBezTo>
                    <a:pt x="65" y="16"/>
                    <a:pt x="62" y="17"/>
                    <a:pt x="58" y="18"/>
                  </a:cubicBezTo>
                  <a:cubicBezTo>
                    <a:pt x="48" y="6"/>
                    <a:pt x="48" y="6"/>
                    <a:pt x="48" y="6"/>
                  </a:cubicBezTo>
                  <a:cubicBezTo>
                    <a:pt x="44" y="9"/>
                    <a:pt x="44" y="9"/>
                    <a:pt x="44" y="9"/>
                  </a:cubicBezTo>
                  <a:cubicBezTo>
                    <a:pt x="35" y="15"/>
                    <a:pt x="35" y="15"/>
                    <a:pt x="35" y="15"/>
                  </a:cubicBezTo>
                  <a:cubicBezTo>
                    <a:pt x="31" y="17"/>
                    <a:pt x="31" y="17"/>
                    <a:pt x="31" y="17"/>
                  </a:cubicBezTo>
                  <a:cubicBezTo>
                    <a:pt x="37" y="30"/>
                    <a:pt x="37" y="30"/>
                    <a:pt x="37" y="30"/>
                  </a:cubicBezTo>
                  <a:cubicBezTo>
                    <a:pt x="35" y="32"/>
                    <a:pt x="33" y="34"/>
                    <a:pt x="31" y="36"/>
                  </a:cubicBezTo>
                  <a:cubicBezTo>
                    <a:pt x="31" y="37"/>
                    <a:pt x="30" y="37"/>
                    <a:pt x="30" y="38"/>
                  </a:cubicBezTo>
                  <a:cubicBezTo>
                    <a:pt x="15" y="33"/>
                    <a:pt x="15" y="33"/>
                    <a:pt x="15" y="33"/>
                  </a:cubicBezTo>
                  <a:cubicBezTo>
                    <a:pt x="13" y="37"/>
                    <a:pt x="13" y="37"/>
                    <a:pt x="13" y="37"/>
                  </a:cubicBezTo>
                  <a:cubicBezTo>
                    <a:pt x="8" y="47"/>
                    <a:pt x="8" y="47"/>
                    <a:pt x="8" y="47"/>
                  </a:cubicBezTo>
                  <a:cubicBezTo>
                    <a:pt x="6" y="51"/>
                    <a:pt x="6" y="51"/>
                    <a:pt x="6" y="51"/>
                  </a:cubicBezTo>
                  <a:cubicBezTo>
                    <a:pt x="18" y="59"/>
                    <a:pt x="18" y="59"/>
                    <a:pt x="18" y="59"/>
                  </a:cubicBezTo>
                  <a:cubicBezTo>
                    <a:pt x="17" y="63"/>
                    <a:pt x="16" y="66"/>
                    <a:pt x="15" y="69"/>
                  </a:cubicBezTo>
                  <a:cubicBezTo>
                    <a:pt x="0" y="73"/>
                    <a:pt x="0" y="73"/>
                    <a:pt x="0" y="73"/>
                  </a:cubicBezTo>
                  <a:cubicBezTo>
                    <a:pt x="0" y="77"/>
                    <a:pt x="0" y="77"/>
                    <a:pt x="0" y="77"/>
                  </a:cubicBezTo>
                  <a:cubicBezTo>
                    <a:pt x="0" y="88"/>
                    <a:pt x="0" y="88"/>
                    <a:pt x="0" y="88"/>
                  </a:cubicBezTo>
                  <a:cubicBezTo>
                    <a:pt x="1" y="92"/>
                    <a:pt x="1" y="92"/>
                    <a:pt x="1" y="92"/>
                  </a:cubicBezTo>
                  <a:cubicBezTo>
                    <a:pt x="15" y="94"/>
                    <a:pt x="15" y="94"/>
                    <a:pt x="15" y="94"/>
                  </a:cubicBezTo>
                  <a:cubicBezTo>
                    <a:pt x="16" y="97"/>
                    <a:pt x="17" y="101"/>
                    <a:pt x="18" y="104"/>
                  </a:cubicBezTo>
                  <a:cubicBezTo>
                    <a:pt x="6" y="114"/>
                    <a:pt x="6" y="114"/>
                    <a:pt x="6" y="114"/>
                  </a:cubicBezTo>
                  <a:cubicBezTo>
                    <a:pt x="9" y="118"/>
                    <a:pt x="9" y="118"/>
                    <a:pt x="9" y="118"/>
                  </a:cubicBezTo>
                  <a:cubicBezTo>
                    <a:pt x="15" y="128"/>
                    <a:pt x="15" y="128"/>
                    <a:pt x="15" y="128"/>
                  </a:cubicBezTo>
                  <a:cubicBezTo>
                    <a:pt x="17" y="131"/>
                    <a:pt x="17" y="131"/>
                    <a:pt x="17" y="131"/>
                  </a:cubicBezTo>
                  <a:cubicBezTo>
                    <a:pt x="30" y="125"/>
                    <a:pt x="30" y="125"/>
                    <a:pt x="30" y="125"/>
                  </a:cubicBezTo>
                  <a:cubicBezTo>
                    <a:pt x="33" y="128"/>
                    <a:pt x="35" y="130"/>
                    <a:pt x="38" y="133"/>
                  </a:cubicBezTo>
                  <a:cubicBezTo>
                    <a:pt x="33" y="148"/>
                    <a:pt x="33" y="148"/>
                    <a:pt x="33" y="148"/>
                  </a:cubicBezTo>
                  <a:cubicBezTo>
                    <a:pt x="37" y="150"/>
                    <a:pt x="37" y="150"/>
                    <a:pt x="37" y="150"/>
                  </a:cubicBezTo>
                  <a:cubicBezTo>
                    <a:pt x="47" y="155"/>
                    <a:pt x="47" y="155"/>
                    <a:pt x="47" y="155"/>
                  </a:cubicBezTo>
                  <a:cubicBezTo>
                    <a:pt x="51" y="157"/>
                    <a:pt x="51" y="157"/>
                    <a:pt x="51" y="157"/>
                  </a:cubicBezTo>
                  <a:cubicBezTo>
                    <a:pt x="59" y="145"/>
                    <a:pt x="59" y="145"/>
                    <a:pt x="59" y="145"/>
                  </a:cubicBezTo>
                  <a:cubicBezTo>
                    <a:pt x="62" y="146"/>
                    <a:pt x="66" y="147"/>
                    <a:pt x="69" y="148"/>
                  </a:cubicBezTo>
                  <a:cubicBezTo>
                    <a:pt x="72" y="163"/>
                    <a:pt x="72" y="163"/>
                    <a:pt x="72" y="163"/>
                  </a:cubicBezTo>
                  <a:cubicBezTo>
                    <a:pt x="77" y="163"/>
                    <a:pt x="77" y="163"/>
                    <a:pt x="77" y="163"/>
                  </a:cubicBezTo>
                  <a:cubicBezTo>
                    <a:pt x="88" y="162"/>
                    <a:pt x="88" y="162"/>
                    <a:pt x="88" y="162"/>
                  </a:cubicBezTo>
                  <a:cubicBezTo>
                    <a:pt x="92" y="162"/>
                    <a:pt x="92" y="162"/>
                    <a:pt x="92" y="162"/>
                  </a:cubicBezTo>
                  <a:cubicBezTo>
                    <a:pt x="94" y="148"/>
                    <a:pt x="94" y="148"/>
                    <a:pt x="94" y="148"/>
                  </a:cubicBezTo>
                  <a:cubicBezTo>
                    <a:pt x="98" y="147"/>
                    <a:pt x="102" y="146"/>
                    <a:pt x="105" y="144"/>
                  </a:cubicBezTo>
                  <a:lnTo>
                    <a:pt x="89"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1">
                <a:solidFill>
                  <a:srgbClr val="000000"/>
                </a:solidFill>
                <a:latin typeface="+mn-ea"/>
                <a:cs typeface="+mn-ea"/>
              </a:endParaRPr>
            </a:p>
          </p:txBody>
        </p:sp>
        <p:sp>
          <p:nvSpPr>
            <p:cNvPr id="31" name="Freeform 237"/>
            <p:cNvSpPr>
              <a:spLocks/>
            </p:cNvSpPr>
            <p:nvPr/>
          </p:nvSpPr>
          <p:spPr bwMode="auto">
            <a:xfrm>
              <a:off x="7197095" y="5576372"/>
              <a:ext cx="312274" cy="312274"/>
            </a:xfrm>
            <a:custGeom>
              <a:avLst/>
              <a:gdLst>
                <a:gd name="T0" fmla="*/ 122 w 122"/>
                <a:gd name="T1" fmla="*/ 101 h 122"/>
                <a:gd name="T2" fmla="*/ 119 w 122"/>
                <a:gd name="T3" fmla="*/ 94 h 122"/>
                <a:gd name="T4" fmla="*/ 67 w 122"/>
                <a:gd name="T5" fmla="*/ 43 h 122"/>
                <a:gd name="T6" fmla="*/ 58 w 122"/>
                <a:gd name="T7" fmla="*/ 12 h 122"/>
                <a:gd name="T8" fmla="*/ 23 w 122"/>
                <a:gd name="T9" fmla="*/ 5 h 122"/>
                <a:gd name="T10" fmla="*/ 41 w 122"/>
                <a:gd name="T11" fmla="*/ 23 h 122"/>
                <a:gd name="T12" fmla="*/ 41 w 122"/>
                <a:gd name="T13" fmla="*/ 29 h 122"/>
                <a:gd name="T14" fmla="*/ 29 w 122"/>
                <a:gd name="T15" fmla="*/ 41 h 122"/>
                <a:gd name="T16" fmla="*/ 23 w 122"/>
                <a:gd name="T17" fmla="*/ 41 h 122"/>
                <a:gd name="T18" fmla="*/ 5 w 122"/>
                <a:gd name="T19" fmla="*/ 23 h 122"/>
                <a:gd name="T20" fmla="*/ 12 w 122"/>
                <a:gd name="T21" fmla="*/ 58 h 122"/>
                <a:gd name="T22" fmla="*/ 43 w 122"/>
                <a:gd name="T23" fmla="*/ 67 h 122"/>
                <a:gd name="T24" fmla="*/ 94 w 122"/>
                <a:gd name="T25" fmla="*/ 119 h 122"/>
                <a:gd name="T26" fmla="*/ 101 w 122"/>
                <a:gd name="T27" fmla="*/ 122 h 122"/>
                <a:gd name="T28" fmla="*/ 122 w 122"/>
                <a:gd name="T29" fmla="*/ 10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 h="122">
                  <a:moveTo>
                    <a:pt x="122" y="101"/>
                  </a:moveTo>
                  <a:cubicBezTo>
                    <a:pt x="122" y="99"/>
                    <a:pt x="121" y="95"/>
                    <a:pt x="119" y="94"/>
                  </a:cubicBezTo>
                  <a:cubicBezTo>
                    <a:pt x="102" y="77"/>
                    <a:pt x="84" y="60"/>
                    <a:pt x="67" y="43"/>
                  </a:cubicBezTo>
                  <a:cubicBezTo>
                    <a:pt x="69" y="32"/>
                    <a:pt x="66" y="21"/>
                    <a:pt x="58" y="12"/>
                  </a:cubicBezTo>
                  <a:cubicBezTo>
                    <a:pt x="49" y="3"/>
                    <a:pt x="35" y="0"/>
                    <a:pt x="23" y="5"/>
                  </a:cubicBezTo>
                  <a:cubicBezTo>
                    <a:pt x="41" y="23"/>
                    <a:pt x="41" y="23"/>
                    <a:pt x="41" y="23"/>
                  </a:cubicBezTo>
                  <a:cubicBezTo>
                    <a:pt x="42" y="25"/>
                    <a:pt x="42" y="27"/>
                    <a:pt x="41" y="29"/>
                  </a:cubicBezTo>
                  <a:cubicBezTo>
                    <a:pt x="29" y="41"/>
                    <a:pt x="29" y="41"/>
                    <a:pt x="29" y="41"/>
                  </a:cubicBezTo>
                  <a:cubicBezTo>
                    <a:pt x="27" y="43"/>
                    <a:pt x="25" y="43"/>
                    <a:pt x="23" y="41"/>
                  </a:cubicBezTo>
                  <a:cubicBezTo>
                    <a:pt x="5" y="23"/>
                    <a:pt x="5" y="23"/>
                    <a:pt x="5" y="23"/>
                  </a:cubicBezTo>
                  <a:cubicBezTo>
                    <a:pt x="0" y="35"/>
                    <a:pt x="3" y="49"/>
                    <a:pt x="12" y="58"/>
                  </a:cubicBezTo>
                  <a:cubicBezTo>
                    <a:pt x="20" y="66"/>
                    <a:pt x="32" y="69"/>
                    <a:pt x="43" y="67"/>
                  </a:cubicBezTo>
                  <a:cubicBezTo>
                    <a:pt x="60" y="84"/>
                    <a:pt x="77" y="102"/>
                    <a:pt x="94" y="119"/>
                  </a:cubicBezTo>
                  <a:cubicBezTo>
                    <a:pt x="95" y="121"/>
                    <a:pt x="98" y="122"/>
                    <a:pt x="101" y="122"/>
                  </a:cubicBezTo>
                  <a:cubicBezTo>
                    <a:pt x="111" y="120"/>
                    <a:pt x="120" y="112"/>
                    <a:pt x="122"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1">
                <a:solidFill>
                  <a:srgbClr val="000000"/>
                </a:solidFill>
                <a:latin typeface="+mn-ea"/>
                <a:cs typeface="+mn-ea"/>
              </a:endParaRPr>
            </a:p>
          </p:txBody>
        </p:sp>
      </p:grpSp>
      <p:grpSp>
        <p:nvGrpSpPr>
          <p:cNvPr id="32" name="组合 31"/>
          <p:cNvGrpSpPr/>
          <p:nvPr/>
        </p:nvGrpSpPr>
        <p:grpSpPr>
          <a:xfrm>
            <a:off x="7854181" y="4227164"/>
            <a:ext cx="337705" cy="322153"/>
            <a:chOff x="8145843" y="5425657"/>
            <a:chExt cx="494435" cy="471664"/>
          </a:xfrm>
          <a:solidFill>
            <a:srgbClr val="87B0C7"/>
          </a:solidFill>
        </p:grpSpPr>
        <p:sp>
          <p:nvSpPr>
            <p:cNvPr id="33" name="Freeform 850"/>
            <p:cNvSpPr>
              <a:spLocks/>
            </p:cNvSpPr>
            <p:nvPr/>
          </p:nvSpPr>
          <p:spPr bwMode="auto">
            <a:xfrm>
              <a:off x="8294391" y="5425657"/>
              <a:ext cx="89996" cy="101923"/>
            </a:xfrm>
            <a:custGeom>
              <a:avLst/>
              <a:gdLst>
                <a:gd name="T0" fmla="*/ 9 w 35"/>
                <a:gd name="T1" fmla="*/ 35 h 40"/>
                <a:gd name="T2" fmla="*/ 5 w 35"/>
                <a:gd name="T3" fmla="*/ 13 h 40"/>
                <a:gd name="T4" fmla="*/ 27 w 35"/>
                <a:gd name="T5" fmla="*/ 4 h 40"/>
                <a:gd name="T6" fmla="*/ 30 w 35"/>
                <a:gd name="T7" fmla="*/ 27 h 40"/>
                <a:gd name="T8" fmla="*/ 9 w 35"/>
                <a:gd name="T9" fmla="*/ 35 h 40"/>
              </a:gdLst>
              <a:ahLst/>
              <a:cxnLst>
                <a:cxn ang="0">
                  <a:pos x="T0" y="T1"/>
                </a:cxn>
                <a:cxn ang="0">
                  <a:pos x="T2" y="T3"/>
                </a:cxn>
                <a:cxn ang="0">
                  <a:pos x="T4" y="T5"/>
                </a:cxn>
                <a:cxn ang="0">
                  <a:pos x="T6" y="T7"/>
                </a:cxn>
                <a:cxn ang="0">
                  <a:pos x="T8" y="T9"/>
                </a:cxn>
              </a:cxnLst>
              <a:rect l="0" t="0" r="r" b="b"/>
              <a:pathLst>
                <a:path w="35" h="40">
                  <a:moveTo>
                    <a:pt x="9" y="35"/>
                  </a:moveTo>
                  <a:cubicBezTo>
                    <a:pt x="2" y="31"/>
                    <a:pt x="0" y="21"/>
                    <a:pt x="5" y="13"/>
                  </a:cubicBezTo>
                  <a:cubicBezTo>
                    <a:pt x="10" y="4"/>
                    <a:pt x="20" y="0"/>
                    <a:pt x="27" y="4"/>
                  </a:cubicBezTo>
                  <a:cubicBezTo>
                    <a:pt x="34" y="8"/>
                    <a:pt x="35" y="19"/>
                    <a:pt x="30" y="27"/>
                  </a:cubicBezTo>
                  <a:cubicBezTo>
                    <a:pt x="25" y="36"/>
                    <a:pt x="16" y="40"/>
                    <a:pt x="9"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1">
                <a:solidFill>
                  <a:srgbClr val="000000"/>
                </a:solidFill>
                <a:latin typeface="+mn-ea"/>
                <a:cs typeface="+mn-ea"/>
              </a:endParaRPr>
            </a:p>
          </p:txBody>
        </p:sp>
        <p:sp>
          <p:nvSpPr>
            <p:cNvPr id="34" name="Freeform 851"/>
            <p:cNvSpPr>
              <a:spLocks/>
            </p:cNvSpPr>
            <p:nvPr/>
          </p:nvSpPr>
          <p:spPr bwMode="auto">
            <a:xfrm>
              <a:off x="8145843" y="5499388"/>
              <a:ext cx="489012" cy="397933"/>
            </a:xfrm>
            <a:custGeom>
              <a:avLst/>
              <a:gdLst>
                <a:gd name="T0" fmla="*/ 3 w 191"/>
                <a:gd name="T1" fmla="*/ 12 h 155"/>
                <a:gd name="T2" fmla="*/ 4 w 191"/>
                <a:gd name="T3" fmla="*/ 12 h 155"/>
                <a:gd name="T4" fmla="*/ 10 w 191"/>
                <a:gd name="T5" fmla="*/ 10 h 155"/>
                <a:gd name="T6" fmla="*/ 35 w 191"/>
                <a:gd name="T7" fmla="*/ 1 h 155"/>
                <a:gd name="T8" fmla="*/ 58 w 191"/>
                <a:gd name="T9" fmla="*/ 6 h 155"/>
                <a:gd name="T10" fmla="*/ 52 w 191"/>
                <a:gd name="T11" fmla="*/ 9 h 155"/>
                <a:gd name="T12" fmla="*/ 50 w 191"/>
                <a:gd name="T13" fmla="*/ 19 h 155"/>
                <a:gd name="T14" fmla="*/ 60 w 191"/>
                <a:gd name="T15" fmla="*/ 14 h 155"/>
                <a:gd name="T16" fmla="*/ 64 w 191"/>
                <a:gd name="T17" fmla="*/ 7 h 155"/>
                <a:gd name="T18" fmla="*/ 65 w 191"/>
                <a:gd name="T19" fmla="*/ 15 h 155"/>
                <a:gd name="T20" fmla="*/ 53 w 191"/>
                <a:gd name="T21" fmla="*/ 41 h 155"/>
                <a:gd name="T22" fmla="*/ 65 w 191"/>
                <a:gd name="T23" fmla="*/ 20 h 155"/>
                <a:gd name="T24" fmla="*/ 70 w 191"/>
                <a:gd name="T25" fmla="*/ 19 h 155"/>
                <a:gd name="T26" fmla="*/ 75 w 191"/>
                <a:gd name="T27" fmla="*/ 50 h 155"/>
                <a:gd name="T28" fmla="*/ 95 w 191"/>
                <a:gd name="T29" fmla="*/ 63 h 155"/>
                <a:gd name="T30" fmla="*/ 130 w 191"/>
                <a:gd name="T31" fmla="*/ 35 h 155"/>
                <a:gd name="T32" fmla="*/ 191 w 191"/>
                <a:gd name="T33" fmla="*/ 79 h 155"/>
                <a:gd name="T34" fmla="*/ 183 w 191"/>
                <a:gd name="T35" fmla="*/ 81 h 155"/>
                <a:gd name="T36" fmla="*/ 92 w 191"/>
                <a:gd name="T37" fmla="*/ 81 h 155"/>
                <a:gd name="T38" fmla="*/ 77 w 191"/>
                <a:gd name="T39" fmla="*/ 79 h 155"/>
                <a:gd name="T40" fmla="*/ 71 w 191"/>
                <a:gd name="T41" fmla="*/ 71 h 155"/>
                <a:gd name="T42" fmla="*/ 61 w 191"/>
                <a:gd name="T43" fmla="*/ 63 h 155"/>
                <a:gd name="T44" fmla="*/ 61 w 191"/>
                <a:gd name="T45" fmla="*/ 63 h 155"/>
                <a:gd name="T46" fmla="*/ 61 w 191"/>
                <a:gd name="T47" fmla="*/ 63 h 155"/>
                <a:gd name="T48" fmla="*/ 57 w 191"/>
                <a:gd name="T49" fmla="*/ 57 h 155"/>
                <a:gd name="T50" fmla="*/ 57 w 191"/>
                <a:gd name="T51" fmla="*/ 55 h 155"/>
                <a:gd name="T52" fmla="*/ 56 w 191"/>
                <a:gd name="T53" fmla="*/ 50 h 155"/>
                <a:gd name="T54" fmla="*/ 60 w 191"/>
                <a:gd name="T55" fmla="*/ 94 h 155"/>
                <a:gd name="T56" fmla="*/ 46 w 191"/>
                <a:gd name="T57" fmla="*/ 155 h 155"/>
                <a:gd name="T58" fmla="*/ 41 w 191"/>
                <a:gd name="T59" fmla="*/ 105 h 155"/>
                <a:gd name="T60" fmla="*/ 40 w 191"/>
                <a:gd name="T61" fmla="*/ 104 h 155"/>
                <a:gd name="T62" fmla="*/ 32 w 191"/>
                <a:gd name="T63" fmla="*/ 87 h 155"/>
                <a:gd name="T64" fmla="*/ 5 w 191"/>
                <a:gd name="T65" fmla="*/ 152 h 155"/>
                <a:gd name="T66" fmla="*/ 2 w 191"/>
                <a:gd name="T67" fmla="*/ 66 h 155"/>
                <a:gd name="T68" fmla="*/ 15 w 191"/>
                <a:gd name="T69" fmla="*/ 40 h 155"/>
                <a:gd name="T70" fmla="*/ 1 w 191"/>
                <a:gd name="T71" fmla="*/ 29 h 155"/>
                <a:gd name="T72" fmla="*/ 0 w 191"/>
                <a:gd name="T73" fmla="*/ 28 h 155"/>
                <a:gd name="T74" fmla="*/ 3 w 191"/>
                <a:gd name="T75" fmla="*/ 1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1" h="155">
                  <a:moveTo>
                    <a:pt x="3" y="12"/>
                  </a:moveTo>
                  <a:cubicBezTo>
                    <a:pt x="3" y="12"/>
                    <a:pt x="3" y="12"/>
                    <a:pt x="3" y="12"/>
                  </a:cubicBezTo>
                  <a:cubicBezTo>
                    <a:pt x="3" y="12"/>
                    <a:pt x="3" y="12"/>
                    <a:pt x="3" y="12"/>
                  </a:cubicBezTo>
                  <a:cubicBezTo>
                    <a:pt x="4" y="12"/>
                    <a:pt x="4" y="12"/>
                    <a:pt x="4" y="12"/>
                  </a:cubicBezTo>
                  <a:cubicBezTo>
                    <a:pt x="6" y="11"/>
                    <a:pt x="6" y="11"/>
                    <a:pt x="6" y="11"/>
                  </a:cubicBezTo>
                  <a:cubicBezTo>
                    <a:pt x="10" y="10"/>
                    <a:pt x="10" y="10"/>
                    <a:pt x="10" y="10"/>
                  </a:cubicBezTo>
                  <a:cubicBezTo>
                    <a:pt x="19" y="7"/>
                    <a:pt x="19" y="7"/>
                    <a:pt x="19" y="7"/>
                  </a:cubicBezTo>
                  <a:cubicBezTo>
                    <a:pt x="35" y="1"/>
                    <a:pt x="35" y="1"/>
                    <a:pt x="35" y="1"/>
                  </a:cubicBezTo>
                  <a:cubicBezTo>
                    <a:pt x="37" y="0"/>
                    <a:pt x="44" y="0"/>
                    <a:pt x="46" y="1"/>
                  </a:cubicBezTo>
                  <a:cubicBezTo>
                    <a:pt x="51" y="2"/>
                    <a:pt x="54" y="4"/>
                    <a:pt x="58" y="6"/>
                  </a:cubicBezTo>
                  <a:cubicBezTo>
                    <a:pt x="57" y="6"/>
                    <a:pt x="57" y="6"/>
                    <a:pt x="57" y="6"/>
                  </a:cubicBezTo>
                  <a:cubicBezTo>
                    <a:pt x="52" y="9"/>
                    <a:pt x="52" y="9"/>
                    <a:pt x="52" y="9"/>
                  </a:cubicBezTo>
                  <a:cubicBezTo>
                    <a:pt x="54" y="15"/>
                    <a:pt x="54" y="15"/>
                    <a:pt x="54" y="15"/>
                  </a:cubicBezTo>
                  <a:cubicBezTo>
                    <a:pt x="50" y="19"/>
                    <a:pt x="50" y="19"/>
                    <a:pt x="50" y="19"/>
                  </a:cubicBezTo>
                  <a:cubicBezTo>
                    <a:pt x="45" y="43"/>
                    <a:pt x="45" y="43"/>
                    <a:pt x="45" y="43"/>
                  </a:cubicBezTo>
                  <a:cubicBezTo>
                    <a:pt x="60" y="14"/>
                    <a:pt x="60" y="14"/>
                    <a:pt x="60" y="14"/>
                  </a:cubicBezTo>
                  <a:cubicBezTo>
                    <a:pt x="60" y="13"/>
                    <a:pt x="60" y="13"/>
                    <a:pt x="60" y="13"/>
                  </a:cubicBezTo>
                  <a:cubicBezTo>
                    <a:pt x="64" y="7"/>
                    <a:pt x="64" y="7"/>
                    <a:pt x="64" y="7"/>
                  </a:cubicBezTo>
                  <a:cubicBezTo>
                    <a:pt x="67" y="9"/>
                    <a:pt x="67" y="9"/>
                    <a:pt x="67" y="9"/>
                  </a:cubicBezTo>
                  <a:cubicBezTo>
                    <a:pt x="65" y="15"/>
                    <a:pt x="65" y="15"/>
                    <a:pt x="65" y="15"/>
                  </a:cubicBezTo>
                  <a:cubicBezTo>
                    <a:pt x="64" y="16"/>
                    <a:pt x="64" y="16"/>
                    <a:pt x="64" y="16"/>
                  </a:cubicBezTo>
                  <a:cubicBezTo>
                    <a:pt x="53" y="41"/>
                    <a:pt x="53" y="41"/>
                    <a:pt x="53" y="41"/>
                  </a:cubicBezTo>
                  <a:cubicBezTo>
                    <a:pt x="65" y="26"/>
                    <a:pt x="65" y="26"/>
                    <a:pt x="65" y="26"/>
                  </a:cubicBezTo>
                  <a:cubicBezTo>
                    <a:pt x="65" y="20"/>
                    <a:pt x="65" y="20"/>
                    <a:pt x="65" y="20"/>
                  </a:cubicBezTo>
                  <a:cubicBezTo>
                    <a:pt x="69" y="19"/>
                    <a:pt x="69" y="19"/>
                    <a:pt x="69" y="19"/>
                  </a:cubicBezTo>
                  <a:cubicBezTo>
                    <a:pt x="69" y="19"/>
                    <a:pt x="69" y="19"/>
                    <a:pt x="70" y="19"/>
                  </a:cubicBezTo>
                  <a:cubicBezTo>
                    <a:pt x="75" y="50"/>
                    <a:pt x="75" y="50"/>
                    <a:pt x="75" y="50"/>
                  </a:cubicBezTo>
                  <a:cubicBezTo>
                    <a:pt x="75" y="50"/>
                    <a:pt x="75" y="50"/>
                    <a:pt x="75" y="50"/>
                  </a:cubicBezTo>
                  <a:cubicBezTo>
                    <a:pt x="82" y="55"/>
                    <a:pt x="82" y="55"/>
                    <a:pt x="82" y="55"/>
                  </a:cubicBezTo>
                  <a:cubicBezTo>
                    <a:pt x="95" y="63"/>
                    <a:pt x="95" y="63"/>
                    <a:pt x="95" y="63"/>
                  </a:cubicBezTo>
                  <a:cubicBezTo>
                    <a:pt x="95" y="64"/>
                    <a:pt x="95" y="64"/>
                    <a:pt x="95" y="64"/>
                  </a:cubicBezTo>
                  <a:cubicBezTo>
                    <a:pt x="130" y="35"/>
                    <a:pt x="130" y="35"/>
                    <a:pt x="130" y="35"/>
                  </a:cubicBezTo>
                  <a:cubicBezTo>
                    <a:pt x="132" y="33"/>
                    <a:pt x="136" y="33"/>
                    <a:pt x="138" y="35"/>
                  </a:cubicBezTo>
                  <a:cubicBezTo>
                    <a:pt x="191" y="79"/>
                    <a:pt x="191" y="79"/>
                    <a:pt x="191" y="79"/>
                  </a:cubicBezTo>
                  <a:cubicBezTo>
                    <a:pt x="190" y="80"/>
                    <a:pt x="189" y="81"/>
                    <a:pt x="187" y="81"/>
                  </a:cubicBezTo>
                  <a:cubicBezTo>
                    <a:pt x="183" y="81"/>
                    <a:pt x="183" y="81"/>
                    <a:pt x="183" y="81"/>
                  </a:cubicBezTo>
                  <a:cubicBezTo>
                    <a:pt x="94" y="67"/>
                    <a:pt x="94" y="67"/>
                    <a:pt x="94" y="67"/>
                  </a:cubicBezTo>
                  <a:cubicBezTo>
                    <a:pt x="92" y="81"/>
                    <a:pt x="92" y="81"/>
                    <a:pt x="92" y="81"/>
                  </a:cubicBezTo>
                  <a:cubicBezTo>
                    <a:pt x="80" y="81"/>
                    <a:pt x="80" y="81"/>
                    <a:pt x="80" y="81"/>
                  </a:cubicBezTo>
                  <a:cubicBezTo>
                    <a:pt x="79" y="81"/>
                    <a:pt x="78" y="80"/>
                    <a:pt x="77" y="79"/>
                  </a:cubicBezTo>
                  <a:cubicBezTo>
                    <a:pt x="79" y="77"/>
                    <a:pt x="79" y="77"/>
                    <a:pt x="79" y="77"/>
                  </a:cubicBezTo>
                  <a:cubicBezTo>
                    <a:pt x="71" y="71"/>
                    <a:pt x="71" y="71"/>
                    <a:pt x="71" y="71"/>
                  </a:cubicBezTo>
                  <a:cubicBezTo>
                    <a:pt x="65" y="66"/>
                    <a:pt x="65" y="66"/>
                    <a:pt x="65" y="66"/>
                  </a:cubicBezTo>
                  <a:cubicBezTo>
                    <a:pt x="61" y="63"/>
                    <a:pt x="61" y="63"/>
                    <a:pt x="61" y="63"/>
                  </a:cubicBezTo>
                  <a:cubicBezTo>
                    <a:pt x="61" y="63"/>
                    <a:pt x="61" y="63"/>
                    <a:pt x="61" y="63"/>
                  </a:cubicBezTo>
                  <a:cubicBezTo>
                    <a:pt x="61" y="63"/>
                    <a:pt x="61" y="63"/>
                    <a:pt x="61" y="63"/>
                  </a:cubicBezTo>
                  <a:cubicBezTo>
                    <a:pt x="61" y="63"/>
                    <a:pt x="61" y="63"/>
                    <a:pt x="61" y="63"/>
                  </a:cubicBezTo>
                  <a:cubicBezTo>
                    <a:pt x="61" y="63"/>
                    <a:pt x="61" y="63"/>
                    <a:pt x="61" y="63"/>
                  </a:cubicBezTo>
                  <a:cubicBezTo>
                    <a:pt x="53" y="50"/>
                    <a:pt x="59" y="59"/>
                    <a:pt x="57" y="57"/>
                  </a:cubicBezTo>
                  <a:cubicBezTo>
                    <a:pt x="57" y="57"/>
                    <a:pt x="57" y="57"/>
                    <a:pt x="57" y="57"/>
                  </a:cubicBezTo>
                  <a:cubicBezTo>
                    <a:pt x="57" y="56"/>
                    <a:pt x="57" y="56"/>
                    <a:pt x="57" y="56"/>
                  </a:cubicBezTo>
                  <a:cubicBezTo>
                    <a:pt x="57" y="55"/>
                    <a:pt x="57" y="55"/>
                    <a:pt x="57" y="55"/>
                  </a:cubicBezTo>
                  <a:cubicBezTo>
                    <a:pt x="57" y="53"/>
                    <a:pt x="57" y="53"/>
                    <a:pt x="57" y="53"/>
                  </a:cubicBezTo>
                  <a:cubicBezTo>
                    <a:pt x="56" y="50"/>
                    <a:pt x="56" y="50"/>
                    <a:pt x="56" y="50"/>
                  </a:cubicBezTo>
                  <a:cubicBezTo>
                    <a:pt x="54" y="56"/>
                    <a:pt x="51" y="63"/>
                    <a:pt x="49" y="71"/>
                  </a:cubicBezTo>
                  <a:cubicBezTo>
                    <a:pt x="51" y="76"/>
                    <a:pt x="55" y="85"/>
                    <a:pt x="60" y="94"/>
                  </a:cubicBezTo>
                  <a:cubicBezTo>
                    <a:pt x="65" y="120"/>
                    <a:pt x="64" y="137"/>
                    <a:pt x="65" y="154"/>
                  </a:cubicBezTo>
                  <a:cubicBezTo>
                    <a:pt x="46" y="155"/>
                    <a:pt x="46" y="155"/>
                    <a:pt x="46" y="155"/>
                  </a:cubicBezTo>
                  <a:cubicBezTo>
                    <a:pt x="41" y="111"/>
                    <a:pt x="41" y="111"/>
                    <a:pt x="41" y="111"/>
                  </a:cubicBezTo>
                  <a:cubicBezTo>
                    <a:pt x="41" y="105"/>
                    <a:pt x="41" y="105"/>
                    <a:pt x="41" y="105"/>
                  </a:cubicBezTo>
                  <a:cubicBezTo>
                    <a:pt x="41" y="105"/>
                    <a:pt x="41" y="105"/>
                    <a:pt x="41" y="105"/>
                  </a:cubicBezTo>
                  <a:cubicBezTo>
                    <a:pt x="40" y="104"/>
                    <a:pt x="40" y="104"/>
                    <a:pt x="40" y="104"/>
                  </a:cubicBezTo>
                  <a:cubicBezTo>
                    <a:pt x="35" y="94"/>
                    <a:pt x="35" y="94"/>
                    <a:pt x="35" y="94"/>
                  </a:cubicBezTo>
                  <a:cubicBezTo>
                    <a:pt x="32" y="87"/>
                    <a:pt x="32" y="87"/>
                    <a:pt x="32" y="87"/>
                  </a:cubicBezTo>
                  <a:cubicBezTo>
                    <a:pt x="31" y="106"/>
                    <a:pt x="28" y="136"/>
                    <a:pt x="25" y="154"/>
                  </a:cubicBezTo>
                  <a:cubicBezTo>
                    <a:pt x="5" y="152"/>
                    <a:pt x="5" y="152"/>
                    <a:pt x="5" y="152"/>
                  </a:cubicBezTo>
                  <a:cubicBezTo>
                    <a:pt x="8" y="124"/>
                    <a:pt x="10" y="98"/>
                    <a:pt x="11" y="70"/>
                  </a:cubicBezTo>
                  <a:cubicBezTo>
                    <a:pt x="8" y="69"/>
                    <a:pt x="5" y="67"/>
                    <a:pt x="2" y="66"/>
                  </a:cubicBezTo>
                  <a:cubicBezTo>
                    <a:pt x="2" y="66"/>
                    <a:pt x="2" y="66"/>
                    <a:pt x="2" y="66"/>
                  </a:cubicBezTo>
                  <a:cubicBezTo>
                    <a:pt x="6" y="57"/>
                    <a:pt x="11" y="49"/>
                    <a:pt x="15" y="40"/>
                  </a:cubicBezTo>
                  <a:cubicBezTo>
                    <a:pt x="1" y="29"/>
                    <a:pt x="1" y="29"/>
                    <a:pt x="1" y="29"/>
                  </a:cubicBezTo>
                  <a:cubicBezTo>
                    <a:pt x="1" y="29"/>
                    <a:pt x="1" y="29"/>
                    <a:pt x="1" y="29"/>
                  </a:cubicBezTo>
                  <a:cubicBezTo>
                    <a:pt x="0" y="28"/>
                    <a:pt x="0" y="28"/>
                    <a:pt x="0" y="28"/>
                  </a:cubicBezTo>
                  <a:cubicBezTo>
                    <a:pt x="0" y="28"/>
                    <a:pt x="0" y="28"/>
                    <a:pt x="0" y="28"/>
                  </a:cubicBezTo>
                  <a:cubicBezTo>
                    <a:pt x="0" y="28"/>
                    <a:pt x="0" y="28"/>
                    <a:pt x="0" y="28"/>
                  </a:cubicBezTo>
                  <a:cubicBezTo>
                    <a:pt x="0" y="28"/>
                    <a:pt x="3" y="8"/>
                    <a:pt x="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1">
                <a:solidFill>
                  <a:srgbClr val="000000"/>
                </a:solidFill>
                <a:latin typeface="+mn-ea"/>
                <a:cs typeface="+mn-ea"/>
              </a:endParaRPr>
            </a:p>
          </p:txBody>
        </p:sp>
        <p:sp>
          <p:nvSpPr>
            <p:cNvPr id="35" name="Freeform 852"/>
            <p:cNvSpPr>
              <a:spLocks noEditPoints="1"/>
            </p:cNvSpPr>
            <p:nvPr/>
          </p:nvSpPr>
          <p:spPr bwMode="auto">
            <a:xfrm>
              <a:off x="8337762" y="5711908"/>
              <a:ext cx="302516" cy="176739"/>
            </a:xfrm>
            <a:custGeom>
              <a:avLst/>
              <a:gdLst>
                <a:gd name="T0" fmla="*/ 63 w 118"/>
                <a:gd name="T1" fmla="*/ 46 h 69"/>
                <a:gd name="T2" fmla="*/ 118 w 118"/>
                <a:gd name="T3" fmla="*/ 0 h 69"/>
                <a:gd name="T4" fmla="*/ 118 w 118"/>
                <a:gd name="T5" fmla="*/ 63 h 69"/>
                <a:gd name="T6" fmla="*/ 112 w 118"/>
                <a:gd name="T7" fmla="*/ 69 h 69"/>
                <a:gd name="T8" fmla="*/ 5 w 118"/>
                <a:gd name="T9" fmla="*/ 69 h 69"/>
                <a:gd name="T10" fmla="*/ 0 w 118"/>
                <a:gd name="T11" fmla="*/ 63 h 69"/>
                <a:gd name="T12" fmla="*/ 0 w 118"/>
                <a:gd name="T13" fmla="*/ 0 h 69"/>
                <a:gd name="T14" fmla="*/ 55 w 118"/>
                <a:gd name="T15" fmla="*/ 46 h 69"/>
                <a:gd name="T16" fmla="*/ 63 w 118"/>
                <a:gd name="T17" fmla="*/ 46 h 69"/>
                <a:gd name="T18" fmla="*/ 84 w 118"/>
                <a:gd name="T19" fmla="*/ 39 h 69"/>
                <a:gd name="T20" fmla="*/ 110 w 118"/>
                <a:gd name="T21" fmla="*/ 64 h 69"/>
                <a:gd name="T22" fmla="*/ 111 w 118"/>
                <a:gd name="T23" fmla="*/ 64 h 69"/>
                <a:gd name="T24" fmla="*/ 113 w 118"/>
                <a:gd name="T25" fmla="*/ 64 h 69"/>
                <a:gd name="T26" fmla="*/ 113 w 118"/>
                <a:gd name="T27" fmla="*/ 61 h 69"/>
                <a:gd name="T28" fmla="*/ 87 w 118"/>
                <a:gd name="T29" fmla="*/ 36 h 69"/>
                <a:gd name="T30" fmla="*/ 84 w 118"/>
                <a:gd name="T31" fmla="*/ 37 h 69"/>
                <a:gd name="T32" fmla="*/ 84 w 118"/>
                <a:gd name="T33" fmla="*/ 39 h 69"/>
                <a:gd name="T34" fmla="*/ 34 w 118"/>
                <a:gd name="T35" fmla="*/ 37 h 69"/>
                <a:gd name="T36" fmla="*/ 31 w 118"/>
                <a:gd name="T37" fmla="*/ 36 h 69"/>
                <a:gd name="T38" fmla="*/ 5 w 118"/>
                <a:gd name="T39" fmla="*/ 61 h 69"/>
                <a:gd name="T40" fmla="*/ 5 w 118"/>
                <a:gd name="T41" fmla="*/ 64 h 69"/>
                <a:gd name="T42" fmla="*/ 6 w 118"/>
                <a:gd name="T43" fmla="*/ 64 h 69"/>
                <a:gd name="T44" fmla="*/ 8 w 118"/>
                <a:gd name="T45" fmla="*/ 64 h 69"/>
                <a:gd name="T46" fmla="*/ 34 w 118"/>
                <a:gd name="T47" fmla="*/ 39 h 69"/>
                <a:gd name="T48" fmla="*/ 34 w 118"/>
                <a:gd name="T49" fmla="*/ 3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8" h="69">
                  <a:moveTo>
                    <a:pt x="63" y="46"/>
                  </a:moveTo>
                  <a:cubicBezTo>
                    <a:pt x="118" y="0"/>
                    <a:pt x="118" y="0"/>
                    <a:pt x="118" y="0"/>
                  </a:cubicBezTo>
                  <a:cubicBezTo>
                    <a:pt x="118" y="63"/>
                    <a:pt x="118" y="63"/>
                    <a:pt x="118" y="63"/>
                  </a:cubicBezTo>
                  <a:cubicBezTo>
                    <a:pt x="118" y="66"/>
                    <a:pt x="116" y="69"/>
                    <a:pt x="112" y="69"/>
                  </a:cubicBezTo>
                  <a:cubicBezTo>
                    <a:pt x="5" y="69"/>
                    <a:pt x="5" y="69"/>
                    <a:pt x="5" y="69"/>
                  </a:cubicBezTo>
                  <a:cubicBezTo>
                    <a:pt x="2" y="69"/>
                    <a:pt x="0" y="66"/>
                    <a:pt x="0" y="63"/>
                  </a:cubicBezTo>
                  <a:cubicBezTo>
                    <a:pt x="0" y="0"/>
                    <a:pt x="0" y="0"/>
                    <a:pt x="0" y="0"/>
                  </a:cubicBezTo>
                  <a:cubicBezTo>
                    <a:pt x="55" y="46"/>
                    <a:pt x="55" y="46"/>
                    <a:pt x="55" y="46"/>
                  </a:cubicBezTo>
                  <a:cubicBezTo>
                    <a:pt x="57" y="47"/>
                    <a:pt x="61" y="47"/>
                    <a:pt x="63" y="46"/>
                  </a:cubicBezTo>
                  <a:close/>
                  <a:moveTo>
                    <a:pt x="84" y="39"/>
                  </a:moveTo>
                  <a:cubicBezTo>
                    <a:pt x="110" y="64"/>
                    <a:pt x="110" y="64"/>
                    <a:pt x="110" y="64"/>
                  </a:cubicBezTo>
                  <a:cubicBezTo>
                    <a:pt x="110" y="64"/>
                    <a:pt x="111" y="64"/>
                    <a:pt x="111" y="64"/>
                  </a:cubicBezTo>
                  <a:cubicBezTo>
                    <a:pt x="112" y="64"/>
                    <a:pt x="112" y="64"/>
                    <a:pt x="113" y="64"/>
                  </a:cubicBezTo>
                  <a:cubicBezTo>
                    <a:pt x="113" y="63"/>
                    <a:pt x="113" y="62"/>
                    <a:pt x="113" y="61"/>
                  </a:cubicBezTo>
                  <a:cubicBezTo>
                    <a:pt x="87" y="36"/>
                    <a:pt x="87" y="36"/>
                    <a:pt x="87" y="36"/>
                  </a:cubicBezTo>
                  <a:cubicBezTo>
                    <a:pt x="86" y="36"/>
                    <a:pt x="85" y="36"/>
                    <a:pt x="84" y="37"/>
                  </a:cubicBezTo>
                  <a:cubicBezTo>
                    <a:pt x="84" y="37"/>
                    <a:pt x="84" y="38"/>
                    <a:pt x="84" y="39"/>
                  </a:cubicBezTo>
                  <a:close/>
                  <a:moveTo>
                    <a:pt x="34" y="37"/>
                  </a:moveTo>
                  <a:cubicBezTo>
                    <a:pt x="33" y="36"/>
                    <a:pt x="32" y="36"/>
                    <a:pt x="31" y="36"/>
                  </a:cubicBezTo>
                  <a:cubicBezTo>
                    <a:pt x="5" y="61"/>
                    <a:pt x="5" y="61"/>
                    <a:pt x="5" y="61"/>
                  </a:cubicBezTo>
                  <a:cubicBezTo>
                    <a:pt x="4" y="62"/>
                    <a:pt x="4" y="63"/>
                    <a:pt x="5" y="64"/>
                  </a:cubicBezTo>
                  <a:cubicBezTo>
                    <a:pt x="5" y="64"/>
                    <a:pt x="6" y="64"/>
                    <a:pt x="6" y="64"/>
                  </a:cubicBezTo>
                  <a:cubicBezTo>
                    <a:pt x="7" y="64"/>
                    <a:pt x="7" y="64"/>
                    <a:pt x="8" y="64"/>
                  </a:cubicBezTo>
                  <a:cubicBezTo>
                    <a:pt x="34" y="39"/>
                    <a:pt x="34" y="39"/>
                    <a:pt x="34" y="39"/>
                  </a:cubicBezTo>
                  <a:cubicBezTo>
                    <a:pt x="34" y="38"/>
                    <a:pt x="34" y="37"/>
                    <a:pt x="34"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1">
                <a:solidFill>
                  <a:srgbClr val="000000"/>
                </a:solidFill>
                <a:latin typeface="+mn-ea"/>
                <a:cs typeface="+mn-ea"/>
              </a:endParaRPr>
            </a:p>
          </p:txBody>
        </p:sp>
        <p:sp>
          <p:nvSpPr>
            <p:cNvPr id="36" name="Freeform 853"/>
            <p:cNvSpPr>
              <a:spLocks/>
            </p:cNvSpPr>
            <p:nvPr/>
          </p:nvSpPr>
          <p:spPr bwMode="auto">
            <a:xfrm>
              <a:off x="8414746" y="5709740"/>
              <a:ext cx="169148" cy="43371"/>
            </a:xfrm>
            <a:custGeom>
              <a:avLst/>
              <a:gdLst>
                <a:gd name="T0" fmla="*/ 4 w 66"/>
                <a:gd name="T1" fmla="*/ 1 h 17"/>
                <a:gd name="T2" fmla="*/ 63 w 66"/>
                <a:gd name="T3" fmla="*/ 11 h 17"/>
                <a:gd name="T4" fmla="*/ 66 w 66"/>
                <a:gd name="T5" fmla="*/ 15 h 17"/>
                <a:gd name="T6" fmla="*/ 62 w 66"/>
                <a:gd name="T7" fmla="*/ 17 h 17"/>
                <a:gd name="T8" fmla="*/ 62 w 66"/>
                <a:gd name="T9" fmla="*/ 17 h 17"/>
                <a:gd name="T10" fmla="*/ 2 w 66"/>
                <a:gd name="T11" fmla="*/ 7 h 17"/>
                <a:gd name="T12" fmla="*/ 0 w 66"/>
                <a:gd name="T13" fmla="*/ 3 h 17"/>
                <a:gd name="T14" fmla="*/ 4 w 66"/>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7">
                  <a:moveTo>
                    <a:pt x="4" y="1"/>
                  </a:moveTo>
                  <a:cubicBezTo>
                    <a:pt x="63" y="11"/>
                    <a:pt x="63" y="11"/>
                    <a:pt x="63" y="11"/>
                  </a:cubicBezTo>
                  <a:cubicBezTo>
                    <a:pt x="65" y="11"/>
                    <a:pt x="66" y="13"/>
                    <a:pt x="66" y="15"/>
                  </a:cubicBezTo>
                  <a:cubicBezTo>
                    <a:pt x="65" y="16"/>
                    <a:pt x="64" y="17"/>
                    <a:pt x="62" y="17"/>
                  </a:cubicBezTo>
                  <a:cubicBezTo>
                    <a:pt x="62" y="17"/>
                    <a:pt x="62" y="17"/>
                    <a:pt x="62" y="17"/>
                  </a:cubicBezTo>
                  <a:cubicBezTo>
                    <a:pt x="2" y="7"/>
                    <a:pt x="2" y="7"/>
                    <a:pt x="2" y="7"/>
                  </a:cubicBezTo>
                  <a:cubicBezTo>
                    <a:pt x="1" y="7"/>
                    <a:pt x="0" y="5"/>
                    <a:pt x="0" y="3"/>
                  </a:cubicBezTo>
                  <a:cubicBezTo>
                    <a:pt x="0" y="2"/>
                    <a:pt x="2" y="0"/>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1">
                <a:solidFill>
                  <a:srgbClr val="000000"/>
                </a:solidFill>
                <a:latin typeface="+mn-ea"/>
                <a:cs typeface="+mn-ea"/>
              </a:endParaRPr>
            </a:p>
          </p:txBody>
        </p:sp>
        <p:sp>
          <p:nvSpPr>
            <p:cNvPr id="37" name="Freeform 854"/>
            <p:cNvSpPr>
              <a:spLocks/>
            </p:cNvSpPr>
            <p:nvPr/>
          </p:nvSpPr>
          <p:spPr bwMode="auto">
            <a:xfrm>
              <a:off x="8407156" y="5743352"/>
              <a:ext cx="135536" cy="35782"/>
            </a:xfrm>
            <a:custGeom>
              <a:avLst/>
              <a:gdLst>
                <a:gd name="T0" fmla="*/ 1 w 53"/>
                <a:gd name="T1" fmla="*/ 3 h 14"/>
                <a:gd name="T2" fmla="*/ 4 w 53"/>
                <a:gd name="T3" fmla="*/ 0 h 14"/>
                <a:gd name="T4" fmla="*/ 50 w 53"/>
                <a:gd name="T5" fmla="*/ 8 h 14"/>
                <a:gd name="T6" fmla="*/ 53 w 53"/>
                <a:gd name="T7" fmla="*/ 12 h 14"/>
                <a:gd name="T8" fmla="*/ 50 w 53"/>
                <a:gd name="T9" fmla="*/ 14 h 14"/>
                <a:gd name="T10" fmla="*/ 49 w 53"/>
                <a:gd name="T11" fmla="*/ 14 h 14"/>
                <a:gd name="T12" fmla="*/ 3 w 53"/>
                <a:gd name="T13" fmla="*/ 7 h 14"/>
                <a:gd name="T14" fmla="*/ 1 w 53"/>
                <a:gd name="T15" fmla="*/ 3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14">
                  <a:moveTo>
                    <a:pt x="1" y="3"/>
                  </a:moveTo>
                  <a:cubicBezTo>
                    <a:pt x="1" y="1"/>
                    <a:pt x="2" y="0"/>
                    <a:pt x="4" y="0"/>
                  </a:cubicBezTo>
                  <a:cubicBezTo>
                    <a:pt x="50" y="8"/>
                    <a:pt x="50" y="8"/>
                    <a:pt x="50" y="8"/>
                  </a:cubicBezTo>
                  <a:cubicBezTo>
                    <a:pt x="52" y="8"/>
                    <a:pt x="53" y="10"/>
                    <a:pt x="53" y="12"/>
                  </a:cubicBezTo>
                  <a:cubicBezTo>
                    <a:pt x="53" y="13"/>
                    <a:pt x="51" y="14"/>
                    <a:pt x="50" y="14"/>
                  </a:cubicBezTo>
                  <a:cubicBezTo>
                    <a:pt x="50" y="14"/>
                    <a:pt x="49" y="14"/>
                    <a:pt x="49" y="14"/>
                  </a:cubicBezTo>
                  <a:cubicBezTo>
                    <a:pt x="3" y="7"/>
                    <a:pt x="3" y="7"/>
                    <a:pt x="3" y="7"/>
                  </a:cubicBezTo>
                  <a:cubicBezTo>
                    <a:pt x="1" y="6"/>
                    <a:pt x="0" y="5"/>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1">
                <a:solidFill>
                  <a:srgbClr val="000000"/>
                </a:solidFill>
                <a:latin typeface="+mn-ea"/>
                <a:cs typeface="+mn-ea"/>
              </a:endParaRPr>
            </a:p>
          </p:txBody>
        </p:sp>
        <p:sp>
          <p:nvSpPr>
            <p:cNvPr id="38" name="Freeform 855"/>
            <p:cNvSpPr>
              <a:spLocks/>
            </p:cNvSpPr>
            <p:nvPr/>
          </p:nvSpPr>
          <p:spPr bwMode="auto">
            <a:xfrm>
              <a:off x="8450527" y="5784555"/>
              <a:ext cx="61805" cy="22770"/>
            </a:xfrm>
            <a:custGeom>
              <a:avLst/>
              <a:gdLst>
                <a:gd name="T0" fmla="*/ 21 w 24"/>
                <a:gd name="T1" fmla="*/ 3 h 9"/>
                <a:gd name="T2" fmla="*/ 24 w 24"/>
                <a:gd name="T3" fmla="*/ 6 h 9"/>
                <a:gd name="T4" fmla="*/ 21 w 24"/>
                <a:gd name="T5" fmla="*/ 9 h 9"/>
                <a:gd name="T6" fmla="*/ 20 w 24"/>
                <a:gd name="T7" fmla="*/ 9 h 9"/>
                <a:gd name="T8" fmla="*/ 3 w 24"/>
                <a:gd name="T9" fmla="*/ 6 h 9"/>
                <a:gd name="T10" fmla="*/ 0 w 24"/>
                <a:gd name="T11" fmla="*/ 3 h 9"/>
                <a:gd name="T12" fmla="*/ 4 w 24"/>
                <a:gd name="T13" fmla="*/ 0 h 9"/>
                <a:gd name="T14" fmla="*/ 21 w 24"/>
                <a:gd name="T15" fmla="*/ 3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9">
                  <a:moveTo>
                    <a:pt x="21" y="3"/>
                  </a:moveTo>
                  <a:cubicBezTo>
                    <a:pt x="23" y="3"/>
                    <a:pt x="24" y="5"/>
                    <a:pt x="24" y="6"/>
                  </a:cubicBezTo>
                  <a:cubicBezTo>
                    <a:pt x="24" y="8"/>
                    <a:pt x="22" y="9"/>
                    <a:pt x="21" y="9"/>
                  </a:cubicBezTo>
                  <a:cubicBezTo>
                    <a:pt x="21" y="9"/>
                    <a:pt x="21" y="9"/>
                    <a:pt x="20" y="9"/>
                  </a:cubicBezTo>
                  <a:cubicBezTo>
                    <a:pt x="3" y="6"/>
                    <a:pt x="3" y="6"/>
                    <a:pt x="3" y="6"/>
                  </a:cubicBezTo>
                  <a:cubicBezTo>
                    <a:pt x="1" y="6"/>
                    <a:pt x="0" y="4"/>
                    <a:pt x="0" y="3"/>
                  </a:cubicBezTo>
                  <a:cubicBezTo>
                    <a:pt x="0" y="1"/>
                    <a:pt x="2" y="0"/>
                    <a:pt x="4" y="0"/>
                  </a:cubicBezTo>
                  <a:lnTo>
                    <a:pt x="21"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1">
                <a:solidFill>
                  <a:srgbClr val="000000"/>
                </a:solidFill>
                <a:latin typeface="+mn-ea"/>
                <a:cs typeface="+mn-ea"/>
              </a:endParaRPr>
            </a:p>
          </p:txBody>
        </p:sp>
      </p:grpSp>
      <p:sp>
        <p:nvSpPr>
          <p:cNvPr id="39" name="矩形 38"/>
          <p:cNvSpPr/>
          <p:nvPr/>
        </p:nvSpPr>
        <p:spPr>
          <a:xfrm>
            <a:off x="1335123" y="451832"/>
            <a:ext cx="1107996" cy="646331"/>
          </a:xfrm>
          <a:prstGeom prst="rect">
            <a:avLst/>
          </a:prstGeom>
        </p:spPr>
        <p:txBody>
          <a:bodyPr wrap="none">
            <a:spAutoFit/>
          </a:bodyPr>
          <a:lstStyle/>
          <a:p>
            <a:r>
              <a:rPr lang="zh-CN" altLang="en-US" sz="3600" b="1" dirty="0">
                <a:solidFill>
                  <a:srgbClr val="FFFFFF"/>
                </a:solidFill>
                <a:latin typeface="+mn-ea"/>
                <a:cs typeface="+mn-ea"/>
              </a:rPr>
              <a:t>Title</a:t>
            </a:r>
          </a:p>
        </p:txBody>
      </p:sp>
      <p:sp>
        <p:nvSpPr>
          <p:cNvPr id="40" name="文本框 39"/>
          <p:cNvSpPr txBox="1"/>
          <p:nvPr/>
        </p:nvSpPr>
        <p:spPr>
          <a:xfrm>
            <a:off x="12192000" y="9372600"/>
            <a:ext cx="877163" cy="369332"/>
          </a:xfrm>
          <a:prstGeom prst="rect">
            <a:avLst/>
          </a:prstGeom>
          <a:noFill/>
        </p:spPr>
        <p:txBody>
          <a:bodyPr wrap="none" rtlCol="0">
            <a:spAutoFit/>
          </a:bodyPr>
          <a:lstStyle/>
          <a:p>
            <a:r>
              <a:rPr lang="zh-CN" altLang="en-US" dirty="0"/>
              <a:t>Delay character</a:t>
            </a:r>
          </a:p>
        </p:txBody>
      </p:sp>
    </p:spTree>
    <p:extLst>
      <p:ext uri="{BB962C8B-B14F-4D97-AF65-F5344CB8AC3E}">
        <p14:creationId xmlns:p14="http://schemas.microsoft.com/office/powerpoint/2010/main" val="1207533018"/>
      </p:ext>
    </p:extLst>
  </p:cSld>
  <p:clrMapOvr>
    <a:masterClrMapping/>
  </p:clrMapOvr>
  <p:transition spd="slow" advTm="5000">
    <p:pull dir="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par>
                                    <p:cTn id="8" presetID="2" presetClass="entr" presetSubtype="4" accel="60000" fill="hold" grpId="0" nodeType="withEffect" p14:presetBounceEnd="40000">
                                      <p:stCondLst>
                                        <p:cond delay="400"/>
                                      </p:stCondLst>
                                      <p:childTnLst>
                                        <p:set>
                                          <p:cBhvr>
                                            <p:cTn id="9" dur="1" fill="hold">
                                              <p:stCondLst>
                                                <p:cond delay="0"/>
                                              </p:stCondLst>
                                            </p:cTn>
                                            <p:tgtEl>
                                              <p:spTgt spid="27"/>
                                            </p:tgtEl>
                                            <p:attrNameLst>
                                              <p:attrName>style.visibility</p:attrName>
                                            </p:attrNameLst>
                                          </p:cBhvr>
                                          <p:to>
                                            <p:strVal val="visible"/>
                                          </p:to>
                                        </p:set>
                                        <p:anim calcmode="lin" valueType="num" p14:bounceEnd="40000">
                                          <p:cBhvr additive="base">
                                            <p:cTn id="10" dur="500" fill="hold"/>
                                            <p:tgtEl>
                                              <p:spTgt spid="27"/>
                                            </p:tgtEl>
                                            <p:attrNameLst>
                                              <p:attrName>ppt_x</p:attrName>
                                            </p:attrNameLst>
                                          </p:cBhvr>
                                          <p:tavLst>
                                            <p:tav tm="0">
                                              <p:val>
                                                <p:strVal val="#ppt_x"/>
                                              </p:val>
                                            </p:tav>
                                            <p:tav tm="100000">
                                              <p:val>
                                                <p:strVal val="#ppt_x"/>
                                              </p:val>
                                            </p:tav>
                                          </p:tavLst>
                                        </p:anim>
                                        <p:anim calcmode="lin" valueType="num" p14:bounceEnd="40000">
                                          <p:cBhvr additive="base">
                                            <p:cTn id="11" dur="500" fill="hold"/>
                                            <p:tgtEl>
                                              <p:spTgt spid="27"/>
                                            </p:tgtEl>
                                            <p:attrNameLst>
                                              <p:attrName>ppt_y</p:attrName>
                                            </p:attrNameLst>
                                          </p:cBhvr>
                                          <p:tavLst>
                                            <p:tav tm="0">
                                              <p:val>
                                                <p:strVal val="1+#ppt_h/2"/>
                                              </p:val>
                                            </p:tav>
                                            <p:tav tm="100000">
                                              <p:val>
                                                <p:strVal val="#ppt_y"/>
                                              </p:val>
                                            </p:tav>
                                          </p:tavLst>
                                        </p:anim>
                                      </p:childTnLst>
                                    </p:cTn>
                                  </p:par>
                                </p:childTnLst>
                              </p:cTn>
                            </p:par>
                            <p:par>
                              <p:cTn id="12" fill="hold">
                                <p:stCondLst>
                                  <p:cond delay="9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45" presetClass="entr" presetSubtype="0" fill="hold"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anim calcmode="lin" valueType="num">
                                          <p:cBhvr>
                                            <p:cTn id="21" dur="500" fill="hold"/>
                                            <p:tgtEl>
                                              <p:spTgt spid="29"/>
                                            </p:tgtEl>
                                            <p:attrNameLst>
                                              <p:attrName>ppt_w</p:attrName>
                                            </p:attrNameLst>
                                          </p:cBhvr>
                                          <p:tavLst>
                                            <p:tav tm="0" fmla="#ppt_w*sin(2.5*pi*$)">
                                              <p:val>
                                                <p:fltVal val="0"/>
                                              </p:val>
                                            </p:tav>
                                            <p:tav tm="100000">
                                              <p:val>
                                                <p:fltVal val="1"/>
                                              </p:val>
                                            </p:tav>
                                          </p:tavLst>
                                        </p:anim>
                                        <p:anim calcmode="lin" valueType="num">
                                          <p:cBhvr>
                                            <p:cTn id="22" dur="500" fill="hold"/>
                                            <p:tgtEl>
                                              <p:spTgt spid="29"/>
                                            </p:tgtEl>
                                            <p:attrNameLst>
                                              <p:attrName>ppt_h</p:attrName>
                                            </p:attrNameLst>
                                          </p:cBhvr>
                                          <p:tavLst>
                                            <p:tav tm="0">
                                              <p:val>
                                                <p:strVal val="#ppt_h"/>
                                              </p:val>
                                            </p:tav>
                                            <p:tav tm="100000">
                                              <p:val>
                                                <p:strVal val="#ppt_h"/>
                                              </p:val>
                                            </p:tav>
                                          </p:tavLst>
                                        </p:anim>
                                      </p:childTnLst>
                                    </p:cTn>
                                  </p:par>
                                </p:childTnLst>
                              </p:cTn>
                            </p:par>
                            <p:par>
                              <p:cTn id="23" fill="hold">
                                <p:stCondLst>
                                  <p:cond delay="1400"/>
                                </p:stCondLst>
                                <p:childTnLst>
                                  <p:par>
                                    <p:cTn id="24" presetID="16" presetClass="entr" presetSubtype="37"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barn(outVertical)">
                                          <p:cBhvr>
                                            <p:cTn id="26" dur="500"/>
                                            <p:tgtEl>
                                              <p:spTgt spid="24"/>
                                            </p:tgtEl>
                                          </p:cBhvr>
                                        </p:animEffect>
                                      </p:childTnLst>
                                    </p:cTn>
                                  </p:par>
                                </p:childTnLst>
                              </p:cTn>
                            </p:par>
                            <p:par>
                              <p:cTn id="27" fill="hold">
                                <p:stCondLst>
                                  <p:cond delay="1900"/>
                                </p:stCondLst>
                                <p:childTnLst>
                                  <p:par>
                                    <p:cTn id="28" presetID="22" presetClass="entr" presetSubtype="8"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childTnLst>
                              </p:cTn>
                            </p:par>
                            <p:par>
                              <p:cTn id="31" fill="hold">
                                <p:stCondLst>
                                  <p:cond delay="2400"/>
                                </p:stCondLst>
                                <p:childTnLst>
                                  <p:par>
                                    <p:cTn id="32" presetID="53" presetClass="entr" presetSubtype="16"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par>
                                    <p:cTn id="37" presetID="45"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anim calcmode="lin" valueType="num">
                                          <p:cBhvr>
                                            <p:cTn id="40" dur="500" fill="hold"/>
                                            <p:tgtEl>
                                              <p:spTgt spid="28"/>
                                            </p:tgtEl>
                                            <p:attrNameLst>
                                              <p:attrName>ppt_w</p:attrName>
                                            </p:attrNameLst>
                                          </p:cBhvr>
                                          <p:tavLst>
                                            <p:tav tm="0" fmla="#ppt_w*sin(2.5*pi*$)">
                                              <p:val>
                                                <p:fltVal val="0"/>
                                              </p:val>
                                            </p:tav>
                                            <p:tav tm="100000">
                                              <p:val>
                                                <p:fltVal val="1"/>
                                              </p:val>
                                            </p:tav>
                                          </p:tavLst>
                                        </p:anim>
                                        <p:anim calcmode="lin" valueType="num">
                                          <p:cBhvr>
                                            <p:cTn id="41" dur="500" fill="hold"/>
                                            <p:tgtEl>
                                              <p:spTgt spid="28"/>
                                            </p:tgtEl>
                                            <p:attrNameLst>
                                              <p:attrName>ppt_h</p:attrName>
                                            </p:attrNameLst>
                                          </p:cBhvr>
                                          <p:tavLst>
                                            <p:tav tm="0">
                                              <p:val>
                                                <p:strVal val="#ppt_h"/>
                                              </p:val>
                                            </p:tav>
                                            <p:tav tm="100000">
                                              <p:val>
                                                <p:strVal val="#ppt_h"/>
                                              </p:val>
                                            </p:tav>
                                          </p:tavLst>
                                        </p:anim>
                                      </p:childTnLst>
                                    </p:cTn>
                                  </p:par>
                                </p:childTnLst>
                              </p:cTn>
                            </p:par>
                            <p:par>
                              <p:cTn id="42" fill="hold">
                                <p:stCondLst>
                                  <p:cond delay="2900"/>
                                </p:stCondLst>
                                <p:childTnLst>
                                  <p:par>
                                    <p:cTn id="43" presetID="16" presetClass="entr" presetSubtype="37"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barn(outVertical)">
                                          <p:cBhvr>
                                            <p:cTn id="45" dur="500"/>
                                            <p:tgtEl>
                                              <p:spTgt spid="18"/>
                                            </p:tgtEl>
                                          </p:cBhvr>
                                        </p:animEffect>
                                      </p:childTnLst>
                                    </p:cTn>
                                  </p:par>
                                </p:childTnLst>
                              </p:cTn>
                            </p:par>
                            <p:par>
                              <p:cTn id="46" fill="hold">
                                <p:stCondLst>
                                  <p:cond delay="3400"/>
                                </p:stCondLst>
                                <p:childTnLst>
                                  <p:par>
                                    <p:cTn id="47" presetID="22" presetClass="entr" presetSubtype="8"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left)">
                                          <p:cBhvr>
                                            <p:cTn id="49" dur="500"/>
                                            <p:tgtEl>
                                              <p:spTgt spid="17"/>
                                            </p:tgtEl>
                                          </p:cBhvr>
                                        </p:animEffect>
                                      </p:childTnLst>
                                    </p:cTn>
                                  </p:par>
                                </p:childTnLst>
                              </p:cTn>
                            </p:par>
                            <p:par>
                              <p:cTn id="50" fill="hold">
                                <p:stCondLst>
                                  <p:cond delay="3900"/>
                                </p:stCondLst>
                                <p:childTnLst>
                                  <p:par>
                                    <p:cTn id="51" presetID="53" presetClass="entr" presetSubtype="16"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fill="hold"/>
                                            <p:tgtEl>
                                              <p:spTgt spid="10"/>
                                            </p:tgtEl>
                                            <p:attrNameLst>
                                              <p:attrName>ppt_w</p:attrName>
                                            </p:attrNameLst>
                                          </p:cBhvr>
                                          <p:tavLst>
                                            <p:tav tm="0">
                                              <p:val>
                                                <p:fltVal val="0"/>
                                              </p:val>
                                            </p:tav>
                                            <p:tav tm="100000">
                                              <p:val>
                                                <p:strVal val="#ppt_w"/>
                                              </p:val>
                                            </p:tav>
                                          </p:tavLst>
                                        </p:anim>
                                        <p:anim calcmode="lin" valueType="num">
                                          <p:cBhvr>
                                            <p:cTn id="54" dur="500" fill="hold"/>
                                            <p:tgtEl>
                                              <p:spTgt spid="10"/>
                                            </p:tgtEl>
                                            <p:attrNameLst>
                                              <p:attrName>ppt_h</p:attrName>
                                            </p:attrNameLst>
                                          </p:cBhvr>
                                          <p:tavLst>
                                            <p:tav tm="0">
                                              <p:val>
                                                <p:fltVal val="0"/>
                                              </p:val>
                                            </p:tav>
                                            <p:tav tm="100000">
                                              <p:val>
                                                <p:strVal val="#ppt_h"/>
                                              </p:val>
                                            </p:tav>
                                          </p:tavLst>
                                        </p:anim>
                                        <p:animEffect transition="in" filter="fade">
                                          <p:cBhvr>
                                            <p:cTn id="55" dur="500"/>
                                            <p:tgtEl>
                                              <p:spTgt spid="10"/>
                                            </p:tgtEl>
                                          </p:cBhvr>
                                        </p:animEffect>
                                      </p:childTnLst>
                                    </p:cTn>
                                  </p:par>
                                  <p:par>
                                    <p:cTn id="56" presetID="45" presetClass="entr" presetSubtype="0" fill="hold"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500"/>
                                            <p:tgtEl>
                                              <p:spTgt spid="32"/>
                                            </p:tgtEl>
                                          </p:cBhvr>
                                        </p:animEffect>
                                        <p:anim calcmode="lin" valueType="num">
                                          <p:cBhvr>
                                            <p:cTn id="59" dur="500" fill="hold"/>
                                            <p:tgtEl>
                                              <p:spTgt spid="32"/>
                                            </p:tgtEl>
                                            <p:attrNameLst>
                                              <p:attrName>ppt_w</p:attrName>
                                            </p:attrNameLst>
                                          </p:cBhvr>
                                          <p:tavLst>
                                            <p:tav tm="0" fmla="#ppt_w*sin(2.5*pi*$)">
                                              <p:val>
                                                <p:fltVal val="0"/>
                                              </p:val>
                                            </p:tav>
                                            <p:tav tm="100000">
                                              <p:val>
                                                <p:fltVal val="1"/>
                                              </p:val>
                                            </p:tav>
                                          </p:tavLst>
                                        </p:anim>
                                        <p:anim calcmode="lin" valueType="num">
                                          <p:cBhvr>
                                            <p:cTn id="60" dur="500" fill="hold"/>
                                            <p:tgtEl>
                                              <p:spTgt spid="32"/>
                                            </p:tgtEl>
                                            <p:attrNameLst>
                                              <p:attrName>ppt_h</p:attrName>
                                            </p:attrNameLst>
                                          </p:cBhvr>
                                          <p:tavLst>
                                            <p:tav tm="0">
                                              <p:val>
                                                <p:strVal val="#ppt_h"/>
                                              </p:val>
                                            </p:tav>
                                            <p:tav tm="100000">
                                              <p:val>
                                                <p:strVal val="#ppt_h"/>
                                              </p:val>
                                            </p:tav>
                                          </p:tavLst>
                                        </p:anim>
                                      </p:childTnLst>
                                    </p:cTn>
                                  </p:par>
                                </p:childTnLst>
                              </p:cTn>
                            </p:par>
                            <p:par>
                              <p:cTn id="61" fill="hold">
                                <p:stCondLst>
                                  <p:cond delay="4400"/>
                                </p:stCondLst>
                                <p:childTnLst>
                                  <p:par>
                                    <p:cTn id="62" presetID="16" presetClass="entr" presetSubtype="37" fill="hold"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barn(outVertical)">
                                          <p:cBhvr>
                                            <p:cTn id="64" dur="500"/>
                                            <p:tgtEl>
                                              <p:spTgt spid="21"/>
                                            </p:tgtEl>
                                          </p:cBhvr>
                                        </p:animEffect>
                                      </p:childTnLst>
                                    </p:cTn>
                                  </p:par>
                                </p:childTnLst>
                              </p:cTn>
                            </p:par>
                            <p:par>
                              <p:cTn id="65" fill="hold">
                                <p:stCondLst>
                                  <p:cond delay="4900"/>
                                </p:stCondLst>
                                <p:childTnLst>
                                  <p:par>
                                    <p:cTn id="66" presetID="22" presetClass="entr" presetSubtype="4"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wipe(down)">
                                          <p:cBhvr>
                                            <p:cTn id="68"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7" grpId="0" animBg="1"/>
          <p:bldP spid="28" grpId="0" animBg="1"/>
          <p:bldP spid="40"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par>
                                    <p:cTn id="8" presetID="2" presetClass="entr" presetSubtype="4" accel="60000" fill="hold" grpId="0" nodeType="withEffect">
                                      <p:stCondLst>
                                        <p:cond delay="400"/>
                                      </p:stCondLst>
                                      <p:childTnLst>
                                        <p:set>
                                          <p:cBhvr>
                                            <p:cTn id="9" dur="1" fill="hold">
                                              <p:stCondLst>
                                                <p:cond delay="0"/>
                                              </p:stCondLst>
                                            </p:cTn>
                                            <p:tgtEl>
                                              <p:spTgt spid="27"/>
                                            </p:tgtEl>
                                            <p:attrNameLst>
                                              <p:attrName>style.visibility</p:attrName>
                                            </p:attrNameLst>
                                          </p:cBhvr>
                                          <p:to>
                                            <p:strVal val="visible"/>
                                          </p:to>
                                        </p:set>
                                        <p:anim calcmode="lin" valueType="num">
                                          <p:cBhvr additive="base">
                                            <p:cTn id="10" dur="500" fill="hold"/>
                                            <p:tgtEl>
                                              <p:spTgt spid="27"/>
                                            </p:tgtEl>
                                            <p:attrNameLst>
                                              <p:attrName>ppt_x</p:attrName>
                                            </p:attrNameLst>
                                          </p:cBhvr>
                                          <p:tavLst>
                                            <p:tav tm="0">
                                              <p:val>
                                                <p:strVal val="#ppt_x"/>
                                              </p:val>
                                            </p:tav>
                                            <p:tav tm="100000">
                                              <p:val>
                                                <p:strVal val="#ppt_x"/>
                                              </p:val>
                                            </p:tav>
                                          </p:tavLst>
                                        </p:anim>
                                        <p:anim calcmode="lin" valueType="num">
                                          <p:cBhvr additive="base">
                                            <p:cTn id="11" dur="500" fill="hold"/>
                                            <p:tgtEl>
                                              <p:spTgt spid="27"/>
                                            </p:tgtEl>
                                            <p:attrNameLst>
                                              <p:attrName>ppt_y</p:attrName>
                                            </p:attrNameLst>
                                          </p:cBhvr>
                                          <p:tavLst>
                                            <p:tav tm="0">
                                              <p:val>
                                                <p:strVal val="1+#ppt_h/2"/>
                                              </p:val>
                                            </p:tav>
                                            <p:tav tm="100000">
                                              <p:val>
                                                <p:strVal val="#ppt_y"/>
                                              </p:val>
                                            </p:tav>
                                          </p:tavLst>
                                        </p:anim>
                                      </p:childTnLst>
                                    </p:cTn>
                                  </p:par>
                                </p:childTnLst>
                              </p:cTn>
                            </p:par>
                            <p:par>
                              <p:cTn id="12" fill="hold">
                                <p:stCondLst>
                                  <p:cond delay="9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45" presetClass="entr" presetSubtype="0" fill="hold"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anim calcmode="lin" valueType="num">
                                          <p:cBhvr>
                                            <p:cTn id="21" dur="500" fill="hold"/>
                                            <p:tgtEl>
                                              <p:spTgt spid="29"/>
                                            </p:tgtEl>
                                            <p:attrNameLst>
                                              <p:attrName>ppt_w</p:attrName>
                                            </p:attrNameLst>
                                          </p:cBhvr>
                                          <p:tavLst>
                                            <p:tav tm="0" fmla="#ppt_w*sin(2.5*pi*$)">
                                              <p:val>
                                                <p:fltVal val="0"/>
                                              </p:val>
                                            </p:tav>
                                            <p:tav tm="100000">
                                              <p:val>
                                                <p:fltVal val="1"/>
                                              </p:val>
                                            </p:tav>
                                          </p:tavLst>
                                        </p:anim>
                                        <p:anim calcmode="lin" valueType="num">
                                          <p:cBhvr>
                                            <p:cTn id="22" dur="500" fill="hold"/>
                                            <p:tgtEl>
                                              <p:spTgt spid="29"/>
                                            </p:tgtEl>
                                            <p:attrNameLst>
                                              <p:attrName>ppt_h</p:attrName>
                                            </p:attrNameLst>
                                          </p:cBhvr>
                                          <p:tavLst>
                                            <p:tav tm="0">
                                              <p:val>
                                                <p:strVal val="#ppt_h"/>
                                              </p:val>
                                            </p:tav>
                                            <p:tav tm="100000">
                                              <p:val>
                                                <p:strVal val="#ppt_h"/>
                                              </p:val>
                                            </p:tav>
                                          </p:tavLst>
                                        </p:anim>
                                      </p:childTnLst>
                                    </p:cTn>
                                  </p:par>
                                </p:childTnLst>
                              </p:cTn>
                            </p:par>
                            <p:par>
                              <p:cTn id="23" fill="hold">
                                <p:stCondLst>
                                  <p:cond delay="1400"/>
                                </p:stCondLst>
                                <p:childTnLst>
                                  <p:par>
                                    <p:cTn id="24" presetID="16" presetClass="entr" presetSubtype="37"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barn(outVertical)">
                                          <p:cBhvr>
                                            <p:cTn id="26" dur="500"/>
                                            <p:tgtEl>
                                              <p:spTgt spid="24"/>
                                            </p:tgtEl>
                                          </p:cBhvr>
                                        </p:animEffect>
                                      </p:childTnLst>
                                    </p:cTn>
                                  </p:par>
                                </p:childTnLst>
                              </p:cTn>
                            </p:par>
                            <p:par>
                              <p:cTn id="27" fill="hold">
                                <p:stCondLst>
                                  <p:cond delay="1900"/>
                                </p:stCondLst>
                                <p:childTnLst>
                                  <p:par>
                                    <p:cTn id="28" presetID="22" presetClass="entr" presetSubtype="8"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childTnLst>
                              </p:cTn>
                            </p:par>
                            <p:par>
                              <p:cTn id="31" fill="hold">
                                <p:stCondLst>
                                  <p:cond delay="2400"/>
                                </p:stCondLst>
                                <p:childTnLst>
                                  <p:par>
                                    <p:cTn id="32" presetID="53" presetClass="entr" presetSubtype="16"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par>
                                    <p:cTn id="37" presetID="45"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anim calcmode="lin" valueType="num">
                                          <p:cBhvr>
                                            <p:cTn id="40" dur="500" fill="hold"/>
                                            <p:tgtEl>
                                              <p:spTgt spid="28"/>
                                            </p:tgtEl>
                                            <p:attrNameLst>
                                              <p:attrName>ppt_w</p:attrName>
                                            </p:attrNameLst>
                                          </p:cBhvr>
                                          <p:tavLst>
                                            <p:tav tm="0" fmla="#ppt_w*sin(2.5*pi*$)">
                                              <p:val>
                                                <p:fltVal val="0"/>
                                              </p:val>
                                            </p:tav>
                                            <p:tav tm="100000">
                                              <p:val>
                                                <p:fltVal val="1"/>
                                              </p:val>
                                            </p:tav>
                                          </p:tavLst>
                                        </p:anim>
                                        <p:anim calcmode="lin" valueType="num">
                                          <p:cBhvr>
                                            <p:cTn id="41" dur="500" fill="hold"/>
                                            <p:tgtEl>
                                              <p:spTgt spid="28"/>
                                            </p:tgtEl>
                                            <p:attrNameLst>
                                              <p:attrName>ppt_h</p:attrName>
                                            </p:attrNameLst>
                                          </p:cBhvr>
                                          <p:tavLst>
                                            <p:tav tm="0">
                                              <p:val>
                                                <p:strVal val="#ppt_h"/>
                                              </p:val>
                                            </p:tav>
                                            <p:tav tm="100000">
                                              <p:val>
                                                <p:strVal val="#ppt_h"/>
                                              </p:val>
                                            </p:tav>
                                          </p:tavLst>
                                        </p:anim>
                                      </p:childTnLst>
                                    </p:cTn>
                                  </p:par>
                                </p:childTnLst>
                              </p:cTn>
                            </p:par>
                            <p:par>
                              <p:cTn id="42" fill="hold">
                                <p:stCondLst>
                                  <p:cond delay="2900"/>
                                </p:stCondLst>
                                <p:childTnLst>
                                  <p:par>
                                    <p:cTn id="43" presetID="16" presetClass="entr" presetSubtype="37"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barn(outVertical)">
                                          <p:cBhvr>
                                            <p:cTn id="45" dur="500"/>
                                            <p:tgtEl>
                                              <p:spTgt spid="18"/>
                                            </p:tgtEl>
                                          </p:cBhvr>
                                        </p:animEffect>
                                      </p:childTnLst>
                                    </p:cTn>
                                  </p:par>
                                </p:childTnLst>
                              </p:cTn>
                            </p:par>
                            <p:par>
                              <p:cTn id="46" fill="hold">
                                <p:stCondLst>
                                  <p:cond delay="3400"/>
                                </p:stCondLst>
                                <p:childTnLst>
                                  <p:par>
                                    <p:cTn id="47" presetID="22" presetClass="entr" presetSubtype="8"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left)">
                                          <p:cBhvr>
                                            <p:cTn id="49" dur="500"/>
                                            <p:tgtEl>
                                              <p:spTgt spid="17"/>
                                            </p:tgtEl>
                                          </p:cBhvr>
                                        </p:animEffect>
                                      </p:childTnLst>
                                    </p:cTn>
                                  </p:par>
                                </p:childTnLst>
                              </p:cTn>
                            </p:par>
                            <p:par>
                              <p:cTn id="50" fill="hold">
                                <p:stCondLst>
                                  <p:cond delay="3900"/>
                                </p:stCondLst>
                                <p:childTnLst>
                                  <p:par>
                                    <p:cTn id="51" presetID="53" presetClass="entr" presetSubtype="16"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fill="hold"/>
                                            <p:tgtEl>
                                              <p:spTgt spid="10"/>
                                            </p:tgtEl>
                                            <p:attrNameLst>
                                              <p:attrName>ppt_w</p:attrName>
                                            </p:attrNameLst>
                                          </p:cBhvr>
                                          <p:tavLst>
                                            <p:tav tm="0">
                                              <p:val>
                                                <p:fltVal val="0"/>
                                              </p:val>
                                            </p:tav>
                                            <p:tav tm="100000">
                                              <p:val>
                                                <p:strVal val="#ppt_w"/>
                                              </p:val>
                                            </p:tav>
                                          </p:tavLst>
                                        </p:anim>
                                        <p:anim calcmode="lin" valueType="num">
                                          <p:cBhvr>
                                            <p:cTn id="54" dur="500" fill="hold"/>
                                            <p:tgtEl>
                                              <p:spTgt spid="10"/>
                                            </p:tgtEl>
                                            <p:attrNameLst>
                                              <p:attrName>ppt_h</p:attrName>
                                            </p:attrNameLst>
                                          </p:cBhvr>
                                          <p:tavLst>
                                            <p:tav tm="0">
                                              <p:val>
                                                <p:fltVal val="0"/>
                                              </p:val>
                                            </p:tav>
                                            <p:tav tm="100000">
                                              <p:val>
                                                <p:strVal val="#ppt_h"/>
                                              </p:val>
                                            </p:tav>
                                          </p:tavLst>
                                        </p:anim>
                                        <p:animEffect transition="in" filter="fade">
                                          <p:cBhvr>
                                            <p:cTn id="55" dur="500"/>
                                            <p:tgtEl>
                                              <p:spTgt spid="10"/>
                                            </p:tgtEl>
                                          </p:cBhvr>
                                        </p:animEffect>
                                      </p:childTnLst>
                                    </p:cTn>
                                  </p:par>
                                  <p:par>
                                    <p:cTn id="56" presetID="45" presetClass="entr" presetSubtype="0" fill="hold"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500"/>
                                            <p:tgtEl>
                                              <p:spTgt spid="32"/>
                                            </p:tgtEl>
                                          </p:cBhvr>
                                        </p:animEffect>
                                        <p:anim calcmode="lin" valueType="num">
                                          <p:cBhvr>
                                            <p:cTn id="59" dur="500" fill="hold"/>
                                            <p:tgtEl>
                                              <p:spTgt spid="32"/>
                                            </p:tgtEl>
                                            <p:attrNameLst>
                                              <p:attrName>ppt_w</p:attrName>
                                            </p:attrNameLst>
                                          </p:cBhvr>
                                          <p:tavLst>
                                            <p:tav tm="0" fmla="#ppt_w*sin(2.5*pi*$)">
                                              <p:val>
                                                <p:fltVal val="0"/>
                                              </p:val>
                                            </p:tav>
                                            <p:tav tm="100000">
                                              <p:val>
                                                <p:fltVal val="1"/>
                                              </p:val>
                                            </p:tav>
                                          </p:tavLst>
                                        </p:anim>
                                        <p:anim calcmode="lin" valueType="num">
                                          <p:cBhvr>
                                            <p:cTn id="60" dur="500" fill="hold"/>
                                            <p:tgtEl>
                                              <p:spTgt spid="32"/>
                                            </p:tgtEl>
                                            <p:attrNameLst>
                                              <p:attrName>ppt_h</p:attrName>
                                            </p:attrNameLst>
                                          </p:cBhvr>
                                          <p:tavLst>
                                            <p:tav tm="0">
                                              <p:val>
                                                <p:strVal val="#ppt_h"/>
                                              </p:val>
                                            </p:tav>
                                            <p:tav tm="100000">
                                              <p:val>
                                                <p:strVal val="#ppt_h"/>
                                              </p:val>
                                            </p:tav>
                                          </p:tavLst>
                                        </p:anim>
                                      </p:childTnLst>
                                    </p:cTn>
                                  </p:par>
                                </p:childTnLst>
                              </p:cTn>
                            </p:par>
                            <p:par>
                              <p:cTn id="61" fill="hold">
                                <p:stCondLst>
                                  <p:cond delay="4400"/>
                                </p:stCondLst>
                                <p:childTnLst>
                                  <p:par>
                                    <p:cTn id="62" presetID="16" presetClass="entr" presetSubtype="37" fill="hold"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barn(outVertical)">
                                          <p:cBhvr>
                                            <p:cTn id="64" dur="500"/>
                                            <p:tgtEl>
                                              <p:spTgt spid="21"/>
                                            </p:tgtEl>
                                          </p:cBhvr>
                                        </p:animEffect>
                                      </p:childTnLst>
                                    </p:cTn>
                                  </p:par>
                                </p:childTnLst>
                              </p:cTn>
                            </p:par>
                            <p:par>
                              <p:cTn id="65" fill="hold">
                                <p:stCondLst>
                                  <p:cond delay="4900"/>
                                </p:stCondLst>
                                <p:childTnLst>
                                  <p:par>
                                    <p:cTn id="66" presetID="22" presetClass="entr" presetSubtype="4"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wipe(down)">
                                          <p:cBhvr>
                                            <p:cTn id="68"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7" grpId="0" animBg="1"/>
          <p:bldP spid="28" grpId="0" animBg="1"/>
          <p:bldP spid="40"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8"/>
          <p:cNvSpPr txBox="1"/>
          <p:nvPr/>
        </p:nvSpPr>
        <p:spPr>
          <a:xfrm>
            <a:off x="9192160" y="1412018"/>
            <a:ext cx="1824203" cy="650691"/>
          </a:xfrm>
          <a:prstGeom prst="rect">
            <a:avLst/>
          </a:prstGeom>
          <a:noFill/>
        </p:spPr>
        <p:txBody>
          <a:bodyPr wrap="square" rtlCol="0">
            <a:spAutoFit/>
          </a:bodyPr>
          <a:lstStyle/>
          <a:p>
            <a:pPr>
              <a:lnSpc>
                <a:spcPct val="130000"/>
              </a:lnSpc>
              <a:defRPr/>
            </a:pPr>
            <a:r>
              <a:rPr lang="en-US" altLang="zh-CN" sz="1467" dirty="0">
                <a:solidFill>
                  <a:schemeClr val="bg1"/>
                </a:solidFill>
                <a:latin typeface="+mn-ea"/>
                <a:cs typeface="+mn-ea"/>
              </a:rPr>
              <a:t>01</a:t>
            </a:r>
            <a:r>
              <a:rPr lang="zh-CN" altLang="en-US" sz="1467" dirty="0">
                <a:solidFill>
                  <a:schemeClr val="bg1"/>
                </a:solidFill>
                <a:latin typeface="+mn-ea"/>
                <a:cs typeface="+mn-ea"/>
              </a:rPr>
              <a:t>, Click to enter the summary text content, text</a:t>
            </a:r>
          </a:p>
        </p:txBody>
      </p:sp>
      <p:sp>
        <p:nvSpPr>
          <p:cNvPr id="5" name="TextBox 19"/>
          <p:cNvSpPr txBox="1"/>
          <p:nvPr/>
        </p:nvSpPr>
        <p:spPr>
          <a:xfrm>
            <a:off x="9192160" y="2922186"/>
            <a:ext cx="1824203" cy="650691"/>
          </a:xfrm>
          <a:prstGeom prst="rect">
            <a:avLst/>
          </a:prstGeom>
          <a:noFill/>
        </p:spPr>
        <p:txBody>
          <a:bodyPr wrap="square" rtlCol="0">
            <a:spAutoFit/>
          </a:bodyPr>
          <a:lstStyle>
            <a:defPPr>
              <a:defRPr lang="zh-CN"/>
            </a:defPPr>
            <a:lvl1pPr algn="just">
              <a:lnSpc>
                <a:spcPct val="150000"/>
              </a:lnSpc>
              <a:defRPr>
                <a:solidFill>
                  <a:schemeClr val="bg1"/>
                </a:solidFill>
                <a:latin typeface="微软雅黑" pitchFamily="34" charset="-122"/>
                <a:ea typeface="微软雅黑" pitchFamily="34" charset="-122"/>
              </a:defRPr>
            </a:lvl1pPr>
          </a:lstStyle>
          <a:p>
            <a:pPr>
              <a:lnSpc>
                <a:spcPct val="130000"/>
              </a:lnSpc>
              <a:defRPr/>
            </a:pPr>
            <a:r>
              <a:rPr lang="en-US" altLang="zh-CN" sz="1467" dirty="0">
                <a:latin typeface="+mn-ea"/>
                <a:ea typeface="+mn-ea"/>
                <a:cs typeface="+mn-ea"/>
              </a:rPr>
              <a:t>02</a:t>
            </a:r>
            <a:r>
              <a:rPr lang="zh-CN" altLang="en-US" sz="1467" dirty="0">
                <a:latin typeface="+mn-ea"/>
                <a:ea typeface="+mn-ea"/>
                <a:cs typeface="+mn-ea"/>
              </a:rPr>
              <a:t>, Click to enter the summary text content, text</a:t>
            </a:r>
          </a:p>
        </p:txBody>
      </p:sp>
      <p:sp>
        <p:nvSpPr>
          <p:cNvPr id="6" name="TextBox 20"/>
          <p:cNvSpPr txBox="1"/>
          <p:nvPr/>
        </p:nvSpPr>
        <p:spPr>
          <a:xfrm>
            <a:off x="9192160" y="4538698"/>
            <a:ext cx="1824203" cy="650691"/>
          </a:xfrm>
          <a:prstGeom prst="rect">
            <a:avLst/>
          </a:prstGeom>
          <a:noFill/>
        </p:spPr>
        <p:txBody>
          <a:bodyPr wrap="square" rtlCol="0">
            <a:spAutoFit/>
          </a:bodyPr>
          <a:lstStyle>
            <a:defPPr>
              <a:defRPr lang="zh-CN"/>
            </a:defPPr>
            <a:lvl1pPr algn="just">
              <a:lnSpc>
                <a:spcPct val="150000"/>
              </a:lnSpc>
              <a:defRPr>
                <a:solidFill>
                  <a:schemeClr val="bg1"/>
                </a:solidFill>
                <a:latin typeface="微软雅黑" pitchFamily="34" charset="-122"/>
                <a:ea typeface="微软雅黑" pitchFamily="34" charset="-122"/>
              </a:defRPr>
            </a:lvl1pPr>
          </a:lstStyle>
          <a:p>
            <a:pPr>
              <a:lnSpc>
                <a:spcPct val="130000"/>
              </a:lnSpc>
              <a:defRPr/>
            </a:pPr>
            <a:r>
              <a:rPr lang="en-US" altLang="zh-CN" sz="1467" dirty="0">
                <a:latin typeface="+mn-ea"/>
                <a:ea typeface="+mn-ea"/>
                <a:cs typeface="+mn-ea"/>
              </a:rPr>
              <a:t>03</a:t>
            </a:r>
            <a:r>
              <a:rPr lang="zh-CN" altLang="en-US" sz="1467" dirty="0">
                <a:latin typeface="+mn-ea"/>
                <a:ea typeface="+mn-ea"/>
                <a:cs typeface="+mn-ea"/>
              </a:rPr>
              <a:t>, Click to enter the summary text content, text</a:t>
            </a:r>
          </a:p>
        </p:txBody>
      </p:sp>
      <p:sp>
        <p:nvSpPr>
          <p:cNvPr id="7" name="TextBox 22"/>
          <p:cNvSpPr txBox="1"/>
          <p:nvPr/>
        </p:nvSpPr>
        <p:spPr>
          <a:xfrm>
            <a:off x="654862" y="2158067"/>
            <a:ext cx="3936437" cy="385811"/>
          </a:xfrm>
          <a:prstGeom prst="rect">
            <a:avLst/>
          </a:prstGeom>
          <a:noFill/>
        </p:spPr>
        <p:txBody>
          <a:bodyPr wrap="square" rtlCol="0">
            <a:spAutoFit/>
          </a:bodyPr>
          <a:lstStyle/>
          <a:p>
            <a:pPr>
              <a:lnSpc>
                <a:spcPct val="130000"/>
              </a:lnSpc>
              <a:defRPr/>
            </a:pPr>
            <a:r>
              <a:rPr lang="zh-CN" altLang="en-US" sz="1467" dirty="0">
                <a:solidFill>
                  <a:schemeClr val="bg1"/>
                </a:solidFill>
                <a:latin typeface="+mn-ea"/>
                <a:cs typeface="+mn-ea"/>
              </a:rPr>
              <a:t>Click to enter a brief text content, the text content needs to be summarized and refined</a:t>
            </a:r>
          </a:p>
        </p:txBody>
      </p:sp>
      <p:cxnSp>
        <p:nvCxnSpPr>
          <p:cNvPr id="8" name="直接连接符 7"/>
          <p:cNvCxnSpPr/>
          <p:nvPr/>
        </p:nvCxnSpPr>
        <p:spPr>
          <a:xfrm flipV="1">
            <a:off x="6527680" y="1736086"/>
            <a:ext cx="1852597" cy="114412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6599872" y="3489822"/>
            <a:ext cx="1808488"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6527680" y="3902831"/>
            <a:ext cx="1800384" cy="1175015"/>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7638199" y="1048918"/>
            <a:ext cx="1454120" cy="1424079"/>
            <a:chOff x="2470425" y="1106543"/>
            <a:chExt cx="1090590" cy="1068059"/>
          </a:xfrm>
        </p:grpSpPr>
        <p:grpSp>
          <p:nvGrpSpPr>
            <p:cNvPr id="12" name="组合 11"/>
            <p:cNvGrpSpPr/>
            <p:nvPr/>
          </p:nvGrpSpPr>
          <p:grpSpPr>
            <a:xfrm>
              <a:off x="2492956" y="1106543"/>
              <a:ext cx="1068059" cy="1068059"/>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87B0C7"/>
                  </a:solidFill>
                  <a:latin typeface="+mn-ea"/>
                  <a:cs typeface="+mn-ea"/>
                </a:endParaRPr>
              </a:p>
            </p:txBody>
          </p:sp>
          <p:sp>
            <p:nvSpPr>
              <p:cNvPr id="15" name="椭圆 14"/>
              <p:cNvSpPr/>
              <p:nvPr/>
            </p:nvSpPr>
            <p:spPr>
              <a:xfrm>
                <a:off x="392111" y="760414"/>
                <a:ext cx="3825875" cy="3825878"/>
              </a:xfrm>
              <a:prstGeom prst="ellipse">
                <a:avLst/>
              </a:prstGeom>
              <a:gradFill>
                <a:gsLst>
                  <a:gs pos="0">
                    <a:schemeClr val="bg1"/>
                  </a:gs>
                  <a:gs pos="51000">
                    <a:schemeClr val="bg1">
                      <a:lumMod val="95000"/>
                    </a:schemeClr>
                  </a:gs>
                  <a:gs pos="100000">
                    <a:schemeClr val="bg1">
                      <a:lumMod val="9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87B0C7"/>
                  </a:solidFill>
                  <a:latin typeface="+mn-ea"/>
                  <a:cs typeface="+mn-ea"/>
                </a:endParaRPr>
              </a:p>
            </p:txBody>
          </p:sp>
        </p:grpSp>
        <p:sp>
          <p:nvSpPr>
            <p:cNvPr id="13" name="TextBox 43"/>
            <p:cNvSpPr txBox="1"/>
            <p:nvPr/>
          </p:nvSpPr>
          <p:spPr>
            <a:xfrm>
              <a:off x="2470425" y="1396843"/>
              <a:ext cx="1053935" cy="461665"/>
            </a:xfrm>
            <a:prstGeom prst="rect">
              <a:avLst/>
            </a:prstGeom>
            <a:noFill/>
          </p:spPr>
          <p:txBody>
            <a:bodyPr wrap="square" lIns="0" tIns="0" rIns="0" bIns="0" rtlCol="0">
              <a:spAutoFit/>
            </a:bodyPr>
            <a:lstStyle/>
            <a:p>
              <a:pPr algn="ctr"/>
              <a:r>
                <a:rPr lang="zh-CN" altLang="en-US" sz="2000" b="1" dirty="0">
                  <a:solidFill>
                    <a:srgbClr val="87B0C7"/>
                  </a:solidFill>
                  <a:latin typeface="+mn-ea"/>
                  <a:cs typeface="+mn-ea"/>
                </a:rPr>
                <a:t>Title</a:t>
              </a:r>
              <a:endParaRPr lang="en-US" altLang="zh-CN" sz="2000" b="1" dirty="0">
                <a:solidFill>
                  <a:srgbClr val="87B0C7"/>
                </a:solidFill>
                <a:latin typeface="+mn-ea"/>
                <a:cs typeface="+mn-ea"/>
              </a:endParaRPr>
            </a:p>
            <a:p>
              <a:pPr algn="ctr"/>
              <a:r>
                <a:rPr lang="zh-CN" altLang="en-US" sz="2000" b="1" dirty="0">
                  <a:solidFill>
                    <a:srgbClr val="87B0C7"/>
                  </a:solidFill>
                  <a:latin typeface="+mn-ea"/>
                  <a:cs typeface="+mn-ea"/>
                </a:rPr>
                <a:t>Content</a:t>
              </a:r>
            </a:p>
          </p:txBody>
        </p:sp>
      </p:grpSp>
      <p:grpSp>
        <p:nvGrpSpPr>
          <p:cNvPr id="16" name="组合 15"/>
          <p:cNvGrpSpPr/>
          <p:nvPr/>
        </p:nvGrpSpPr>
        <p:grpSpPr>
          <a:xfrm>
            <a:off x="7690279" y="2690406"/>
            <a:ext cx="1424079" cy="1424079"/>
            <a:chOff x="2509485" y="2337659"/>
            <a:chExt cx="1068059" cy="1068059"/>
          </a:xfrm>
        </p:grpSpPr>
        <p:grpSp>
          <p:nvGrpSpPr>
            <p:cNvPr id="17" name="组合 16"/>
            <p:cNvGrpSpPr/>
            <p:nvPr/>
          </p:nvGrpSpPr>
          <p:grpSpPr>
            <a:xfrm>
              <a:off x="2509485" y="2337659"/>
              <a:ext cx="1068059" cy="1068059"/>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87B0C7"/>
                  </a:solidFill>
                  <a:latin typeface="+mn-ea"/>
                  <a:cs typeface="+mn-ea"/>
                </a:endParaRPr>
              </a:p>
            </p:txBody>
          </p:sp>
          <p:sp>
            <p:nvSpPr>
              <p:cNvPr id="20" name="椭圆 19"/>
              <p:cNvSpPr/>
              <p:nvPr/>
            </p:nvSpPr>
            <p:spPr>
              <a:xfrm>
                <a:off x="392111" y="760414"/>
                <a:ext cx="3825875" cy="3825878"/>
              </a:xfrm>
              <a:prstGeom prst="ellipse">
                <a:avLst/>
              </a:prstGeom>
              <a:gradFill>
                <a:gsLst>
                  <a:gs pos="0">
                    <a:schemeClr val="bg1"/>
                  </a:gs>
                  <a:gs pos="51000">
                    <a:schemeClr val="bg1">
                      <a:lumMod val="95000"/>
                    </a:schemeClr>
                  </a:gs>
                  <a:gs pos="100000">
                    <a:schemeClr val="bg1">
                      <a:lumMod val="9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87B0C7"/>
                  </a:solidFill>
                  <a:latin typeface="+mn-ea"/>
                  <a:cs typeface="+mn-ea"/>
                </a:endParaRPr>
              </a:p>
            </p:txBody>
          </p:sp>
        </p:grpSp>
        <p:sp>
          <p:nvSpPr>
            <p:cNvPr id="18" name="TextBox 52"/>
            <p:cNvSpPr txBox="1"/>
            <p:nvPr/>
          </p:nvSpPr>
          <p:spPr>
            <a:xfrm>
              <a:off x="2535078" y="2643055"/>
              <a:ext cx="1025937" cy="461665"/>
            </a:xfrm>
            <a:prstGeom prst="rect">
              <a:avLst/>
            </a:prstGeom>
            <a:noFill/>
          </p:spPr>
          <p:txBody>
            <a:bodyPr wrap="square" lIns="0" tIns="0" rIns="0" bIns="0" rtlCol="0">
              <a:spAutoFit/>
            </a:bodyPr>
            <a:lstStyle/>
            <a:p>
              <a:pPr algn="ctr"/>
              <a:r>
                <a:rPr lang="zh-CN" altLang="en-US" sz="2000" b="1" dirty="0">
                  <a:solidFill>
                    <a:srgbClr val="87B0C7"/>
                  </a:solidFill>
                  <a:latin typeface="+mn-ea"/>
                  <a:cs typeface="+mn-ea"/>
                </a:rPr>
                <a:t>Title</a:t>
              </a:r>
              <a:endParaRPr lang="en-US" altLang="zh-CN" sz="2000" b="1" dirty="0">
                <a:solidFill>
                  <a:srgbClr val="87B0C7"/>
                </a:solidFill>
                <a:latin typeface="+mn-ea"/>
                <a:cs typeface="+mn-ea"/>
              </a:endParaRPr>
            </a:p>
            <a:p>
              <a:pPr algn="ctr"/>
              <a:r>
                <a:rPr lang="zh-CN" altLang="en-US" sz="2000" b="1" dirty="0">
                  <a:solidFill>
                    <a:srgbClr val="87B0C7"/>
                  </a:solidFill>
                  <a:latin typeface="+mn-ea"/>
                  <a:cs typeface="+mn-ea"/>
                </a:rPr>
                <a:t>Content</a:t>
              </a:r>
            </a:p>
          </p:txBody>
        </p:sp>
      </p:grpSp>
      <p:grpSp>
        <p:nvGrpSpPr>
          <p:cNvPr id="21" name="组合 20"/>
          <p:cNvGrpSpPr/>
          <p:nvPr/>
        </p:nvGrpSpPr>
        <p:grpSpPr>
          <a:xfrm>
            <a:off x="7654757" y="4346676"/>
            <a:ext cx="1441392" cy="1424079"/>
            <a:chOff x="2482844" y="3579862"/>
            <a:chExt cx="1081044" cy="1068059"/>
          </a:xfrm>
        </p:grpSpPr>
        <p:grpSp>
          <p:nvGrpSpPr>
            <p:cNvPr id="22" name="组合 21"/>
            <p:cNvGrpSpPr/>
            <p:nvPr/>
          </p:nvGrpSpPr>
          <p:grpSpPr>
            <a:xfrm>
              <a:off x="2495829" y="3579862"/>
              <a:ext cx="1068059" cy="1068059"/>
              <a:chOff x="304800" y="673100"/>
              <a:chExt cx="4000500" cy="4000500"/>
            </a:xfrm>
            <a:effectLst>
              <a:outerShdw blurRad="444500" dist="2540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87B0C7"/>
                  </a:solidFill>
                  <a:latin typeface="+mn-ea"/>
                  <a:cs typeface="+mn-ea"/>
                </a:endParaRPr>
              </a:p>
            </p:txBody>
          </p:sp>
          <p:sp>
            <p:nvSpPr>
              <p:cNvPr id="25" name="椭圆 24"/>
              <p:cNvSpPr/>
              <p:nvPr/>
            </p:nvSpPr>
            <p:spPr>
              <a:xfrm>
                <a:off x="392111" y="760414"/>
                <a:ext cx="3825875" cy="3825878"/>
              </a:xfrm>
              <a:prstGeom prst="ellipse">
                <a:avLst/>
              </a:prstGeom>
              <a:gradFill>
                <a:gsLst>
                  <a:gs pos="0">
                    <a:schemeClr val="bg1"/>
                  </a:gs>
                  <a:gs pos="1000">
                    <a:schemeClr val="bg1">
                      <a:lumMod val="95000"/>
                    </a:schemeClr>
                  </a:gs>
                  <a:gs pos="100000">
                    <a:schemeClr val="bg1">
                      <a:lumMod val="9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87B0C7"/>
                  </a:solidFill>
                  <a:latin typeface="+mn-ea"/>
                  <a:cs typeface="+mn-ea"/>
                </a:endParaRPr>
              </a:p>
            </p:txBody>
          </p:sp>
        </p:grpSp>
        <p:sp>
          <p:nvSpPr>
            <p:cNvPr id="23" name="TextBox 56"/>
            <p:cNvSpPr txBox="1"/>
            <p:nvPr/>
          </p:nvSpPr>
          <p:spPr>
            <a:xfrm>
              <a:off x="2482844" y="3853085"/>
              <a:ext cx="1076003" cy="461665"/>
            </a:xfrm>
            <a:prstGeom prst="rect">
              <a:avLst/>
            </a:prstGeom>
            <a:noFill/>
          </p:spPr>
          <p:txBody>
            <a:bodyPr wrap="square" lIns="0" tIns="0" rIns="0" bIns="0" rtlCol="0">
              <a:spAutoFit/>
            </a:bodyPr>
            <a:lstStyle/>
            <a:p>
              <a:pPr algn="ctr"/>
              <a:r>
                <a:rPr lang="zh-CN" altLang="en-US" sz="2000" b="1" dirty="0">
                  <a:solidFill>
                    <a:srgbClr val="87B0C7"/>
                  </a:solidFill>
                  <a:latin typeface="+mn-ea"/>
                  <a:cs typeface="+mn-ea"/>
                </a:rPr>
                <a:t>Title</a:t>
              </a:r>
              <a:endParaRPr lang="en-US" altLang="zh-CN" sz="2000" b="1" dirty="0">
                <a:solidFill>
                  <a:srgbClr val="87B0C7"/>
                </a:solidFill>
                <a:latin typeface="+mn-ea"/>
                <a:cs typeface="+mn-ea"/>
              </a:endParaRPr>
            </a:p>
            <a:p>
              <a:pPr algn="ctr"/>
              <a:r>
                <a:rPr lang="zh-CN" altLang="en-US" sz="2000" b="1" dirty="0">
                  <a:solidFill>
                    <a:srgbClr val="87B0C7"/>
                  </a:solidFill>
                  <a:latin typeface="+mn-ea"/>
                  <a:cs typeface="+mn-ea"/>
                </a:rPr>
                <a:t>Content</a:t>
              </a:r>
            </a:p>
          </p:txBody>
        </p:sp>
      </p:grpSp>
      <p:grpSp>
        <p:nvGrpSpPr>
          <p:cNvPr id="26" name="组合 25"/>
          <p:cNvGrpSpPr/>
          <p:nvPr/>
        </p:nvGrpSpPr>
        <p:grpSpPr>
          <a:xfrm>
            <a:off x="4847861" y="2339678"/>
            <a:ext cx="1944032" cy="1944032"/>
            <a:chOff x="792868" y="618113"/>
            <a:chExt cx="1314008" cy="1314008"/>
          </a:xfrm>
        </p:grpSpPr>
        <p:grpSp>
          <p:nvGrpSpPr>
            <p:cNvPr id="27" name="组合 26"/>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black"/>
                  </a:solidFill>
                  <a:latin typeface="+mn-ea"/>
                  <a:cs typeface="+mn-ea"/>
                </a:endParaRPr>
              </a:p>
            </p:txBody>
          </p:sp>
          <p:sp>
            <p:nvSpPr>
              <p:cNvPr id="30" name="椭圆 2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mn-ea"/>
                  <a:cs typeface="+mn-ea"/>
                </a:endParaRPr>
              </a:p>
            </p:txBody>
          </p:sp>
        </p:grpSp>
        <p:sp>
          <p:nvSpPr>
            <p:cNvPr id="28" name="椭圆 27"/>
            <p:cNvSpPr/>
            <p:nvPr/>
          </p:nvSpPr>
          <p:spPr>
            <a:xfrm>
              <a:off x="859391" y="680166"/>
              <a:ext cx="1188000" cy="1188000"/>
            </a:xfrm>
            <a:prstGeom prst="ellipse">
              <a:avLst/>
            </a:prstGeom>
            <a:blipFill dpi="0" rotWithShape="1">
              <a:blip r:embed="rId3"/>
              <a:srcRect/>
              <a:stretch>
                <a:fillRect l="-5000" r="-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mn-ea"/>
                <a:cs typeface="+mn-ea"/>
              </a:endParaRPr>
            </a:p>
          </p:txBody>
        </p:sp>
      </p:grpSp>
      <p:grpSp>
        <p:nvGrpSpPr>
          <p:cNvPr id="31" name="组合 30"/>
          <p:cNvGrpSpPr/>
          <p:nvPr/>
        </p:nvGrpSpPr>
        <p:grpSpPr>
          <a:xfrm>
            <a:off x="1806989" y="1485994"/>
            <a:ext cx="1808523" cy="576715"/>
            <a:chOff x="814328" y="3219334"/>
            <a:chExt cx="1356392" cy="432536"/>
          </a:xfrm>
        </p:grpSpPr>
        <p:grpSp>
          <p:nvGrpSpPr>
            <p:cNvPr id="32" name="组合 31"/>
            <p:cNvGrpSpPr/>
            <p:nvPr/>
          </p:nvGrpSpPr>
          <p:grpSpPr>
            <a:xfrm>
              <a:off x="814328" y="3219334"/>
              <a:ext cx="1356392" cy="432536"/>
              <a:chOff x="2173927" y="3285519"/>
              <a:chExt cx="1721136" cy="548848"/>
            </a:xfrm>
          </p:grpSpPr>
          <p:grpSp>
            <p:nvGrpSpPr>
              <p:cNvPr id="34" name="组合 33"/>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36" name="圆角矩形 3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87B0C7"/>
                    </a:solidFill>
                    <a:latin typeface="+mn-ea"/>
                    <a:cs typeface="+mn-ea"/>
                  </a:endParaRPr>
                </a:p>
              </p:txBody>
            </p:sp>
            <p:sp>
              <p:nvSpPr>
                <p:cNvPr id="37" name="圆角矩形 36"/>
                <p:cNvSpPr/>
                <p:nvPr/>
              </p:nvSpPr>
              <p:spPr>
                <a:xfrm>
                  <a:off x="4351927" y="1373342"/>
                  <a:ext cx="3742173" cy="2584452"/>
                </a:xfrm>
                <a:prstGeom prst="roundRect">
                  <a:avLst/>
                </a:prstGeom>
                <a:gradFill>
                  <a:gsLst>
                    <a:gs pos="42000">
                      <a:srgbClr val="F0F0F0"/>
                    </a:gs>
                    <a:gs pos="0">
                      <a:schemeClr val="bg1"/>
                    </a:gs>
                    <a:gs pos="100000">
                      <a:schemeClr val="bg1">
                        <a:lumMod val="9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87B0C7"/>
                    </a:solidFill>
                    <a:latin typeface="+mn-ea"/>
                    <a:cs typeface="+mn-ea"/>
                  </a:endParaRPr>
                </a:p>
              </p:txBody>
            </p:sp>
          </p:grpSp>
          <p:sp>
            <p:nvSpPr>
              <p:cNvPr id="35" name="椭圆 34"/>
              <p:cNvSpPr/>
              <p:nvPr/>
            </p:nvSpPr>
            <p:spPr>
              <a:xfrm>
                <a:off x="2307128" y="3420211"/>
                <a:ext cx="279463" cy="279463"/>
              </a:xfrm>
              <a:prstGeom prst="ellipse">
                <a:avLst/>
              </a:prstGeom>
              <a:solidFill>
                <a:srgbClr val="87B0C7"/>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87B0C7"/>
                  </a:solidFill>
                  <a:latin typeface="+mn-ea"/>
                  <a:cs typeface="+mn-ea"/>
                </a:endParaRPr>
              </a:p>
            </p:txBody>
          </p:sp>
        </p:grpSp>
        <p:sp>
          <p:nvSpPr>
            <p:cNvPr id="33" name="TextBox 75"/>
            <p:cNvSpPr txBox="1"/>
            <p:nvPr/>
          </p:nvSpPr>
          <p:spPr>
            <a:xfrm>
              <a:off x="1224127" y="3232928"/>
              <a:ext cx="787838" cy="215492"/>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r>
                <a:rPr lang="zh-CN" altLang="en-US" sz="1867" dirty="0">
                  <a:solidFill>
                    <a:srgbClr val="87B0C7"/>
                  </a:solidFill>
                  <a:latin typeface="+mn-ea"/>
                  <a:ea typeface="+mn-ea"/>
                  <a:cs typeface="+mn-ea"/>
                </a:rPr>
                <a:t>Title Content</a:t>
              </a:r>
            </a:p>
          </p:txBody>
        </p:sp>
      </p:grpSp>
      <p:sp>
        <p:nvSpPr>
          <p:cNvPr id="38" name="TextBox 81"/>
          <p:cNvSpPr txBox="1"/>
          <p:nvPr/>
        </p:nvSpPr>
        <p:spPr>
          <a:xfrm>
            <a:off x="654862" y="3886259"/>
            <a:ext cx="3936437" cy="385811"/>
          </a:xfrm>
          <a:prstGeom prst="rect">
            <a:avLst/>
          </a:prstGeom>
          <a:noFill/>
        </p:spPr>
        <p:txBody>
          <a:bodyPr wrap="square" rtlCol="0">
            <a:spAutoFit/>
          </a:bodyPr>
          <a:lstStyle/>
          <a:p>
            <a:pPr>
              <a:lnSpc>
                <a:spcPct val="130000"/>
              </a:lnSpc>
              <a:defRPr/>
            </a:pPr>
            <a:r>
              <a:rPr lang="zh-CN" altLang="en-US" sz="1467" dirty="0">
                <a:solidFill>
                  <a:schemeClr val="bg1"/>
                </a:solidFill>
                <a:latin typeface="+mn-ea"/>
                <a:cs typeface="+mn-ea"/>
              </a:rPr>
              <a:t>Click to enter a brief text content, the text content needs to be summarized and refined</a:t>
            </a:r>
          </a:p>
        </p:txBody>
      </p:sp>
      <p:sp>
        <p:nvSpPr>
          <p:cNvPr id="39" name="TextBox 82"/>
          <p:cNvSpPr txBox="1"/>
          <p:nvPr/>
        </p:nvSpPr>
        <p:spPr>
          <a:xfrm>
            <a:off x="654862" y="5518441"/>
            <a:ext cx="3936437" cy="385811"/>
          </a:xfrm>
          <a:prstGeom prst="rect">
            <a:avLst/>
          </a:prstGeom>
          <a:noFill/>
        </p:spPr>
        <p:txBody>
          <a:bodyPr wrap="square" rtlCol="0">
            <a:spAutoFit/>
          </a:bodyPr>
          <a:lstStyle/>
          <a:p>
            <a:pPr>
              <a:lnSpc>
                <a:spcPct val="130000"/>
              </a:lnSpc>
              <a:defRPr/>
            </a:pPr>
            <a:r>
              <a:rPr lang="zh-CN" altLang="en-US" sz="1467" dirty="0">
                <a:solidFill>
                  <a:schemeClr val="bg1"/>
                </a:solidFill>
                <a:latin typeface="+mn-ea"/>
                <a:cs typeface="+mn-ea"/>
              </a:rPr>
              <a:t>Click to enter a brief text content, the text content needs to be summarized and refined</a:t>
            </a:r>
          </a:p>
        </p:txBody>
      </p:sp>
      <p:grpSp>
        <p:nvGrpSpPr>
          <p:cNvPr id="40" name="组合 39"/>
          <p:cNvGrpSpPr/>
          <p:nvPr/>
        </p:nvGrpSpPr>
        <p:grpSpPr>
          <a:xfrm>
            <a:off x="1806989" y="3111509"/>
            <a:ext cx="1808523" cy="595307"/>
            <a:chOff x="814328" y="3205390"/>
            <a:chExt cx="1356392" cy="446480"/>
          </a:xfrm>
        </p:grpSpPr>
        <p:grpSp>
          <p:nvGrpSpPr>
            <p:cNvPr id="41" name="组合 40"/>
            <p:cNvGrpSpPr/>
            <p:nvPr/>
          </p:nvGrpSpPr>
          <p:grpSpPr>
            <a:xfrm>
              <a:off x="814328" y="3219334"/>
              <a:ext cx="1356392" cy="432536"/>
              <a:chOff x="2173927" y="3285519"/>
              <a:chExt cx="1721136" cy="548848"/>
            </a:xfrm>
          </p:grpSpPr>
          <p:grpSp>
            <p:nvGrpSpPr>
              <p:cNvPr id="43" name="组合 42"/>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45" name="圆角矩形 4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87B0C7"/>
                    </a:solidFill>
                    <a:latin typeface="+mn-ea"/>
                    <a:cs typeface="+mn-ea"/>
                  </a:endParaRPr>
                </a:p>
              </p:txBody>
            </p:sp>
            <p:sp>
              <p:nvSpPr>
                <p:cNvPr id="46" name="圆角矩形 45"/>
                <p:cNvSpPr/>
                <p:nvPr/>
              </p:nvSpPr>
              <p:spPr>
                <a:xfrm>
                  <a:off x="4351927" y="1373342"/>
                  <a:ext cx="3742173" cy="2584452"/>
                </a:xfrm>
                <a:prstGeom prst="roundRect">
                  <a:avLst/>
                </a:prstGeom>
                <a:gradFill>
                  <a:gsLst>
                    <a:gs pos="42000">
                      <a:srgbClr val="F0F0F0"/>
                    </a:gs>
                    <a:gs pos="0">
                      <a:schemeClr val="bg1"/>
                    </a:gs>
                    <a:gs pos="100000">
                      <a:schemeClr val="bg1">
                        <a:lumMod val="9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87B0C7"/>
                    </a:solidFill>
                    <a:latin typeface="+mn-ea"/>
                    <a:cs typeface="+mn-ea"/>
                  </a:endParaRPr>
                </a:p>
              </p:txBody>
            </p:sp>
          </p:grpSp>
          <p:sp>
            <p:nvSpPr>
              <p:cNvPr id="44" name="椭圆 43"/>
              <p:cNvSpPr/>
              <p:nvPr/>
            </p:nvSpPr>
            <p:spPr>
              <a:xfrm>
                <a:off x="2307128" y="3420211"/>
                <a:ext cx="279463" cy="279463"/>
              </a:xfrm>
              <a:prstGeom prst="ellipse">
                <a:avLst/>
              </a:prstGeom>
              <a:solidFill>
                <a:srgbClr val="87B0C7"/>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87B0C7"/>
                  </a:solidFill>
                  <a:latin typeface="+mn-ea"/>
                  <a:cs typeface="+mn-ea"/>
                </a:endParaRPr>
              </a:p>
            </p:txBody>
          </p:sp>
        </p:grpSp>
        <p:sp>
          <p:nvSpPr>
            <p:cNvPr id="42" name="TextBox 86"/>
            <p:cNvSpPr txBox="1"/>
            <p:nvPr/>
          </p:nvSpPr>
          <p:spPr>
            <a:xfrm>
              <a:off x="1238664" y="3205390"/>
              <a:ext cx="787838" cy="215492"/>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r>
                <a:rPr lang="zh-CN" altLang="en-US" sz="1867" dirty="0">
                  <a:solidFill>
                    <a:srgbClr val="87B0C7"/>
                  </a:solidFill>
                  <a:latin typeface="+mn-ea"/>
                  <a:ea typeface="+mn-ea"/>
                  <a:cs typeface="+mn-ea"/>
                </a:rPr>
                <a:t>Title Content</a:t>
              </a:r>
            </a:p>
          </p:txBody>
        </p:sp>
      </p:grpSp>
      <p:grpSp>
        <p:nvGrpSpPr>
          <p:cNvPr id="47" name="组合 46"/>
          <p:cNvGrpSpPr/>
          <p:nvPr/>
        </p:nvGrpSpPr>
        <p:grpSpPr>
          <a:xfrm>
            <a:off x="1806988" y="4759497"/>
            <a:ext cx="1808523" cy="576715"/>
            <a:chOff x="814328" y="3219334"/>
            <a:chExt cx="1356392" cy="432536"/>
          </a:xfrm>
        </p:grpSpPr>
        <p:grpSp>
          <p:nvGrpSpPr>
            <p:cNvPr id="48" name="组合 47"/>
            <p:cNvGrpSpPr/>
            <p:nvPr/>
          </p:nvGrpSpPr>
          <p:grpSpPr>
            <a:xfrm>
              <a:off x="814328" y="3219334"/>
              <a:ext cx="1356392" cy="432536"/>
              <a:chOff x="2173927" y="3285519"/>
              <a:chExt cx="1721136" cy="548848"/>
            </a:xfrm>
          </p:grpSpPr>
          <p:grpSp>
            <p:nvGrpSpPr>
              <p:cNvPr id="50" name="组合 49"/>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52" name="圆角矩形 51"/>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87B0C7"/>
                    </a:solidFill>
                    <a:latin typeface="+mn-ea"/>
                    <a:cs typeface="+mn-ea"/>
                  </a:endParaRPr>
                </a:p>
              </p:txBody>
            </p:sp>
            <p:sp>
              <p:nvSpPr>
                <p:cNvPr id="53" name="圆角矩形 52"/>
                <p:cNvSpPr/>
                <p:nvPr/>
              </p:nvSpPr>
              <p:spPr>
                <a:xfrm>
                  <a:off x="4351927" y="1373342"/>
                  <a:ext cx="3742173" cy="2584452"/>
                </a:xfrm>
                <a:prstGeom prst="roundRect">
                  <a:avLst/>
                </a:prstGeom>
                <a:gradFill>
                  <a:gsLst>
                    <a:gs pos="42000">
                      <a:srgbClr val="F0F0F0"/>
                    </a:gs>
                    <a:gs pos="0">
                      <a:schemeClr val="bg1"/>
                    </a:gs>
                    <a:gs pos="100000">
                      <a:schemeClr val="bg1">
                        <a:lumMod val="9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87B0C7"/>
                    </a:solidFill>
                    <a:latin typeface="+mn-ea"/>
                    <a:cs typeface="+mn-ea"/>
                  </a:endParaRPr>
                </a:p>
              </p:txBody>
            </p:sp>
          </p:grpSp>
          <p:sp>
            <p:nvSpPr>
              <p:cNvPr id="51" name="椭圆 50"/>
              <p:cNvSpPr/>
              <p:nvPr/>
            </p:nvSpPr>
            <p:spPr>
              <a:xfrm>
                <a:off x="2307128" y="3420211"/>
                <a:ext cx="279463" cy="279463"/>
              </a:xfrm>
              <a:prstGeom prst="ellipse">
                <a:avLst/>
              </a:prstGeom>
              <a:solidFill>
                <a:srgbClr val="87B0C7"/>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87B0C7"/>
                  </a:solidFill>
                  <a:latin typeface="+mn-ea"/>
                  <a:cs typeface="+mn-ea"/>
                </a:endParaRPr>
              </a:p>
            </p:txBody>
          </p:sp>
        </p:grpSp>
        <p:sp>
          <p:nvSpPr>
            <p:cNvPr id="49" name="TextBox 93"/>
            <p:cNvSpPr txBox="1"/>
            <p:nvPr/>
          </p:nvSpPr>
          <p:spPr>
            <a:xfrm>
              <a:off x="1197009" y="3248991"/>
              <a:ext cx="787838" cy="215492"/>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r>
                <a:rPr lang="zh-CN" altLang="en-US" sz="1867" dirty="0">
                  <a:solidFill>
                    <a:srgbClr val="87B0C7"/>
                  </a:solidFill>
                  <a:latin typeface="+mn-ea"/>
                  <a:ea typeface="+mn-ea"/>
                  <a:cs typeface="+mn-ea"/>
                </a:rPr>
                <a:t>Title Content</a:t>
              </a:r>
            </a:p>
          </p:txBody>
        </p:sp>
      </p:grpSp>
      <p:sp>
        <p:nvSpPr>
          <p:cNvPr id="54" name="矩形 53"/>
          <p:cNvSpPr/>
          <p:nvPr/>
        </p:nvSpPr>
        <p:spPr>
          <a:xfrm>
            <a:off x="1335123" y="451832"/>
            <a:ext cx="1107996" cy="646331"/>
          </a:xfrm>
          <a:prstGeom prst="rect">
            <a:avLst/>
          </a:prstGeom>
        </p:spPr>
        <p:txBody>
          <a:bodyPr wrap="none">
            <a:spAutoFit/>
          </a:bodyPr>
          <a:lstStyle/>
          <a:p>
            <a:r>
              <a:rPr lang="zh-CN" altLang="en-US" sz="3600" b="1" dirty="0">
                <a:solidFill>
                  <a:srgbClr val="FFFFFF"/>
                </a:solidFill>
                <a:latin typeface="+mn-ea"/>
                <a:cs typeface="+mn-ea"/>
              </a:rPr>
              <a:t>Title</a:t>
            </a:r>
          </a:p>
        </p:txBody>
      </p:sp>
      <p:sp>
        <p:nvSpPr>
          <p:cNvPr id="55" name="文本框 54"/>
          <p:cNvSpPr txBox="1"/>
          <p:nvPr/>
        </p:nvSpPr>
        <p:spPr>
          <a:xfrm>
            <a:off x="12192000" y="9372600"/>
            <a:ext cx="877163" cy="369332"/>
          </a:xfrm>
          <a:prstGeom prst="rect">
            <a:avLst/>
          </a:prstGeom>
          <a:noFill/>
        </p:spPr>
        <p:txBody>
          <a:bodyPr wrap="none" rtlCol="0">
            <a:spAutoFit/>
          </a:bodyPr>
          <a:lstStyle/>
          <a:p>
            <a:r>
              <a:rPr lang="zh-CN" altLang="en-US" dirty="0"/>
              <a:t>Delay character</a:t>
            </a:r>
          </a:p>
        </p:txBody>
      </p:sp>
    </p:spTree>
    <p:extLst>
      <p:ext uri="{BB962C8B-B14F-4D97-AF65-F5344CB8AC3E}">
        <p14:creationId xmlns:p14="http://schemas.microsoft.com/office/powerpoint/2010/main" val="2781279261"/>
      </p:ext>
    </p:extLst>
  </p:cSld>
  <p:clrMapOvr>
    <a:masterClrMapping/>
  </p:clrMapOvr>
  <p:transition spd="slow" advTm="500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300" fill="hold"/>
                                        <p:tgtEl>
                                          <p:spTgt spid="31"/>
                                        </p:tgtEl>
                                        <p:attrNameLst>
                                          <p:attrName>ppt_x</p:attrName>
                                        </p:attrNameLst>
                                      </p:cBhvr>
                                      <p:tavLst>
                                        <p:tav tm="0">
                                          <p:val>
                                            <p:strVal val="1+#ppt_w/2"/>
                                          </p:val>
                                        </p:tav>
                                        <p:tav tm="100000">
                                          <p:val>
                                            <p:strVal val="#ppt_x"/>
                                          </p:val>
                                        </p:tav>
                                      </p:tavLst>
                                    </p:anim>
                                    <p:anim calcmode="lin" valueType="num">
                                      <p:cBhvr additive="base">
                                        <p:cTn id="8" dur="3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300"/>
                            </p:stCondLst>
                            <p:childTnLst>
                              <p:par>
                                <p:cTn id="10" presetID="22" presetClass="entr" presetSubtype="1"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300"/>
                                        <p:tgtEl>
                                          <p:spTgt spid="7"/>
                                        </p:tgtEl>
                                      </p:cBhvr>
                                    </p:animEffect>
                                  </p:childTnLst>
                                </p:cTn>
                              </p:par>
                            </p:childTnLst>
                          </p:cTn>
                        </p:par>
                        <p:par>
                          <p:cTn id="13" fill="hold">
                            <p:stCondLst>
                              <p:cond delay="600"/>
                            </p:stCondLst>
                            <p:childTnLst>
                              <p:par>
                                <p:cTn id="14" presetID="2" presetClass="entr" presetSubtype="2" fill="hold"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300" fill="hold"/>
                                        <p:tgtEl>
                                          <p:spTgt spid="40"/>
                                        </p:tgtEl>
                                        <p:attrNameLst>
                                          <p:attrName>ppt_x</p:attrName>
                                        </p:attrNameLst>
                                      </p:cBhvr>
                                      <p:tavLst>
                                        <p:tav tm="0">
                                          <p:val>
                                            <p:strVal val="1+#ppt_w/2"/>
                                          </p:val>
                                        </p:tav>
                                        <p:tav tm="100000">
                                          <p:val>
                                            <p:strVal val="#ppt_x"/>
                                          </p:val>
                                        </p:tav>
                                      </p:tavLst>
                                    </p:anim>
                                    <p:anim calcmode="lin" valueType="num">
                                      <p:cBhvr additive="base">
                                        <p:cTn id="17" dur="300" fill="hold"/>
                                        <p:tgtEl>
                                          <p:spTgt spid="40"/>
                                        </p:tgtEl>
                                        <p:attrNameLst>
                                          <p:attrName>ppt_y</p:attrName>
                                        </p:attrNameLst>
                                      </p:cBhvr>
                                      <p:tavLst>
                                        <p:tav tm="0">
                                          <p:val>
                                            <p:strVal val="#ppt_y"/>
                                          </p:val>
                                        </p:tav>
                                        <p:tav tm="100000">
                                          <p:val>
                                            <p:strVal val="#ppt_y"/>
                                          </p:val>
                                        </p:tav>
                                      </p:tavLst>
                                    </p:anim>
                                  </p:childTnLst>
                                </p:cTn>
                              </p:par>
                            </p:childTnLst>
                          </p:cTn>
                        </p:par>
                        <p:par>
                          <p:cTn id="18" fill="hold">
                            <p:stCondLst>
                              <p:cond delay="900"/>
                            </p:stCondLst>
                            <p:childTnLst>
                              <p:par>
                                <p:cTn id="19" presetID="22" presetClass="entr" presetSubtype="1"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300"/>
                                        <p:tgtEl>
                                          <p:spTgt spid="38"/>
                                        </p:tgtEl>
                                      </p:cBhvr>
                                    </p:animEffect>
                                  </p:childTnLst>
                                </p:cTn>
                              </p:par>
                            </p:childTnLst>
                          </p:cTn>
                        </p:par>
                        <p:par>
                          <p:cTn id="22" fill="hold">
                            <p:stCondLst>
                              <p:cond delay="1200"/>
                            </p:stCondLst>
                            <p:childTnLst>
                              <p:par>
                                <p:cTn id="23" presetID="2" presetClass="entr" presetSubtype="2"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 calcmode="lin" valueType="num">
                                      <p:cBhvr additive="base">
                                        <p:cTn id="25" dur="300" fill="hold"/>
                                        <p:tgtEl>
                                          <p:spTgt spid="47"/>
                                        </p:tgtEl>
                                        <p:attrNameLst>
                                          <p:attrName>ppt_x</p:attrName>
                                        </p:attrNameLst>
                                      </p:cBhvr>
                                      <p:tavLst>
                                        <p:tav tm="0">
                                          <p:val>
                                            <p:strVal val="1+#ppt_w/2"/>
                                          </p:val>
                                        </p:tav>
                                        <p:tav tm="100000">
                                          <p:val>
                                            <p:strVal val="#ppt_x"/>
                                          </p:val>
                                        </p:tav>
                                      </p:tavLst>
                                    </p:anim>
                                    <p:anim calcmode="lin" valueType="num">
                                      <p:cBhvr additive="base">
                                        <p:cTn id="26" dur="300" fill="hold"/>
                                        <p:tgtEl>
                                          <p:spTgt spid="47"/>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300"/>
                                        <p:tgtEl>
                                          <p:spTgt spid="39"/>
                                        </p:tgtEl>
                                      </p:cBhvr>
                                    </p:animEffect>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49" presetClass="path" presetSubtype="0" accel="50000" fill="hold" nodeType="withEffect">
                                  <p:stCondLst>
                                    <p:cond delay="0"/>
                                  </p:stCondLst>
                                  <p:childTnLst>
                                    <p:animMotion origin="layout" path="M -3.75E-6 -3.7037E-7 L 0.17852 0.88796 " pathEditMode="relative" rAng="0" ptsTypes="AA">
                                      <p:cBhvr>
                                        <p:cTn id="34" dur="600" spd="-100000" fill="hold"/>
                                        <p:tgtEl>
                                          <p:spTgt spid="26"/>
                                        </p:tgtEl>
                                        <p:attrNameLst>
                                          <p:attrName>ppt_x</p:attrName>
                                          <p:attrName>ppt_y</p:attrName>
                                        </p:attrNameLst>
                                      </p:cBhvr>
                                      <p:rCtr x="8919" y="44398"/>
                                    </p:animMotion>
                                  </p:childTnLst>
                                </p:cTn>
                              </p:par>
                            </p:childTnLst>
                          </p:cTn>
                        </p:par>
                        <p:par>
                          <p:cTn id="35" fill="hold">
                            <p:stCondLst>
                              <p:cond delay="2100"/>
                            </p:stCondLst>
                            <p:childTnLst>
                              <p:par>
                                <p:cTn id="36" presetID="22" presetClass="entr" presetSubtype="8"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par>
                                <p:cTn id="39" presetID="22" presetClass="entr" presetSubtype="8"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500"/>
                                        <p:tgtEl>
                                          <p:spTgt spid="9"/>
                                        </p:tgtEl>
                                      </p:cBhvr>
                                    </p:animEffect>
                                  </p:childTnLst>
                                </p:cTn>
                              </p:par>
                              <p:par>
                                <p:cTn id="42" presetID="22" presetClass="entr" presetSubtype="8"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left)">
                                      <p:cBhvr>
                                        <p:cTn id="44" dur="500"/>
                                        <p:tgtEl>
                                          <p:spTgt spid="10"/>
                                        </p:tgtEl>
                                      </p:cBhvr>
                                    </p:animEffect>
                                  </p:childTnLst>
                                </p:cTn>
                              </p:par>
                            </p:childTnLst>
                          </p:cTn>
                        </p:par>
                        <p:par>
                          <p:cTn id="45" fill="hold">
                            <p:stCondLst>
                              <p:cond delay="2600"/>
                            </p:stCondLst>
                            <p:childTnLst>
                              <p:par>
                                <p:cTn id="46" presetID="53" presetClass="entr" presetSubtype="16" fill="hold"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500" fill="hold"/>
                                        <p:tgtEl>
                                          <p:spTgt spid="11"/>
                                        </p:tgtEl>
                                        <p:attrNameLst>
                                          <p:attrName>ppt_w</p:attrName>
                                        </p:attrNameLst>
                                      </p:cBhvr>
                                      <p:tavLst>
                                        <p:tav tm="0">
                                          <p:val>
                                            <p:fltVal val="0"/>
                                          </p:val>
                                        </p:tav>
                                        <p:tav tm="100000">
                                          <p:val>
                                            <p:strVal val="#ppt_w"/>
                                          </p:val>
                                        </p:tav>
                                      </p:tavLst>
                                    </p:anim>
                                    <p:anim calcmode="lin" valueType="num">
                                      <p:cBhvr>
                                        <p:cTn id="49" dur="500" fill="hold"/>
                                        <p:tgtEl>
                                          <p:spTgt spid="11"/>
                                        </p:tgtEl>
                                        <p:attrNameLst>
                                          <p:attrName>ppt_h</p:attrName>
                                        </p:attrNameLst>
                                      </p:cBhvr>
                                      <p:tavLst>
                                        <p:tav tm="0">
                                          <p:val>
                                            <p:fltVal val="0"/>
                                          </p:val>
                                        </p:tav>
                                        <p:tav tm="100000">
                                          <p:val>
                                            <p:strVal val="#ppt_h"/>
                                          </p:val>
                                        </p:tav>
                                      </p:tavLst>
                                    </p:anim>
                                    <p:animEffect transition="in" filter="fade">
                                      <p:cBhvr>
                                        <p:cTn id="50" dur="500"/>
                                        <p:tgtEl>
                                          <p:spTgt spid="11"/>
                                        </p:tgtEl>
                                      </p:cBhvr>
                                    </p:animEffect>
                                  </p:childTnLst>
                                </p:cTn>
                              </p:par>
                              <p:par>
                                <p:cTn id="51" presetID="53" presetClass="entr" presetSubtype="16"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500" fill="hold"/>
                                        <p:tgtEl>
                                          <p:spTgt spid="16"/>
                                        </p:tgtEl>
                                        <p:attrNameLst>
                                          <p:attrName>ppt_w</p:attrName>
                                        </p:attrNameLst>
                                      </p:cBhvr>
                                      <p:tavLst>
                                        <p:tav tm="0">
                                          <p:val>
                                            <p:fltVal val="0"/>
                                          </p:val>
                                        </p:tav>
                                        <p:tav tm="100000">
                                          <p:val>
                                            <p:strVal val="#ppt_w"/>
                                          </p:val>
                                        </p:tav>
                                      </p:tavLst>
                                    </p:anim>
                                    <p:anim calcmode="lin" valueType="num">
                                      <p:cBhvr>
                                        <p:cTn id="54" dur="500" fill="hold"/>
                                        <p:tgtEl>
                                          <p:spTgt spid="16"/>
                                        </p:tgtEl>
                                        <p:attrNameLst>
                                          <p:attrName>ppt_h</p:attrName>
                                        </p:attrNameLst>
                                      </p:cBhvr>
                                      <p:tavLst>
                                        <p:tav tm="0">
                                          <p:val>
                                            <p:fltVal val="0"/>
                                          </p:val>
                                        </p:tav>
                                        <p:tav tm="100000">
                                          <p:val>
                                            <p:strVal val="#ppt_h"/>
                                          </p:val>
                                        </p:tav>
                                      </p:tavLst>
                                    </p:anim>
                                    <p:animEffect transition="in" filter="fade">
                                      <p:cBhvr>
                                        <p:cTn id="55" dur="500"/>
                                        <p:tgtEl>
                                          <p:spTgt spid="16"/>
                                        </p:tgtEl>
                                      </p:cBhvr>
                                    </p:animEffect>
                                  </p:childTnLst>
                                </p:cTn>
                              </p:par>
                              <p:par>
                                <p:cTn id="56" presetID="53" presetClass="entr" presetSubtype="16" fill="hold"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500" fill="hold"/>
                                        <p:tgtEl>
                                          <p:spTgt spid="21"/>
                                        </p:tgtEl>
                                        <p:attrNameLst>
                                          <p:attrName>ppt_w</p:attrName>
                                        </p:attrNameLst>
                                      </p:cBhvr>
                                      <p:tavLst>
                                        <p:tav tm="0">
                                          <p:val>
                                            <p:fltVal val="0"/>
                                          </p:val>
                                        </p:tav>
                                        <p:tav tm="100000">
                                          <p:val>
                                            <p:strVal val="#ppt_w"/>
                                          </p:val>
                                        </p:tav>
                                      </p:tavLst>
                                    </p:anim>
                                    <p:anim calcmode="lin" valueType="num">
                                      <p:cBhvr>
                                        <p:cTn id="59" dur="500" fill="hold"/>
                                        <p:tgtEl>
                                          <p:spTgt spid="21"/>
                                        </p:tgtEl>
                                        <p:attrNameLst>
                                          <p:attrName>ppt_h</p:attrName>
                                        </p:attrNameLst>
                                      </p:cBhvr>
                                      <p:tavLst>
                                        <p:tav tm="0">
                                          <p:val>
                                            <p:fltVal val="0"/>
                                          </p:val>
                                        </p:tav>
                                        <p:tav tm="100000">
                                          <p:val>
                                            <p:strVal val="#ppt_h"/>
                                          </p:val>
                                        </p:tav>
                                      </p:tavLst>
                                    </p:anim>
                                    <p:animEffect transition="in" filter="fade">
                                      <p:cBhvr>
                                        <p:cTn id="60" dur="500"/>
                                        <p:tgtEl>
                                          <p:spTgt spid="21"/>
                                        </p:tgtEl>
                                      </p:cBhvr>
                                    </p:animEffect>
                                  </p:childTnLst>
                                </p:cTn>
                              </p:par>
                            </p:childTnLst>
                          </p:cTn>
                        </p:par>
                        <p:par>
                          <p:cTn id="61" fill="hold">
                            <p:stCondLst>
                              <p:cond delay="3100"/>
                            </p:stCondLst>
                            <p:childTnLst>
                              <p:par>
                                <p:cTn id="62" presetID="22" presetClass="entr" presetSubtype="8" fill="hold" grpId="0" nodeType="after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wipe(left)">
                                      <p:cBhvr>
                                        <p:cTn id="64" dur="500"/>
                                        <p:tgtEl>
                                          <p:spTgt spid="4"/>
                                        </p:tgtEl>
                                      </p:cBhvr>
                                    </p:animEffect>
                                  </p:childTnLst>
                                </p:cTn>
                              </p:par>
                              <p:par>
                                <p:cTn id="65" presetID="22" presetClass="entr" presetSubtype="8" fill="hold" grpId="0" nodeType="withEffect">
                                  <p:stCondLst>
                                    <p:cond delay="100"/>
                                  </p:stCondLst>
                                  <p:childTnLst>
                                    <p:set>
                                      <p:cBhvr>
                                        <p:cTn id="66" dur="1" fill="hold">
                                          <p:stCondLst>
                                            <p:cond delay="0"/>
                                          </p:stCondLst>
                                        </p:cTn>
                                        <p:tgtEl>
                                          <p:spTgt spid="5"/>
                                        </p:tgtEl>
                                        <p:attrNameLst>
                                          <p:attrName>style.visibility</p:attrName>
                                        </p:attrNameLst>
                                      </p:cBhvr>
                                      <p:to>
                                        <p:strVal val="visible"/>
                                      </p:to>
                                    </p:set>
                                    <p:animEffect transition="in" filter="wipe(left)">
                                      <p:cBhvr>
                                        <p:cTn id="67" dur="500"/>
                                        <p:tgtEl>
                                          <p:spTgt spid="5"/>
                                        </p:tgtEl>
                                      </p:cBhvr>
                                    </p:animEffect>
                                  </p:childTnLst>
                                </p:cTn>
                              </p:par>
                              <p:par>
                                <p:cTn id="68" presetID="22" presetClass="entr" presetSubtype="8" fill="hold" grpId="0" nodeType="withEffect">
                                  <p:stCondLst>
                                    <p:cond delay="200"/>
                                  </p:stCondLst>
                                  <p:childTnLst>
                                    <p:set>
                                      <p:cBhvr>
                                        <p:cTn id="69" dur="1" fill="hold">
                                          <p:stCondLst>
                                            <p:cond delay="0"/>
                                          </p:stCondLst>
                                        </p:cTn>
                                        <p:tgtEl>
                                          <p:spTgt spid="6"/>
                                        </p:tgtEl>
                                        <p:attrNameLst>
                                          <p:attrName>style.visibility</p:attrName>
                                        </p:attrNameLst>
                                      </p:cBhvr>
                                      <p:to>
                                        <p:strVal val="visible"/>
                                      </p:to>
                                    </p:set>
                                    <p:animEffect transition="in" filter="wipe(left)">
                                      <p:cBhvr>
                                        <p:cTn id="70" dur="500"/>
                                        <p:tgtEl>
                                          <p:spTgt spid="6"/>
                                        </p:tgtEl>
                                      </p:cBhvr>
                                    </p:animEffect>
                                  </p:childTnLst>
                                </p:cTn>
                              </p:par>
                            </p:childTnLst>
                          </p:cTn>
                        </p:par>
                        <p:par>
                          <p:cTn id="71" fill="hold">
                            <p:stCondLst>
                              <p:cond delay="3800"/>
                            </p:stCondLst>
                            <p:childTnLst>
                              <p:par>
                                <p:cTn id="72" presetID="22" presetClass="entr" presetSubtype="4" fill="hold" grpId="0" nodeType="afterEffect">
                                  <p:stCondLst>
                                    <p:cond delay="0"/>
                                  </p:stCondLst>
                                  <p:childTnLst>
                                    <p:set>
                                      <p:cBhvr>
                                        <p:cTn id="73" dur="1" fill="hold">
                                          <p:stCondLst>
                                            <p:cond delay="0"/>
                                          </p:stCondLst>
                                        </p:cTn>
                                        <p:tgtEl>
                                          <p:spTgt spid="55"/>
                                        </p:tgtEl>
                                        <p:attrNameLst>
                                          <p:attrName>style.visibility</p:attrName>
                                        </p:attrNameLst>
                                      </p:cBhvr>
                                      <p:to>
                                        <p:strVal val="visible"/>
                                      </p:to>
                                    </p:set>
                                    <p:animEffect transition="in" filter="wipe(down)">
                                      <p:cBhvr>
                                        <p:cTn id="74"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38" grpId="0"/>
      <p:bldP spid="39" grpId="0"/>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335123" y="451832"/>
            <a:ext cx="1107996" cy="646331"/>
          </a:xfrm>
          <a:prstGeom prst="rect">
            <a:avLst/>
          </a:prstGeom>
        </p:spPr>
        <p:txBody>
          <a:bodyPr wrap="none">
            <a:spAutoFit/>
          </a:bodyPr>
          <a:lstStyle/>
          <a:p>
            <a:r>
              <a:rPr lang="zh-CN" altLang="en-US" sz="3600" b="1" dirty="0">
                <a:solidFill>
                  <a:schemeClr val="bg1"/>
                </a:solidFill>
                <a:latin typeface="+mn-ea"/>
                <a:cs typeface="+mn-ea"/>
              </a:rPr>
              <a:t>Title</a:t>
            </a:r>
          </a:p>
        </p:txBody>
      </p:sp>
      <p:sp>
        <p:nvSpPr>
          <p:cNvPr id="2" name="同心圆 1"/>
          <p:cNvSpPr/>
          <p:nvPr/>
        </p:nvSpPr>
        <p:spPr>
          <a:xfrm>
            <a:off x="4135966" y="1559026"/>
            <a:ext cx="3920067" cy="3920067"/>
          </a:xfrm>
          <a:prstGeom prst="donut">
            <a:avLst>
              <a:gd name="adj" fmla="val 9617"/>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2700000" scaled="1"/>
            <a:tileRect/>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endParaRPr>
          </a:p>
        </p:txBody>
      </p:sp>
      <p:sp>
        <p:nvSpPr>
          <p:cNvPr id="9" name="椭圆 8"/>
          <p:cNvSpPr/>
          <p:nvPr/>
        </p:nvSpPr>
        <p:spPr>
          <a:xfrm rot="10800000">
            <a:off x="4472537" y="1895596"/>
            <a:ext cx="3246924" cy="3246926"/>
          </a:xfrm>
          <a:prstGeom prst="ellipse">
            <a:avLst/>
          </a:prstGeom>
          <a:gradFill flip="none" rotWithShape="1">
            <a:gsLst>
              <a:gs pos="0">
                <a:schemeClr val="bg1">
                  <a:lumMod val="95000"/>
                </a:schemeClr>
              </a:gs>
              <a:gs pos="100000">
                <a:schemeClr val="bg1">
                  <a:shade val="100000"/>
                  <a:satMod val="115000"/>
                </a:schemeClr>
              </a:gs>
            </a:gsLst>
            <a:lin ang="2700000" scaled="1"/>
            <a:tileRect/>
          </a:gra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endParaRPr>
          </a:p>
        </p:txBody>
      </p:sp>
      <p:grpSp>
        <p:nvGrpSpPr>
          <p:cNvPr id="16" name="组合 15"/>
          <p:cNvGrpSpPr/>
          <p:nvPr/>
        </p:nvGrpSpPr>
        <p:grpSpPr>
          <a:xfrm>
            <a:off x="3512636" y="3559295"/>
            <a:ext cx="1919798" cy="1919798"/>
            <a:chOff x="4056364" y="1384713"/>
            <a:chExt cx="4088570" cy="4088570"/>
          </a:xfrm>
        </p:grpSpPr>
        <p:sp>
          <p:nvSpPr>
            <p:cNvPr id="17" name="椭圆 16"/>
            <p:cNvSpPr/>
            <p:nvPr/>
          </p:nvSpPr>
          <p:spPr>
            <a:xfrm>
              <a:off x="4500033" y="1833033"/>
              <a:ext cx="3191933" cy="3191933"/>
            </a:xfrm>
            <a:prstGeom prst="ellipse">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schemeClr val="bg1"/>
                </a:solidFill>
                <a:cs typeface="+mn-ea"/>
              </a:endParaRPr>
            </a:p>
          </p:txBody>
        </p:sp>
        <p:sp>
          <p:nvSpPr>
            <p:cNvPr id="19" name="同心圆 18"/>
            <p:cNvSpPr/>
            <p:nvPr/>
          </p:nvSpPr>
          <p:spPr>
            <a:xfrm rot="10800000">
              <a:off x="4056364" y="1384713"/>
              <a:ext cx="4088570" cy="4088570"/>
            </a:xfrm>
            <a:prstGeom prst="donut">
              <a:avLst>
                <a:gd name="adj" fmla="val 13901"/>
              </a:avLst>
            </a:prstGeom>
            <a:gradFill flip="none" rotWithShape="1">
              <a:gsLst>
                <a:gs pos="12000">
                  <a:schemeClr val="bg1">
                    <a:lumMod val="75000"/>
                  </a:schemeClr>
                </a:gs>
                <a:gs pos="100000">
                  <a:schemeClr val="bg1">
                    <a:shade val="100000"/>
                    <a:satMod val="115000"/>
                  </a:schemeClr>
                </a:gs>
              </a:gsLst>
              <a:lin ang="2700000" scaled="1"/>
              <a:tileRect/>
            </a:gradFill>
            <a:ln w="15875">
              <a:noFill/>
            </a:ln>
            <a:effectLst>
              <a:outerShdw blurRad="165100" dist="88900" dir="5400000" algn="t"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endParaRPr>
            </a:p>
          </p:txBody>
        </p:sp>
      </p:grpSp>
      <p:grpSp>
        <p:nvGrpSpPr>
          <p:cNvPr id="20" name="组合 19"/>
          <p:cNvGrpSpPr/>
          <p:nvPr/>
        </p:nvGrpSpPr>
        <p:grpSpPr>
          <a:xfrm>
            <a:off x="6759566" y="1559025"/>
            <a:ext cx="1919798" cy="1919798"/>
            <a:chOff x="4056364" y="1384713"/>
            <a:chExt cx="4088570" cy="4088570"/>
          </a:xfrm>
        </p:grpSpPr>
        <p:sp>
          <p:nvSpPr>
            <p:cNvPr id="21" name="椭圆 20"/>
            <p:cNvSpPr/>
            <p:nvPr/>
          </p:nvSpPr>
          <p:spPr>
            <a:xfrm>
              <a:off x="4500033" y="1833033"/>
              <a:ext cx="3191933" cy="3191933"/>
            </a:xfrm>
            <a:prstGeom prst="ellipse">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schemeClr val="bg1"/>
                </a:solidFill>
                <a:cs typeface="+mn-ea"/>
              </a:endParaRPr>
            </a:p>
          </p:txBody>
        </p:sp>
        <p:sp>
          <p:nvSpPr>
            <p:cNvPr id="22" name="同心圆 21"/>
            <p:cNvSpPr/>
            <p:nvPr/>
          </p:nvSpPr>
          <p:spPr>
            <a:xfrm rot="10800000">
              <a:off x="4056364" y="1384713"/>
              <a:ext cx="4088570" cy="4088570"/>
            </a:xfrm>
            <a:prstGeom prst="donut">
              <a:avLst>
                <a:gd name="adj" fmla="val 13901"/>
              </a:avLst>
            </a:prstGeom>
            <a:gradFill flip="none" rotWithShape="1">
              <a:gsLst>
                <a:gs pos="12000">
                  <a:schemeClr val="bg1">
                    <a:lumMod val="75000"/>
                  </a:schemeClr>
                </a:gs>
                <a:gs pos="100000">
                  <a:schemeClr val="bg1">
                    <a:shade val="100000"/>
                    <a:satMod val="115000"/>
                  </a:schemeClr>
                </a:gs>
              </a:gsLst>
              <a:lin ang="2700000" scaled="1"/>
              <a:tileRect/>
            </a:gradFill>
            <a:ln w="15875">
              <a:noFill/>
            </a:ln>
            <a:effectLst>
              <a:outerShdw blurRad="165100" dist="88900" dir="5400000" algn="t"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endParaRPr>
            </a:p>
          </p:txBody>
        </p:sp>
      </p:grpSp>
      <p:sp>
        <p:nvSpPr>
          <p:cNvPr id="23" name="KSO_Shape"/>
          <p:cNvSpPr>
            <a:spLocks/>
          </p:cNvSpPr>
          <p:nvPr/>
        </p:nvSpPr>
        <p:spPr bwMode="auto">
          <a:xfrm>
            <a:off x="5304416" y="2894970"/>
            <a:ext cx="1559313" cy="1155047"/>
          </a:xfrm>
          <a:custGeom>
            <a:avLst/>
            <a:gdLst>
              <a:gd name="T0" fmla="*/ 186223 w 4950"/>
              <a:gd name="T1" fmla="*/ 870396 h 3662"/>
              <a:gd name="T2" fmla="*/ 534663 w 4950"/>
              <a:gd name="T3" fmla="*/ 870396 h 3662"/>
              <a:gd name="T4" fmla="*/ 74926 w 4950"/>
              <a:gd name="T5" fmla="*/ 586935 h 3662"/>
              <a:gd name="T6" fmla="*/ 1246820 w 4950"/>
              <a:gd name="T7" fmla="*/ 965004 h 3662"/>
              <a:gd name="T8" fmla="*/ 1479235 w 4950"/>
              <a:gd name="T9" fmla="*/ 1007578 h 3662"/>
              <a:gd name="T10" fmla="*/ 1651637 w 4950"/>
              <a:gd name="T11" fmla="*/ 896595 h 3662"/>
              <a:gd name="T12" fmla="*/ 1800397 w 4950"/>
              <a:gd name="T13" fmla="*/ 1147671 h 3662"/>
              <a:gd name="T14" fmla="*/ 1397763 w 4950"/>
              <a:gd name="T15" fmla="*/ 1332521 h 3662"/>
              <a:gd name="T16" fmla="*/ 446644 w 4950"/>
              <a:gd name="T17" fmla="*/ 1137119 h 3662"/>
              <a:gd name="T18" fmla="*/ 63650 w 4950"/>
              <a:gd name="T19" fmla="*/ 955907 h 3662"/>
              <a:gd name="T20" fmla="*/ 420093 w 4950"/>
              <a:gd name="T21" fmla="*/ 955907 h 3662"/>
              <a:gd name="T22" fmla="*/ 542665 w 4950"/>
              <a:gd name="T23" fmla="*/ 997026 h 3662"/>
              <a:gd name="T24" fmla="*/ 863827 w 4950"/>
              <a:gd name="T25" fmla="*/ 1099639 h 3662"/>
              <a:gd name="T26" fmla="*/ 872920 w 4950"/>
              <a:gd name="T27" fmla="*/ 950813 h 3662"/>
              <a:gd name="T28" fmla="*/ 974397 w 4950"/>
              <a:gd name="T29" fmla="*/ 910423 h 3662"/>
              <a:gd name="T30" fmla="*/ 976943 w 4950"/>
              <a:gd name="T31" fmla="*/ 985745 h 3662"/>
              <a:gd name="T32" fmla="*/ 1150435 w 4950"/>
              <a:gd name="T33" fmla="*/ 914789 h 3662"/>
              <a:gd name="T34" fmla="*/ 1706194 w 4950"/>
              <a:gd name="T35" fmla="*/ 590210 h 3662"/>
              <a:gd name="T36" fmla="*/ 1343205 w 4950"/>
              <a:gd name="T37" fmla="*/ 590210 h 3662"/>
              <a:gd name="T38" fmla="*/ 1337386 w 4950"/>
              <a:gd name="T39" fmla="*/ 639697 h 3662"/>
              <a:gd name="T40" fmla="*/ 1369029 w 4950"/>
              <a:gd name="T41" fmla="*/ 783793 h 3662"/>
              <a:gd name="T42" fmla="*/ 1376303 w 4950"/>
              <a:gd name="T43" fmla="*/ 799440 h 3662"/>
              <a:gd name="T44" fmla="*/ 1678552 w 4950"/>
              <a:gd name="T45" fmla="*/ 793982 h 3662"/>
              <a:gd name="T46" fmla="*/ 1688736 w 4950"/>
              <a:gd name="T47" fmla="*/ 657891 h 3662"/>
              <a:gd name="T48" fmla="*/ 1706558 w 4950"/>
              <a:gd name="T49" fmla="*/ 594577 h 3662"/>
              <a:gd name="T50" fmla="*/ 1215904 w 4950"/>
              <a:gd name="T51" fmla="*/ 467583 h 3662"/>
              <a:gd name="T52" fmla="*/ 627411 w 4950"/>
              <a:gd name="T53" fmla="*/ 270725 h 3662"/>
              <a:gd name="T54" fmla="*/ 693244 w 4950"/>
              <a:gd name="T55" fmla="*/ 640425 h 3662"/>
              <a:gd name="T56" fmla="*/ 804541 w 4950"/>
              <a:gd name="T57" fmla="*/ 842014 h 3662"/>
              <a:gd name="T58" fmla="*/ 934388 w 4950"/>
              <a:gd name="T59" fmla="*/ 851838 h 3662"/>
              <a:gd name="T60" fmla="*/ 1064235 w 4950"/>
              <a:gd name="T61" fmla="*/ 842014 h 3662"/>
              <a:gd name="T62" fmla="*/ 1179533 w 4950"/>
              <a:gd name="T63" fmla="*/ 647339 h 36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950" h="3662">
                <a:moveTo>
                  <a:pt x="134" y="2392"/>
                </a:moveTo>
                <a:cubicBezTo>
                  <a:pt x="512" y="2392"/>
                  <a:pt x="512" y="2392"/>
                  <a:pt x="512" y="2392"/>
                </a:cubicBezTo>
                <a:cubicBezTo>
                  <a:pt x="677" y="2556"/>
                  <a:pt x="901" y="2556"/>
                  <a:pt x="1065" y="2392"/>
                </a:cubicBezTo>
                <a:cubicBezTo>
                  <a:pt x="1470" y="2392"/>
                  <a:pt x="1470" y="2392"/>
                  <a:pt x="1470" y="2392"/>
                </a:cubicBezTo>
                <a:cubicBezTo>
                  <a:pt x="1436" y="2126"/>
                  <a:pt x="1402" y="1861"/>
                  <a:pt x="1368" y="1595"/>
                </a:cubicBezTo>
                <a:cubicBezTo>
                  <a:pt x="1161" y="1029"/>
                  <a:pt x="375" y="1059"/>
                  <a:pt x="206" y="1613"/>
                </a:cubicBezTo>
                <a:cubicBezTo>
                  <a:pt x="134" y="2392"/>
                  <a:pt x="134" y="2392"/>
                  <a:pt x="134" y="2392"/>
                </a:cubicBezTo>
                <a:close/>
                <a:moveTo>
                  <a:pt x="3428" y="2652"/>
                </a:moveTo>
                <a:cubicBezTo>
                  <a:pt x="3827" y="2460"/>
                  <a:pt x="3827" y="2460"/>
                  <a:pt x="3827" y="2460"/>
                </a:cubicBezTo>
                <a:cubicBezTo>
                  <a:pt x="4067" y="2769"/>
                  <a:pt x="4067" y="2769"/>
                  <a:pt x="4067" y="2769"/>
                </a:cubicBezTo>
                <a:cubicBezTo>
                  <a:pt x="4312" y="2773"/>
                  <a:pt x="4312" y="2773"/>
                  <a:pt x="4312" y="2773"/>
                </a:cubicBezTo>
                <a:cubicBezTo>
                  <a:pt x="4541" y="2464"/>
                  <a:pt x="4541" y="2464"/>
                  <a:pt x="4541" y="2464"/>
                </a:cubicBezTo>
                <a:cubicBezTo>
                  <a:pt x="4950" y="2676"/>
                  <a:pt x="4950" y="2676"/>
                  <a:pt x="4950" y="2676"/>
                </a:cubicBezTo>
                <a:cubicBezTo>
                  <a:pt x="4950" y="3154"/>
                  <a:pt x="4950" y="3154"/>
                  <a:pt x="4950" y="3154"/>
                </a:cubicBezTo>
                <a:cubicBezTo>
                  <a:pt x="3843" y="3154"/>
                  <a:pt x="3843" y="3154"/>
                  <a:pt x="3843" y="3154"/>
                </a:cubicBezTo>
                <a:cubicBezTo>
                  <a:pt x="3843" y="3662"/>
                  <a:pt x="3843" y="3662"/>
                  <a:pt x="3843" y="3662"/>
                </a:cubicBezTo>
                <a:cubicBezTo>
                  <a:pt x="1228" y="3662"/>
                  <a:pt x="1228" y="3662"/>
                  <a:pt x="1228" y="3662"/>
                </a:cubicBezTo>
                <a:cubicBezTo>
                  <a:pt x="1228" y="3125"/>
                  <a:pt x="1228" y="3125"/>
                  <a:pt x="1228" y="3125"/>
                </a:cubicBezTo>
                <a:cubicBezTo>
                  <a:pt x="0" y="3125"/>
                  <a:pt x="0" y="3125"/>
                  <a:pt x="0" y="3125"/>
                </a:cubicBezTo>
                <a:cubicBezTo>
                  <a:pt x="2" y="2943"/>
                  <a:pt x="57" y="2776"/>
                  <a:pt x="175" y="2627"/>
                </a:cubicBezTo>
                <a:cubicBezTo>
                  <a:pt x="263" y="2627"/>
                  <a:pt x="350" y="2627"/>
                  <a:pt x="437" y="2627"/>
                </a:cubicBezTo>
                <a:cubicBezTo>
                  <a:pt x="677" y="2890"/>
                  <a:pt x="916" y="2884"/>
                  <a:pt x="1155" y="2627"/>
                </a:cubicBezTo>
                <a:cubicBezTo>
                  <a:pt x="1240" y="2627"/>
                  <a:pt x="1325" y="2627"/>
                  <a:pt x="1409" y="2627"/>
                </a:cubicBezTo>
                <a:cubicBezTo>
                  <a:pt x="1441" y="2663"/>
                  <a:pt x="1469" y="2701"/>
                  <a:pt x="1492" y="2740"/>
                </a:cubicBezTo>
                <a:cubicBezTo>
                  <a:pt x="1975" y="2508"/>
                  <a:pt x="1975" y="2508"/>
                  <a:pt x="1975" y="2508"/>
                </a:cubicBezTo>
                <a:cubicBezTo>
                  <a:pt x="2375" y="3022"/>
                  <a:pt x="2375" y="3022"/>
                  <a:pt x="2375" y="3022"/>
                </a:cubicBezTo>
                <a:cubicBezTo>
                  <a:pt x="2477" y="2709"/>
                  <a:pt x="2477" y="2709"/>
                  <a:pt x="2477" y="2709"/>
                </a:cubicBezTo>
                <a:cubicBezTo>
                  <a:pt x="2400" y="2613"/>
                  <a:pt x="2400" y="2613"/>
                  <a:pt x="2400" y="2613"/>
                </a:cubicBezTo>
                <a:cubicBezTo>
                  <a:pt x="2485" y="2502"/>
                  <a:pt x="2485" y="2502"/>
                  <a:pt x="2485" y="2502"/>
                </a:cubicBezTo>
                <a:cubicBezTo>
                  <a:pt x="2679" y="2502"/>
                  <a:pt x="2679" y="2502"/>
                  <a:pt x="2679" y="2502"/>
                </a:cubicBezTo>
                <a:cubicBezTo>
                  <a:pt x="2763" y="2613"/>
                  <a:pt x="2763" y="2613"/>
                  <a:pt x="2763" y="2613"/>
                </a:cubicBezTo>
                <a:cubicBezTo>
                  <a:pt x="2686" y="2709"/>
                  <a:pt x="2686" y="2709"/>
                  <a:pt x="2686" y="2709"/>
                </a:cubicBezTo>
                <a:cubicBezTo>
                  <a:pt x="2782" y="3000"/>
                  <a:pt x="2782" y="3000"/>
                  <a:pt x="2782" y="3000"/>
                </a:cubicBezTo>
                <a:cubicBezTo>
                  <a:pt x="3163" y="2514"/>
                  <a:pt x="3163" y="2514"/>
                  <a:pt x="3163" y="2514"/>
                </a:cubicBezTo>
                <a:cubicBezTo>
                  <a:pt x="3428" y="2652"/>
                  <a:pt x="3428" y="2652"/>
                  <a:pt x="3428" y="2652"/>
                </a:cubicBezTo>
                <a:close/>
                <a:moveTo>
                  <a:pt x="4691" y="1622"/>
                </a:moveTo>
                <a:cubicBezTo>
                  <a:pt x="4686" y="1278"/>
                  <a:pt x="4503" y="1107"/>
                  <a:pt x="4175" y="1103"/>
                </a:cubicBezTo>
                <a:cubicBezTo>
                  <a:pt x="3896" y="1099"/>
                  <a:pt x="3687" y="1274"/>
                  <a:pt x="3693" y="1622"/>
                </a:cubicBezTo>
                <a:cubicBezTo>
                  <a:pt x="3674" y="1622"/>
                  <a:pt x="3674" y="1622"/>
                  <a:pt x="3674" y="1622"/>
                </a:cubicBezTo>
                <a:cubicBezTo>
                  <a:pt x="3672" y="1669"/>
                  <a:pt x="3671" y="1736"/>
                  <a:pt x="3677" y="1758"/>
                </a:cubicBezTo>
                <a:cubicBezTo>
                  <a:pt x="3681" y="1773"/>
                  <a:pt x="3701" y="1792"/>
                  <a:pt x="3722" y="1808"/>
                </a:cubicBezTo>
                <a:cubicBezTo>
                  <a:pt x="3764" y="2154"/>
                  <a:pt x="3764" y="2154"/>
                  <a:pt x="3764" y="2154"/>
                </a:cubicBezTo>
                <a:cubicBezTo>
                  <a:pt x="3764" y="2180"/>
                  <a:pt x="3764" y="2180"/>
                  <a:pt x="3764" y="2180"/>
                </a:cubicBezTo>
                <a:cubicBezTo>
                  <a:pt x="3784" y="2197"/>
                  <a:pt x="3784" y="2197"/>
                  <a:pt x="3784" y="2197"/>
                </a:cubicBezTo>
                <a:cubicBezTo>
                  <a:pt x="4074" y="2430"/>
                  <a:pt x="4297" y="2414"/>
                  <a:pt x="4593" y="2198"/>
                </a:cubicBezTo>
                <a:cubicBezTo>
                  <a:pt x="4615" y="2182"/>
                  <a:pt x="4615" y="2182"/>
                  <a:pt x="4615" y="2182"/>
                </a:cubicBezTo>
                <a:cubicBezTo>
                  <a:pt x="4615" y="2154"/>
                  <a:pt x="4615" y="2154"/>
                  <a:pt x="4615" y="2154"/>
                </a:cubicBezTo>
                <a:cubicBezTo>
                  <a:pt x="4643" y="1808"/>
                  <a:pt x="4643" y="1808"/>
                  <a:pt x="4643" y="1808"/>
                </a:cubicBezTo>
                <a:cubicBezTo>
                  <a:pt x="4664" y="1792"/>
                  <a:pt x="4685" y="1773"/>
                  <a:pt x="4689" y="1758"/>
                </a:cubicBezTo>
                <a:cubicBezTo>
                  <a:pt x="4694" y="1738"/>
                  <a:pt x="4693" y="1680"/>
                  <a:pt x="4692" y="1634"/>
                </a:cubicBezTo>
                <a:cubicBezTo>
                  <a:pt x="4691" y="1622"/>
                  <a:pt x="4691" y="1622"/>
                  <a:pt x="4691" y="1622"/>
                </a:cubicBezTo>
                <a:close/>
                <a:moveTo>
                  <a:pt x="3343" y="1285"/>
                </a:moveTo>
                <a:cubicBezTo>
                  <a:pt x="3468" y="744"/>
                  <a:pt x="3468" y="744"/>
                  <a:pt x="3468" y="744"/>
                </a:cubicBezTo>
                <a:cubicBezTo>
                  <a:pt x="3122" y="701"/>
                  <a:pt x="2501" y="0"/>
                  <a:pt x="1725" y="744"/>
                </a:cubicBezTo>
                <a:cubicBezTo>
                  <a:pt x="1825" y="1266"/>
                  <a:pt x="1825" y="1266"/>
                  <a:pt x="1825" y="1266"/>
                </a:cubicBezTo>
                <a:cubicBezTo>
                  <a:pt x="1838" y="1443"/>
                  <a:pt x="1864" y="1609"/>
                  <a:pt x="1906" y="1760"/>
                </a:cubicBezTo>
                <a:cubicBezTo>
                  <a:pt x="1965" y="1970"/>
                  <a:pt x="2055" y="2150"/>
                  <a:pt x="2190" y="2291"/>
                </a:cubicBezTo>
                <a:cubicBezTo>
                  <a:pt x="2212" y="2314"/>
                  <a:pt x="2212" y="2314"/>
                  <a:pt x="2212" y="2314"/>
                </a:cubicBezTo>
                <a:cubicBezTo>
                  <a:pt x="2244" y="2318"/>
                  <a:pt x="2244" y="2318"/>
                  <a:pt x="2244" y="2318"/>
                </a:cubicBezTo>
                <a:cubicBezTo>
                  <a:pt x="2354" y="2334"/>
                  <a:pt x="2462" y="2341"/>
                  <a:pt x="2569" y="2341"/>
                </a:cubicBezTo>
                <a:cubicBezTo>
                  <a:pt x="2677" y="2341"/>
                  <a:pt x="2784" y="2334"/>
                  <a:pt x="2895" y="2318"/>
                </a:cubicBezTo>
                <a:cubicBezTo>
                  <a:pt x="2926" y="2314"/>
                  <a:pt x="2926" y="2314"/>
                  <a:pt x="2926" y="2314"/>
                </a:cubicBezTo>
                <a:cubicBezTo>
                  <a:pt x="2948" y="2291"/>
                  <a:pt x="2948" y="2291"/>
                  <a:pt x="2948" y="2291"/>
                </a:cubicBezTo>
                <a:cubicBezTo>
                  <a:pt x="3078" y="2155"/>
                  <a:pt x="3176" y="1981"/>
                  <a:pt x="3243" y="1779"/>
                </a:cubicBezTo>
                <a:cubicBezTo>
                  <a:pt x="3292" y="1629"/>
                  <a:pt x="3326" y="1462"/>
                  <a:pt x="3343" y="1285"/>
                </a:cubicBezTo>
                <a:close/>
              </a:path>
            </a:pathLst>
          </a:custGeom>
          <a:solidFill>
            <a:srgbClr val="87B0C7"/>
          </a:solidFill>
          <a:ln>
            <a:noFill/>
          </a:ln>
          <a:effectLst>
            <a:outerShdw blurRad="50800" dist="38100" dir="2700000" algn="tl" rotWithShape="0">
              <a:prstClr val="black">
                <a:alpha val="40000"/>
              </a:prstClr>
            </a:outerShdw>
          </a:effectLs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chemeClr val="bg1"/>
              </a:solidFill>
              <a:ea typeface="+mn-ea"/>
              <a:cs typeface="+mn-ea"/>
            </a:endParaRPr>
          </a:p>
        </p:txBody>
      </p:sp>
      <p:sp>
        <p:nvSpPr>
          <p:cNvPr id="3" name="文本框 2"/>
          <p:cNvSpPr txBox="1"/>
          <p:nvPr/>
        </p:nvSpPr>
        <p:spPr>
          <a:xfrm>
            <a:off x="7357022" y="2011092"/>
            <a:ext cx="724878" cy="1015663"/>
          </a:xfrm>
          <a:prstGeom prst="rect">
            <a:avLst/>
          </a:prstGeom>
          <a:noFill/>
        </p:spPr>
        <p:txBody>
          <a:bodyPr wrap="none" rtlCol="0">
            <a:spAutoFit/>
          </a:bodyPr>
          <a:lstStyle/>
          <a:p>
            <a:r>
              <a:rPr lang="zh-CN" altLang="en-US" sz="6000" b="1" dirty="0">
                <a:solidFill>
                  <a:srgbClr val="87B0C7"/>
                </a:solidFill>
                <a:latin typeface="+mn-ea"/>
                <a:cs typeface="+mn-ea"/>
              </a:rPr>
              <a:t>√</a:t>
            </a:r>
          </a:p>
        </p:txBody>
      </p:sp>
      <p:sp>
        <p:nvSpPr>
          <p:cNvPr id="24" name="文本框 23"/>
          <p:cNvSpPr txBox="1"/>
          <p:nvPr/>
        </p:nvSpPr>
        <p:spPr>
          <a:xfrm>
            <a:off x="4085470" y="4011362"/>
            <a:ext cx="769763" cy="1015663"/>
          </a:xfrm>
          <a:prstGeom prst="rect">
            <a:avLst/>
          </a:prstGeom>
          <a:noFill/>
        </p:spPr>
        <p:txBody>
          <a:bodyPr wrap="none" rtlCol="0">
            <a:spAutoFit/>
          </a:bodyPr>
          <a:lstStyle/>
          <a:p>
            <a:r>
              <a:rPr lang="en-US" altLang="zh-CN" sz="6000" b="1" dirty="0">
                <a:solidFill>
                  <a:srgbClr val="87B0C7"/>
                </a:solidFill>
                <a:latin typeface="+mn-ea"/>
                <a:cs typeface="+mn-ea"/>
              </a:rPr>
              <a:t>X</a:t>
            </a:r>
            <a:endParaRPr lang="zh-CN" altLang="en-US" sz="6000" b="1" dirty="0">
              <a:solidFill>
                <a:srgbClr val="87B0C7"/>
              </a:solidFill>
              <a:latin typeface="+mn-ea"/>
              <a:cs typeface="+mn-ea"/>
            </a:endParaRPr>
          </a:p>
        </p:txBody>
      </p:sp>
      <p:sp>
        <p:nvSpPr>
          <p:cNvPr id="25" name="文本框 8"/>
          <p:cNvSpPr txBox="1"/>
          <p:nvPr/>
        </p:nvSpPr>
        <p:spPr>
          <a:xfrm>
            <a:off x="8798015" y="2084940"/>
            <a:ext cx="3108436" cy="62517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r>
              <a:rPr lang="zh-CN" altLang="en-US" sz="1400" dirty="0">
                <a:solidFill>
                  <a:schemeClr val="bg1"/>
                </a:solidFill>
                <a:latin typeface="+mn-ea"/>
                <a:cs typeface="+mn-ea"/>
              </a:rPr>
              <a:t>Title numbers, etc., can be changed by clicking and re-entering,</a:t>
            </a:r>
            <a:r>
              <a:rPr lang="en-US" altLang="zh-CN" sz="1400" dirty="0">
                <a:solidFill>
                  <a:schemeClr val="bg1"/>
                </a:solidFill>
                <a:latin typeface="+mn-ea"/>
                <a:cs typeface="+mn-ea"/>
              </a:rPr>
              <a:t>1.3</a:t>
            </a:r>
            <a:r>
              <a:rPr lang="zh-CN" altLang="en-US" sz="1400" dirty="0">
                <a:solidFill>
                  <a:schemeClr val="bg1"/>
                </a:solidFill>
                <a:latin typeface="+mn-ea"/>
                <a:cs typeface="+mn-ea"/>
              </a:rPr>
              <a:t>Fold the word spacing.</a:t>
            </a:r>
          </a:p>
        </p:txBody>
      </p:sp>
      <p:sp>
        <p:nvSpPr>
          <p:cNvPr id="26" name="矩形 25"/>
          <p:cNvSpPr/>
          <p:nvPr/>
        </p:nvSpPr>
        <p:spPr>
          <a:xfrm>
            <a:off x="8783527" y="1559026"/>
            <a:ext cx="3740372" cy="449290"/>
          </a:xfrm>
          <a:prstGeom prst="rect">
            <a:avLst/>
          </a:prstGeom>
        </p:spPr>
        <p:txBody>
          <a:bodyPr wrap="square">
            <a:spAutoFit/>
          </a:bodyPr>
          <a:lstStyle/>
          <a:p>
            <a:pPr lvl="0">
              <a:lnSpc>
                <a:spcPct val="130000"/>
              </a:lnSpc>
            </a:pPr>
            <a:r>
              <a:rPr lang="zh-CN" altLang="en-US" sz="2000" b="1" dirty="0">
                <a:solidFill>
                  <a:schemeClr val="bg1"/>
                </a:solidFill>
                <a:cs typeface="+mn-ea"/>
              </a:rPr>
              <a:t>Click here to add a title</a:t>
            </a:r>
            <a:endParaRPr lang="en-US" altLang="zh-CN" sz="2000" b="1" dirty="0">
              <a:solidFill>
                <a:schemeClr val="bg1"/>
              </a:solidFill>
              <a:cs typeface="+mn-ea"/>
            </a:endParaRPr>
          </a:p>
        </p:txBody>
      </p:sp>
      <p:sp>
        <p:nvSpPr>
          <p:cNvPr id="27" name="文本框 8"/>
          <p:cNvSpPr txBox="1"/>
          <p:nvPr/>
        </p:nvSpPr>
        <p:spPr>
          <a:xfrm>
            <a:off x="275954" y="4067920"/>
            <a:ext cx="3108436" cy="62517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pPr>
            <a:r>
              <a:rPr lang="zh-CN" altLang="en-US" sz="1400" dirty="0">
                <a:solidFill>
                  <a:schemeClr val="bg1"/>
                </a:solidFill>
                <a:latin typeface="+mn-ea"/>
                <a:cs typeface="+mn-ea"/>
              </a:rPr>
              <a:t>Title numbers, etc., can be changed by clicking and re-entering,</a:t>
            </a:r>
            <a:r>
              <a:rPr lang="en-US" altLang="zh-CN" sz="1400" dirty="0">
                <a:solidFill>
                  <a:schemeClr val="bg1"/>
                </a:solidFill>
                <a:latin typeface="+mn-ea"/>
                <a:cs typeface="+mn-ea"/>
              </a:rPr>
              <a:t>1.3</a:t>
            </a:r>
            <a:r>
              <a:rPr lang="zh-CN" altLang="en-US" sz="1400" dirty="0">
                <a:solidFill>
                  <a:schemeClr val="bg1"/>
                </a:solidFill>
                <a:latin typeface="+mn-ea"/>
                <a:cs typeface="+mn-ea"/>
              </a:rPr>
              <a:t>Fold the word spacing.</a:t>
            </a:r>
          </a:p>
        </p:txBody>
      </p:sp>
      <p:sp>
        <p:nvSpPr>
          <p:cNvPr id="28" name="矩形 27"/>
          <p:cNvSpPr/>
          <p:nvPr/>
        </p:nvSpPr>
        <p:spPr>
          <a:xfrm>
            <a:off x="-338734" y="3575477"/>
            <a:ext cx="3740372" cy="449290"/>
          </a:xfrm>
          <a:prstGeom prst="rect">
            <a:avLst/>
          </a:prstGeom>
        </p:spPr>
        <p:txBody>
          <a:bodyPr wrap="square">
            <a:spAutoFit/>
          </a:bodyPr>
          <a:lstStyle/>
          <a:p>
            <a:pPr lvl="0" algn="r">
              <a:lnSpc>
                <a:spcPct val="130000"/>
              </a:lnSpc>
            </a:pPr>
            <a:r>
              <a:rPr lang="zh-CN" altLang="en-US" sz="2000" b="1" dirty="0">
                <a:solidFill>
                  <a:schemeClr val="bg1"/>
                </a:solidFill>
                <a:cs typeface="+mn-ea"/>
              </a:rPr>
              <a:t>Click here to add a title</a:t>
            </a:r>
            <a:endParaRPr lang="en-US" altLang="zh-CN" sz="2000" b="1" dirty="0">
              <a:solidFill>
                <a:schemeClr val="bg1"/>
              </a:solidFill>
              <a:cs typeface="+mn-ea"/>
            </a:endParaRPr>
          </a:p>
        </p:txBody>
      </p:sp>
      <p:sp>
        <p:nvSpPr>
          <p:cNvPr id="4" name="灯片编号占位符 3"/>
          <p:cNvSpPr>
            <a:spLocks noGrp="1"/>
          </p:cNvSpPr>
          <p:nvPr>
            <p:ph type="sldNum" sz="quarter" idx="4"/>
          </p:nvPr>
        </p:nvSpPr>
        <p:spPr/>
        <p:txBody>
          <a:bodyPr/>
          <a:lstStyle/>
          <a:p>
            <a:fld id="{D2E042B1-D278-4E51-A271-6D683C342161}" type="slidenum">
              <a:rPr lang="zh-CN" altLang="en-US" smtClean="0">
                <a:cs typeface="+mn-ea"/>
              </a:rPr>
              <a:pPr/>
              <a:t>13</a:t>
            </a:fld>
            <a:endParaRPr lang="zh-CN" altLang="en-US">
              <a:cs typeface="+mn-ea"/>
            </a:endParaRPr>
          </a:p>
        </p:txBody>
      </p:sp>
      <p:sp>
        <p:nvSpPr>
          <p:cNvPr id="29" name="文本框 28"/>
          <p:cNvSpPr txBox="1"/>
          <p:nvPr/>
        </p:nvSpPr>
        <p:spPr>
          <a:xfrm>
            <a:off x="12192000" y="9372600"/>
            <a:ext cx="877163" cy="369332"/>
          </a:xfrm>
          <a:prstGeom prst="rect">
            <a:avLst/>
          </a:prstGeom>
          <a:noFill/>
        </p:spPr>
        <p:txBody>
          <a:bodyPr wrap="none" rtlCol="0">
            <a:spAutoFit/>
          </a:bodyPr>
          <a:lstStyle/>
          <a:p>
            <a:r>
              <a:rPr lang="zh-CN" altLang="en-US" dirty="0">
                <a:solidFill>
                  <a:schemeClr val="bg1"/>
                </a:solidFill>
              </a:rPr>
              <a:t>Delay character</a:t>
            </a:r>
          </a:p>
        </p:txBody>
      </p:sp>
      <p:sp>
        <p:nvSpPr>
          <p:cNvPr id="30" name="文本框 29"/>
          <p:cNvSpPr txBox="1"/>
          <p:nvPr/>
        </p:nvSpPr>
        <p:spPr>
          <a:xfrm>
            <a:off x="12344400" y="9525000"/>
            <a:ext cx="877163" cy="369332"/>
          </a:xfrm>
          <a:prstGeom prst="rect">
            <a:avLst/>
          </a:prstGeom>
          <a:noFill/>
        </p:spPr>
        <p:txBody>
          <a:bodyPr wrap="none" rtlCol="0">
            <a:spAutoFit/>
          </a:bodyPr>
          <a:lstStyle/>
          <a:p>
            <a:r>
              <a:rPr lang="zh-CN" altLang="en-US" dirty="0"/>
              <a:t>Delay character</a:t>
            </a:r>
          </a:p>
        </p:txBody>
      </p:sp>
    </p:spTree>
    <p:extLst>
      <p:ext uri="{BB962C8B-B14F-4D97-AF65-F5344CB8AC3E}">
        <p14:creationId xmlns:p14="http://schemas.microsoft.com/office/powerpoint/2010/main" val="11979015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p14="http://schemas.microsoft.com/office/powerpoint/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500"/>
                                        <p:tgtEl>
                                          <p:spTgt spid="23"/>
                                        </p:tgtEl>
                                      </p:cBhvr>
                                    </p:animEffect>
                                  </p:childTnLst>
                                </p:cTn>
                              </p:par>
                            </p:childTnLst>
                          </p:cTn>
                        </p:par>
                        <p:par>
                          <p:cTn id="21" fill="hold">
                            <p:stCondLst>
                              <p:cond delay="2000"/>
                            </p:stCondLst>
                            <p:childTnLst>
                              <p:par>
                                <p:cTn id="22" presetID="53" presetClass="entr" presetSubtype="528"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par>
                                <p:cTn id="29" presetID="53" presetClass="entr" presetSubtype="528"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anim calcmode="lin" valueType="num">
                                      <p:cBhvr>
                                        <p:cTn id="34" dur="500" fill="hold"/>
                                        <p:tgtEl>
                                          <p:spTgt spid="20"/>
                                        </p:tgtEl>
                                        <p:attrNameLst>
                                          <p:attrName>ppt_x</p:attrName>
                                        </p:attrNameLst>
                                      </p:cBhvr>
                                      <p:tavLst>
                                        <p:tav tm="0">
                                          <p:val>
                                            <p:fltVal val="0.5"/>
                                          </p:val>
                                        </p:tav>
                                        <p:tav tm="100000">
                                          <p:val>
                                            <p:strVal val="#ppt_x"/>
                                          </p:val>
                                        </p:tav>
                                      </p:tavLst>
                                    </p:anim>
                                    <p:anim calcmode="lin" valueType="num">
                                      <p:cBhvr>
                                        <p:cTn id="35" dur="500" fill="hold"/>
                                        <p:tgtEl>
                                          <p:spTgt spid="20"/>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14" presetClass="entr" presetSubtype="10" fill="hold" grpId="0"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randombar(horizontal)">
                                      <p:cBhvr>
                                        <p:cTn id="39" dur="500"/>
                                        <p:tgtEl>
                                          <p:spTgt spid="3"/>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childTnLst>
                          </p:cTn>
                        </p:par>
                        <p:par>
                          <p:cTn id="43" fill="hold">
                            <p:stCondLst>
                              <p:cond delay="3000"/>
                            </p:stCondLst>
                            <p:childTnLst>
                              <p:par>
                                <p:cTn id="44" presetID="14" presetClass="entr" presetSubtype="10" fill="hold" grpId="0" nodeType="afterEffect">
                                  <p:stCondLst>
                                    <p:cond delay="0"/>
                                  </p:stCondLst>
                                  <p:iterate type="wd">
                                    <p:tmPct val="10000"/>
                                  </p:iterate>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500"/>
                                        <p:tgtEl>
                                          <p:spTgt spid="27"/>
                                        </p:tgtEl>
                                      </p:cBhvr>
                                    </p:animEffect>
                                  </p:childTnLst>
                                </p:cTn>
                              </p:par>
                              <p:par>
                                <p:cTn id="47" presetID="14" presetClass="entr" presetSubtype="10" fill="hold" grpId="0" nodeType="withEffect">
                                  <p:stCondLst>
                                    <p:cond delay="0"/>
                                  </p:stCondLst>
                                  <p:iterate type="wd">
                                    <p:tmPct val="10000"/>
                                  </p:iterate>
                                  <p:childTnLst>
                                    <p:set>
                                      <p:cBhvr>
                                        <p:cTn id="48" dur="1" fill="hold">
                                          <p:stCondLst>
                                            <p:cond delay="0"/>
                                          </p:stCondLst>
                                        </p:cTn>
                                        <p:tgtEl>
                                          <p:spTgt spid="25"/>
                                        </p:tgtEl>
                                        <p:attrNameLst>
                                          <p:attrName>style.visibility</p:attrName>
                                        </p:attrNameLst>
                                      </p:cBhvr>
                                      <p:to>
                                        <p:strVal val="visible"/>
                                      </p:to>
                                    </p:set>
                                    <p:animEffect transition="in" filter="randombar(horizontal)">
                                      <p:cBhvr>
                                        <p:cTn id="49" dur="500"/>
                                        <p:tgtEl>
                                          <p:spTgt spid="25"/>
                                        </p:tgtEl>
                                      </p:cBhvr>
                                    </p:animEffect>
                                  </p:childTnLst>
                                </p:cTn>
                              </p:par>
                            </p:childTnLst>
                          </p:cTn>
                        </p:par>
                        <p:par>
                          <p:cTn id="50" fill="hold">
                            <p:stCondLst>
                              <p:cond delay="4350"/>
                            </p:stCondLst>
                            <p:childTnLst>
                              <p:par>
                                <p:cTn id="51" presetID="14" presetClass="entr" presetSubtype="10" fill="hold" grpId="0" nodeType="afterEffect">
                                  <p:stCondLst>
                                    <p:cond delay="0"/>
                                  </p:stCondLst>
                                  <p:iterate type="wd">
                                    <p:tmPct val="10000"/>
                                  </p:iterate>
                                  <p:childTnLst>
                                    <p:set>
                                      <p:cBhvr>
                                        <p:cTn id="52" dur="1" fill="hold">
                                          <p:stCondLst>
                                            <p:cond delay="0"/>
                                          </p:stCondLst>
                                        </p:cTn>
                                        <p:tgtEl>
                                          <p:spTgt spid="28"/>
                                        </p:tgtEl>
                                        <p:attrNameLst>
                                          <p:attrName>style.visibility</p:attrName>
                                        </p:attrNameLst>
                                      </p:cBhvr>
                                      <p:to>
                                        <p:strVal val="visible"/>
                                      </p:to>
                                    </p:set>
                                    <p:animEffect transition="in" filter="randombar(horizontal)">
                                      <p:cBhvr>
                                        <p:cTn id="53" dur="500"/>
                                        <p:tgtEl>
                                          <p:spTgt spid="28"/>
                                        </p:tgtEl>
                                      </p:cBhvr>
                                    </p:animEffect>
                                  </p:childTnLst>
                                </p:cTn>
                              </p:par>
                              <p:par>
                                <p:cTn id="54" presetID="14" presetClass="entr" presetSubtype="10" fill="hold" grpId="0" nodeType="withEffect">
                                  <p:stCondLst>
                                    <p:cond delay="0"/>
                                  </p:stCondLst>
                                  <p:iterate type="wd">
                                    <p:tmPct val="10000"/>
                                  </p:iterate>
                                  <p:childTnLst>
                                    <p:set>
                                      <p:cBhvr>
                                        <p:cTn id="55" dur="1" fill="hold">
                                          <p:stCondLst>
                                            <p:cond delay="0"/>
                                          </p:stCondLst>
                                        </p:cTn>
                                        <p:tgtEl>
                                          <p:spTgt spid="26"/>
                                        </p:tgtEl>
                                        <p:attrNameLst>
                                          <p:attrName>style.visibility</p:attrName>
                                        </p:attrNameLst>
                                      </p:cBhvr>
                                      <p:to>
                                        <p:strVal val="visible"/>
                                      </p:to>
                                    </p:set>
                                    <p:animEffect transition="in" filter="randombar(horizontal)">
                                      <p:cBhvr>
                                        <p:cTn id="56" dur="500"/>
                                        <p:tgtEl>
                                          <p:spTgt spid="26"/>
                                        </p:tgtEl>
                                      </p:cBhvr>
                                    </p:animEffect>
                                  </p:childTnLst>
                                </p:cTn>
                              </p:par>
                            </p:childTnLst>
                          </p:cTn>
                        </p:par>
                        <p:par>
                          <p:cTn id="57" fill="hold">
                            <p:stCondLst>
                              <p:cond delay="5000"/>
                            </p:stCondLst>
                            <p:childTnLst>
                              <p:par>
                                <p:cTn id="58" presetID="22" presetClass="entr" presetSubtype="4"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wipe(down)">
                                      <p:cBhvr>
                                        <p:cTn id="60"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3" grpId="0" animBg="1"/>
      <p:bldP spid="3" grpId="0"/>
      <p:bldP spid="24" grpId="0"/>
      <p:bldP spid="25"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10"/>
          <p:cNvSpPr/>
          <p:nvPr/>
        </p:nvSpPr>
        <p:spPr bwMode="auto">
          <a:xfrm>
            <a:off x="1629096" y="1297790"/>
            <a:ext cx="9459459" cy="4684887"/>
          </a:xfrm>
          <a:custGeom>
            <a:avLst/>
            <a:gdLst>
              <a:gd name="T0" fmla="*/ 660 w 668"/>
              <a:gd name="T1" fmla="*/ 0 h 331"/>
              <a:gd name="T2" fmla="*/ 8 w 668"/>
              <a:gd name="T3" fmla="*/ 0 h 331"/>
              <a:gd name="T4" fmla="*/ 0 w 668"/>
              <a:gd name="T5" fmla="*/ 9 h 331"/>
              <a:gd name="T6" fmla="*/ 0 w 668"/>
              <a:gd name="T7" fmla="*/ 323 h 331"/>
              <a:gd name="T8" fmla="*/ 8 w 668"/>
              <a:gd name="T9" fmla="*/ 331 h 331"/>
              <a:gd name="T10" fmla="*/ 660 w 668"/>
              <a:gd name="T11" fmla="*/ 331 h 331"/>
              <a:gd name="T12" fmla="*/ 668 w 668"/>
              <a:gd name="T13" fmla="*/ 323 h 331"/>
              <a:gd name="T14" fmla="*/ 668 w 668"/>
              <a:gd name="T15" fmla="*/ 9 h 331"/>
              <a:gd name="T16" fmla="*/ 660 w 668"/>
              <a:gd name="T17"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8" h="331">
                <a:moveTo>
                  <a:pt x="660" y="0"/>
                </a:moveTo>
                <a:lnTo>
                  <a:pt x="8" y="0"/>
                </a:lnTo>
                <a:cubicBezTo>
                  <a:pt x="4" y="0"/>
                  <a:pt x="0" y="4"/>
                  <a:pt x="0" y="9"/>
                </a:cubicBezTo>
                <a:lnTo>
                  <a:pt x="0" y="323"/>
                </a:lnTo>
                <a:cubicBezTo>
                  <a:pt x="0" y="327"/>
                  <a:pt x="4" y="331"/>
                  <a:pt x="8" y="331"/>
                </a:cubicBezTo>
                <a:lnTo>
                  <a:pt x="660" y="331"/>
                </a:lnTo>
                <a:cubicBezTo>
                  <a:pt x="665" y="331"/>
                  <a:pt x="668" y="327"/>
                  <a:pt x="668" y="323"/>
                </a:cubicBezTo>
                <a:lnTo>
                  <a:pt x="668" y="9"/>
                </a:lnTo>
                <a:cubicBezTo>
                  <a:pt x="668" y="4"/>
                  <a:pt x="665" y="0"/>
                  <a:pt x="660" y="0"/>
                </a:cubicBezTo>
              </a:path>
            </a:pathLst>
          </a:custGeom>
          <a:gradFill flip="none" rotWithShape="1">
            <a:gsLst>
              <a:gs pos="64000">
                <a:srgbClr val="FFFFFF"/>
              </a:gs>
              <a:gs pos="0">
                <a:srgbClr val="DEDFE1"/>
              </a:gs>
            </a:gsLst>
            <a:path path="circle">
              <a:fillToRect l="100000" b="100000"/>
            </a:path>
            <a:tileRect t="-100000" r="-100000"/>
          </a:gradFill>
          <a:ln w="1270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25400"/>
          </a:sp3d>
        </p:spPr>
        <p:txBody>
          <a:bodyPr vert="horz" wrap="square" lIns="121920" tIns="60960" rIns="121920" bIns="60960" numCol="1" anchor="t" anchorCtr="0" compatLnSpc="1"/>
          <a:lstStyle/>
          <a:p>
            <a:endParaRPr lang="zh-CN" altLang="en-US" sz="2400"/>
          </a:p>
        </p:txBody>
      </p:sp>
      <p:sp>
        <p:nvSpPr>
          <p:cNvPr id="20" name="Freeform 11"/>
          <p:cNvSpPr/>
          <p:nvPr/>
        </p:nvSpPr>
        <p:spPr bwMode="auto">
          <a:xfrm>
            <a:off x="10309707" y="5189668"/>
            <a:ext cx="778848" cy="793008"/>
          </a:xfrm>
          <a:custGeom>
            <a:avLst/>
            <a:gdLst>
              <a:gd name="T0" fmla="*/ 55 w 55"/>
              <a:gd name="T1" fmla="*/ 0 h 56"/>
              <a:gd name="T2" fmla="*/ 0 w 55"/>
              <a:gd name="T3" fmla="*/ 56 h 56"/>
              <a:gd name="T4" fmla="*/ 3 w 55"/>
              <a:gd name="T5" fmla="*/ 56 h 56"/>
              <a:gd name="T6" fmla="*/ 49 w 55"/>
              <a:gd name="T7" fmla="*/ 56 h 56"/>
              <a:gd name="T8" fmla="*/ 55 w 55"/>
              <a:gd name="T9" fmla="*/ 50 h 56"/>
              <a:gd name="T10" fmla="*/ 55 w 55"/>
              <a:gd name="T11" fmla="*/ 2 h 56"/>
              <a:gd name="T12" fmla="*/ 55 w 55"/>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55" h="56">
                <a:moveTo>
                  <a:pt x="55" y="0"/>
                </a:moveTo>
                <a:cubicBezTo>
                  <a:pt x="37" y="19"/>
                  <a:pt x="19" y="37"/>
                  <a:pt x="0" y="56"/>
                </a:cubicBezTo>
                <a:cubicBezTo>
                  <a:pt x="1" y="56"/>
                  <a:pt x="2" y="56"/>
                  <a:pt x="3" y="56"/>
                </a:cubicBezTo>
                <a:lnTo>
                  <a:pt x="49" y="56"/>
                </a:lnTo>
                <a:cubicBezTo>
                  <a:pt x="52" y="56"/>
                  <a:pt x="55" y="51"/>
                  <a:pt x="55" y="50"/>
                </a:cubicBezTo>
                <a:lnTo>
                  <a:pt x="55" y="2"/>
                </a:lnTo>
                <a:lnTo>
                  <a:pt x="55" y="0"/>
                </a:lnTo>
              </a:path>
            </a:pathLst>
          </a:custGeom>
          <a:solidFill>
            <a:srgbClr val="87B0C7"/>
          </a:solidFill>
          <a:ln w="0">
            <a:noFill/>
            <a:prstDash val="solid"/>
            <a:round/>
          </a:ln>
          <a:effectLst>
            <a:outerShdw blurRad="190500" dist="228600" dir="2700000" algn="ctr">
              <a:srgbClr val="000000">
                <a:alpha val="30000"/>
              </a:srgbClr>
            </a:outerShdw>
          </a:effectLst>
        </p:spPr>
        <p:txBody>
          <a:bodyPr vert="horz" wrap="square" lIns="121920" tIns="60960" rIns="121920" bIns="60960" numCol="1" anchor="t" anchorCtr="0" compatLnSpc="1"/>
          <a:lstStyle/>
          <a:p>
            <a:endParaRPr lang="zh-CN" altLang="en-US" sz="2400"/>
          </a:p>
        </p:txBody>
      </p:sp>
      <p:sp>
        <p:nvSpPr>
          <p:cNvPr id="22" name="燕尾形 21"/>
          <p:cNvSpPr/>
          <p:nvPr/>
        </p:nvSpPr>
        <p:spPr>
          <a:xfrm>
            <a:off x="10775632" y="5692616"/>
            <a:ext cx="192021" cy="192021"/>
          </a:xfrm>
          <a:prstGeom prst="chevro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23" name="TextBox 22"/>
          <p:cNvSpPr txBox="1"/>
          <p:nvPr/>
        </p:nvSpPr>
        <p:spPr>
          <a:xfrm>
            <a:off x="2461605" y="618926"/>
            <a:ext cx="1768433" cy="3508653"/>
          </a:xfrm>
          <a:prstGeom prst="rect">
            <a:avLst/>
          </a:prstGeom>
          <a:noFill/>
        </p:spPr>
        <p:txBody>
          <a:bodyPr wrap="none" rtlCol="0">
            <a:spAutoFit/>
          </a:bodyPr>
          <a:lstStyle/>
          <a:p>
            <a:r>
              <a:rPr lang="en-US" altLang="zh-CN" sz="22200" b="1" dirty="0">
                <a:solidFill>
                  <a:srgbClr val="87B0C7"/>
                </a:solidFill>
                <a:latin typeface="Arial" pitchFamily="34" charset="0"/>
                <a:cs typeface="Arial" pitchFamily="34" charset="0"/>
              </a:rPr>
              <a:t>3</a:t>
            </a:r>
            <a:endParaRPr lang="zh-CN" altLang="en-US" sz="22200" b="1" dirty="0">
              <a:solidFill>
                <a:srgbClr val="87B0C7"/>
              </a:solidFill>
              <a:latin typeface="Arial" pitchFamily="34" charset="0"/>
              <a:cs typeface="Arial" pitchFamily="34" charset="0"/>
            </a:endParaRPr>
          </a:p>
        </p:txBody>
      </p:sp>
      <p:sp>
        <p:nvSpPr>
          <p:cNvPr id="39" name="TextBox 38"/>
          <p:cNvSpPr txBox="1"/>
          <p:nvPr/>
        </p:nvSpPr>
        <p:spPr>
          <a:xfrm>
            <a:off x="4367808" y="1560035"/>
            <a:ext cx="6028830" cy="646331"/>
          </a:xfrm>
          <a:prstGeom prst="rect">
            <a:avLst/>
          </a:prstGeom>
          <a:noFill/>
        </p:spPr>
        <p:txBody>
          <a:bodyPr wrap="none" rtlCol="0">
            <a:spAutoFit/>
          </a:bodyPr>
          <a:lstStyle/>
          <a:p>
            <a:r>
              <a:rPr lang="zh-CN" altLang="en-US" sz="3600" b="1" dirty="0">
                <a:solidFill>
                  <a:srgbClr val="87B0C7"/>
                </a:solidFill>
                <a:latin typeface="微软雅黑" pitchFamily="34" charset="-122"/>
                <a:ea typeface="微软雅黑" pitchFamily="34" charset="-122"/>
              </a:rPr>
              <a:t>Project Results Showcase</a:t>
            </a:r>
          </a:p>
        </p:txBody>
      </p:sp>
      <p:sp>
        <p:nvSpPr>
          <p:cNvPr id="40" name="TextBox 39"/>
          <p:cNvSpPr txBox="1"/>
          <p:nvPr/>
        </p:nvSpPr>
        <p:spPr>
          <a:xfrm>
            <a:off x="4392077" y="2339735"/>
            <a:ext cx="2233304" cy="379656"/>
          </a:xfrm>
          <a:prstGeom prst="rect">
            <a:avLst/>
          </a:prstGeom>
          <a:noFill/>
        </p:spPr>
        <p:txBody>
          <a:bodyPr wrap="none" rtlCol="0">
            <a:spAutoFit/>
          </a:bodyPr>
          <a:lstStyle/>
          <a:p>
            <a:pPr marL="609585" indent="-609585">
              <a:buFont typeface="Wingdings" pitchFamily="2" charset="2"/>
              <a:buChar char="Ø"/>
            </a:pPr>
            <a:r>
              <a:rPr lang="zh-CN" altLang="en-US" sz="1867" dirty="0">
                <a:solidFill>
                  <a:srgbClr val="404040"/>
                </a:solidFill>
                <a:latin typeface="微软雅黑" pitchFamily="34" charset="-122"/>
                <a:ea typeface="微软雅黑" pitchFamily="34" charset="-122"/>
              </a:rPr>
              <a:t>Complete project Summary</a:t>
            </a:r>
          </a:p>
        </p:txBody>
      </p:sp>
      <p:sp>
        <p:nvSpPr>
          <p:cNvPr id="41" name="TextBox 40"/>
          <p:cNvSpPr txBox="1"/>
          <p:nvPr/>
        </p:nvSpPr>
        <p:spPr>
          <a:xfrm>
            <a:off x="7080377" y="2339735"/>
            <a:ext cx="1994457" cy="379656"/>
          </a:xfrm>
          <a:prstGeom prst="rect">
            <a:avLst/>
          </a:prstGeom>
          <a:noFill/>
        </p:spPr>
        <p:txBody>
          <a:bodyPr wrap="none" rtlCol="0">
            <a:spAutoFit/>
          </a:bodyPr>
          <a:lstStyle/>
          <a:p>
            <a:pPr marL="609585" indent="-609585">
              <a:buFont typeface="Wingdings" pitchFamily="2" charset="2"/>
              <a:buChar char="Ø"/>
            </a:pPr>
            <a:r>
              <a:rPr lang="zh-CN" altLang="en-US" sz="1867" dirty="0">
                <a:solidFill>
                  <a:srgbClr val="404040"/>
                </a:solidFill>
                <a:latin typeface="微软雅黑" pitchFamily="34" charset="-122"/>
                <a:ea typeface="微软雅黑" pitchFamily="34" charset="-122"/>
              </a:rPr>
              <a:t>Completion of Project I</a:t>
            </a:r>
          </a:p>
        </p:txBody>
      </p:sp>
      <p:sp>
        <p:nvSpPr>
          <p:cNvPr id="12" name="TextBox 11"/>
          <p:cNvSpPr txBox="1"/>
          <p:nvPr/>
        </p:nvSpPr>
        <p:spPr>
          <a:xfrm>
            <a:off x="4392078" y="2826609"/>
            <a:ext cx="1994457" cy="379656"/>
          </a:xfrm>
          <a:prstGeom prst="rect">
            <a:avLst/>
          </a:prstGeom>
          <a:noFill/>
        </p:spPr>
        <p:txBody>
          <a:bodyPr wrap="none" rtlCol="0">
            <a:spAutoFit/>
          </a:bodyPr>
          <a:lstStyle/>
          <a:p>
            <a:pPr marL="609585" indent="-609585">
              <a:buFont typeface="Wingdings" pitchFamily="2" charset="2"/>
              <a:buChar char="Ø"/>
            </a:pPr>
            <a:r>
              <a:rPr lang="zh-CN" altLang="en-US" sz="1867" dirty="0">
                <a:solidFill>
                  <a:srgbClr val="404040"/>
                </a:solidFill>
                <a:latin typeface="微软雅黑" pitchFamily="34" charset="-122"/>
                <a:ea typeface="微软雅黑" pitchFamily="34" charset="-122"/>
              </a:rPr>
              <a:t>Completion of Project two</a:t>
            </a:r>
          </a:p>
        </p:txBody>
      </p:sp>
      <p:sp>
        <p:nvSpPr>
          <p:cNvPr id="13" name="TextBox 12"/>
          <p:cNvSpPr txBox="1"/>
          <p:nvPr/>
        </p:nvSpPr>
        <p:spPr>
          <a:xfrm>
            <a:off x="7080377" y="2826609"/>
            <a:ext cx="1994457" cy="379656"/>
          </a:xfrm>
          <a:prstGeom prst="rect">
            <a:avLst/>
          </a:prstGeom>
          <a:noFill/>
        </p:spPr>
        <p:txBody>
          <a:bodyPr wrap="none" rtlCol="0">
            <a:spAutoFit/>
          </a:bodyPr>
          <a:lstStyle/>
          <a:p>
            <a:pPr marL="609585" indent="-609585">
              <a:buFont typeface="Wingdings" pitchFamily="2" charset="2"/>
              <a:buChar char="Ø"/>
            </a:pPr>
            <a:r>
              <a:rPr lang="zh-CN" altLang="en-US" sz="1867" dirty="0">
                <a:solidFill>
                  <a:srgbClr val="404040"/>
                </a:solidFill>
                <a:latin typeface="微软雅黑" pitchFamily="34" charset="-122"/>
                <a:ea typeface="微软雅黑" pitchFamily="34" charset="-122"/>
              </a:rPr>
              <a:t>Success through sharing</a:t>
            </a:r>
          </a:p>
        </p:txBody>
      </p:sp>
      <p:sp>
        <p:nvSpPr>
          <p:cNvPr id="14" name="TextBox 13"/>
          <p:cNvSpPr txBox="1"/>
          <p:nvPr/>
        </p:nvSpPr>
        <p:spPr>
          <a:xfrm>
            <a:off x="2013807" y="3524295"/>
            <a:ext cx="8395143" cy="1385379"/>
          </a:xfrm>
          <a:prstGeom prst="rect">
            <a:avLst/>
          </a:prstGeom>
          <a:noFill/>
        </p:spPr>
        <p:txBody>
          <a:bodyPr wrap="square" rtlCol="0">
            <a:spAutoFit/>
          </a:bodyPr>
          <a:lstStyle/>
          <a:p>
            <a:pPr>
              <a:lnSpc>
                <a:spcPct val="150000"/>
              </a:lnSpc>
            </a:pPr>
            <a:r>
              <a:rPr lang="zh-CN" altLang="en-US" sz="1867" dirty="0">
                <a:solidFill>
                  <a:schemeClr val="tx1">
                    <a:lumMod val="75000"/>
                    <a:lumOff val="25000"/>
                  </a:schemeClr>
                </a:solidFill>
                <a:latin typeface="微软雅黑" pitchFamily="34" charset="-122"/>
                <a:ea typeface="微软雅黑" pitchFamily="34" charset="-122"/>
              </a:rPr>
              <a:t>In this input section to outline the text content, the text as concise as possible to describe the basic content of this chapter can be professionally designed in this input section to outline the text content, text as concise as possible to describe the basic content of this chapter can be professional design</a:t>
            </a:r>
            <a:r>
              <a:rPr lang="en-US" altLang="zh-CN" sz="1867" dirty="0">
                <a:solidFill>
                  <a:schemeClr val="tx1">
                    <a:lumMod val="75000"/>
                    <a:lumOff val="25000"/>
                  </a:schemeClr>
                </a:solidFill>
                <a:latin typeface="微软雅黑" pitchFamily="34" charset="-122"/>
                <a:ea typeface="微软雅黑" pitchFamily="34" charset="-122"/>
              </a:rPr>
              <a:t>~~~</a:t>
            </a:r>
            <a:endParaRPr lang="zh-CN" altLang="en-US" sz="1867" dirty="0">
              <a:solidFill>
                <a:schemeClr val="tx1">
                  <a:lumMod val="75000"/>
                  <a:lumOff val="25000"/>
                </a:schemeClr>
              </a:solidFill>
              <a:latin typeface="微软雅黑" pitchFamily="34" charset="-122"/>
              <a:ea typeface="微软雅黑" pitchFamily="34" charset="-122"/>
            </a:endParaRPr>
          </a:p>
        </p:txBody>
      </p:sp>
      <p:sp>
        <p:nvSpPr>
          <p:cNvPr id="15" name="文本框 14"/>
          <p:cNvSpPr txBox="1"/>
          <p:nvPr/>
        </p:nvSpPr>
        <p:spPr>
          <a:xfrm>
            <a:off x="12192000" y="9372600"/>
            <a:ext cx="877163" cy="369332"/>
          </a:xfrm>
          <a:prstGeom prst="rect">
            <a:avLst/>
          </a:prstGeom>
          <a:noFill/>
        </p:spPr>
        <p:txBody>
          <a:bodyPr wrap="none" rtlCol="0">
            <a:spAutoFit/>
          </a:bodyPr>
          <a:lstStyle/>
          <a:p>
            <a:r>
              <a:rPr lang="zh-CN" altLang="en-US" dirty="0"/>
              <a:t>Delay character</a:t>
            </a:r>
          </a:p>
        </p:txBody>
      </p:sp>
    </p:spTree>
    <p:extLst>
      <p:ext uri="{BB962C8B-B14F-4D97-AF65-F5344CB8AC3E}">
        <p14:creationId xmlns:p14="http://schemas.microsoft.com/office/powerpoint/2010/main" val="3885798048"/>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par>
                          <p:cTn id="16" fill="hold">
                            <p:stCondLst>
                              <p:cond delay="500"/>
                            </p:stCondLst>
                            <p:childTnLst>
                              <p:par>
                                <p:cTn id="17" presetID="53" presetClass="entr" presetSubtype="16"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childTnLst>
                          </p:cTn>
                        </p:par>
                        <p:par>
                          <p:cTn id="22" fill="hold">
                            <p:stCondLst>
                              <p:cond delay="1000"/>
                            </p:stCondLst>
                            <p:childTnLst>
                              <p:par>
                                <p:cTn id="23" presetID="12" presetClass="entr" presetSubtype="4" fill="hold" grpId="0" nodeType="afterEffect">
                                  <p:stCondLst>
                                    <p:cond delay="0"/>
                                  </p:stCondLst>
                                  <p:iterate type="lt">
                                    <p:tmPct val="10000"/>
                                  </p:iterate>
                                  <p:childTnLst>
                                    <p:set>
                                      <p:cBhvr>
                                        <p:cTn id="24" dur="1" fill="hold">
                                          <p:stCondLst>
                                            <p:cond delay="0"/>
                                          </p:stCondLst>
                                        </p:cTn>
                                        <p:tgtEl>
                                          <p:spTgt spid="39"/>
                                        </p:tgtEl>
                                        <p:attrNameLst>
                                          <p:attrName>style.visibility</p:attrName>
                                        </p:attrNameLst>
                                      </p:cBhvr>
                                      <p:to>
                                        <p:strVal val="visible"/>
                                      </p:to>
                                    </p:set>
                                    <p:anim calcmode="lin" valueType="num">
                                      <p:cBhvr additive="base">
                                        <p:cTn id="25" dur="500"/>
                                        <p:tgtEl>
                                          <p:spTgt spid="39"/>
                                        </p:tgtEl>
                                        <p:attrNameLst>
                                          <p:attrName>ppt_y</p:attrName>
                                        </p:attrNameLst>
                                      </p:cBhvr>
                                      <p:tavLst>
                                        <p:tav tm="0">
                                          <p:val>
                                            <p:strVal val="#ppt_y+#ppt_h*1.125000"/>
                                          </p:val>
                                        </p:tav>
                                        <p:tav tm="100000">
                                          <p:val>
                                            <p:strVal val="#ppt_y"/>
                                          </p:val>
                                        </p:tav>
                                      </p:tavLst>
                                    </p:anim>
                                    <p:animEffect transition="in" filter="wipe(up)">
                                      <p:cBhvr>
                                        <p:cTn id="26" dur="500"/>
                                        <p:tgtEl>
                                          <p:spTgt spid="39"/>
                                        </p:tgtEl>
                                      </p:cBhvr>
                                    </p:animEffect>
                                  </p:childTnLst>
                                </p:cTn>
                              </p:par>
                            </p:childTnLst>
                          </p:cTn>
                        </p:par>
                        <p:par>
                          <p:cTn id="27" fill="hold">
                            <p:stCondLst>
                              <p:cond delay="1750"/>
                            </p:stCondLst>
                            <p:childTnLst>
                              <p:par>
                                <p:cTn id="28" presetID="10" presetClass="entr" presetSubtype="0"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500"/>
                                        <p:tgtEl>
                                          <p:spTgt spid="4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500"/>
                                        <p:tgtEl>
                                          <p:spTgt spid="41"/>
                                        </p:tgtEl>
                                      </p:cBhvr>
                                    </p:animEffect>
                                  </p:childTnLst>
                                </p:cTn>
                              </p:par>
                            </p:childTnLst>
                          </p:cTn>
                        </p:par>
                        <p:par>
                          <p:cTn id="34" fill="hold">
                            <p:stCondLst>
                              <p:cond delay="2250"/>
                            </p:stCondLst>
                            <p:childTnLst>
                              <p:par>
                                <p:cTn id="35" presetID="10"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par>
                          <p:cTn id="41" fill="hold">
                            <p:stCondLst>
                              <p:cond delay="2750"/>
                            </p:stCondLst>
                            <p:childTnLst>
                              <p:par>
                                <p:cTn id="42" presetID="22" presetClass="entr" presetSubtype="1"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up)">
                                      <p:cBhvr>
                                        <p:cTn id="44" dur="1000"/>
                                        <p:tgtEl>
                                          <p:spTgt spid="14"/>
                                        </p:tgtEl>
                                      </p:cBhvr>
                                    </p:animEffect>
                                  </p:childTnLst>
                                </p:cTn>
                              </p:par>
                            </p:childTnLst>
                          </p:cTn>
                        </p:par>
                        <p:par>
                          <p:cTn id="45" fill="hold">
                            <p:stCondLst>
                              <p:cond delay="3750"/>
                            </p:stCondLst>
                            <p:childTnLst>
                              <p:par>
                                <p:cTn id="46" presetID="22" presetClass="entr" presetSubtype="4"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down)">
                                      <p:cBhvr>
                                        <p:cTn id="4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2" grpId="0" animBg="1"/>
      <p:bldP spid="23" grpId="0"/>
      <p:bldP spid="39" grpId="0"/>
      <p:bldP spid="40" grpId="0"/>
      <p:bldP spid="41" grpId="0"/>
      <p:bldP spid="12" grpId="0"/>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121325" y="2807208"/>
            <a:ext cx="8304599" cy="131339"/>
            <a:chOff x="2088841" y="4786946"/>
            <a:chExt cx="8304598" cy="131338"/>
          </a:xfrm>
        </p:grpSpPr>
        <p:sp>
          <p:nvSpPr>
            <p:cNvPr id="5" name="圆角矩形 4"/>
            <p:cNvSpPr/>
            <p:nvPr/>
          </p:nvSpPr>
          <p:spPr>
            <a:xfrm>
              <a:off x="2088841" y="4786946"/>
              <a:ext cx="8304598" cy="121800"/>
            </a:xfrm>
            <a:prstGeom prst="roundRect">
              <a:avLst>
                <a:gd name="adj" fmla="val 50000"/>
              </a:avLst>
            </a:prstGeom>
            <a:solidFill>
              <a:schemeClr val="bg1">
                <a:lumMod val="85000"/>
              </a:schemeClr>
            </a:solidFill>
            <a:ln w="19050">
              <a:gradFill flip="none" rotWithShape="1">
                <a:gsLst>
                  <a:gs pos="0">
                    <a:schemeClr val="bg1">
                      <a:lumMod val="85000"/>
                    </a:schemeClr>
                  </a:gs>
                  <a:gs pos="100000">
                    <a:schemeClr val="bg1"/>
                  </a:gs>
                </a:gsLst>
                <a:lin ang="2700000" scaled="1"/>
                <a:tileRect/>
              </a:gradFill>
            </a:ln>
            <a:effectLst>
              <a:innerShdw blurRad="101600" dist="381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solidFill>
                  <a:schemeClr val="bg1"/>
                </a:solidFill>
                <a:latin typeface="+mn-ea"/>
                <a:cs typeface="+mn-ea"/>
              </a:endParaRPr>
            </a:p>
          </p:txBody>
        </p:sp>
        <p:sp>
          <p:nvSpPr>
            <p:cNvPr id="6" name="圆角矩形 5"/>
            <p:cNvSpPr/>
            <p:nvPr/>
          </p:nvSpPr>
          <p:spPr>
            <a:xfrm>
              <a:off x="6691937" y="4796484"/>
              <a:ext cx="2039726" cy="121800"/>
            </a:xfrm>
            <a:prstGeom prst="roundRect">
              <a:avLst>
                <a:gd name="adj" fmla="val 50000"/>
              </a:avLst>
            </a:prstGeom>
            <a:solidFill>
              <a:srgbClr val="87B0C7"/>
            </a:solidFill>
            <a:ln w="19050">
              <a:gradFill flip="none" rotWithShape="1">
                <a:gsLst>
                  <a:gs pos="0">
                    <a:schemeClr val="bg1">
                      <a:lumMod val="85000"/>
                    </a:schemeClr>
                  </a:gs>
                  <a:gs pos="100000">
                    <a:schemeClr val="bg1"/>
                  </a:gs>
                </a:gsLst>
                <a:lin ang="2700000" scaled="1"/>
                <a:tileRect/>
              </a:gradFill>
            </a:ln>
            <a:effectLst>
              <a:innerShdw blurRad="101600" dist="381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solidFill>
                  <a:schemeClr val="bg1"/>
                </a:solidFill>
                <a:latin typeface="+mn-ea"/>
                <a:cs typeface="+mn-ea"/>
              </a:endParaRPr>
            </a:p>
          </p:txBody>
        </p:sp>
      </p:grpSp>
      <p:grpSp>
        <p:nvGrpSpPr>
          <p:cNvPr id="7" name="组合 6"/>
          <p:cNvGrpSpPr/>
          <p:nvPr/>
        </p:nvGrpSpPr>
        <p:grpSpPr>
          <a:xfrm>
            <a:off x="1865455" y="4538925"/>
            <a:ext cx="8172776" cy="1389040"/>
            <a:chOff x="2207942" y="2018652"/>
            <a:chExt cx="7776116" cy="1220497"/>
          </a:xfrm>
        </p:grpSpPr>
        <p:sp>
          <p:nvSpPr>
            <p:cNvPr id="8" name="圆角矩形 7"/>
            <p:cNvSpPr/>
            <p:nvPr/>
          </p:nvSpPr>
          <p:spPr>
            <a:xfrm>
              <a:off x="2207942" y="2018652"/>
              <a:ext cx="7776116" cy="1220497"/>
            </a:xfrm>
            <a:prstGeom prst="roundRect">
              <a:avLst>
                <a:gd name="adj" fmla="val 50000"/>
              </a:avLst>
            </a:prstGeom>
            <a:solidFill>
              <a:srgbClr val="87B0C7"/>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solidFill>
                  <a:srgbClr val="87B0C7"/>
                </a:solidFill>
                <a:latin typeface="+mn-ea"/>
                <a:cs typeface="+mn-ea"/>
              </a:endParaRPr>
            </a:p>
          </p:txBody>
        </p:sp>
        <p:sp>
          <p:nvSpPr>
            <p:cNvPr id="9" name="圆角矩形 8"/>
            <p:cNvSpPr/>
            <p:nvPr/>
          </p:nvSpPr>
          <p:spPr>
            <a:xfrm>
              <a:off x="2314903" y="2115844"/>
              <a:ext cx="7562195" cy="1026111"/>
            </a:xfrm>
            <a:prstGeom prst="roundRect">
              <a:avLst>
                <a:gd name="adj" fmla="val 50000"/>
              </a:avLst>
            </a:prstGeom>
            <a:solidFill>
              <a:schemeClr val="bg1">
                <a:lumMod val="95000"/>
              </a:schemeClr>
            </a:solidFill>
            <a:ln w="50800">
              <a:noFill/>
            </a:ln>
            <a:effectLst>
              <a:outerShdw blurRad="127000" dist="63500" dir="2700000" algn="tl" rotWithShape="0">
                <a:schemeClr val="tx1">
                  <a:lumMod val="65000"/>
                  <a:lumOff val="35000"/>
                  <a:alpha val="64000"/>
                </a:schemeClr>
              </a:outerShdw>
            </a:effectLst>
            <a:scene3d>
              <a:camera prst="orthographicFront"/>
              <a:lightRig rig="threePt" dir="t"/>
            </a:scene3d>
            <a:sp3d prstMaterial="softEdge">
              <a:bevelT w="571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rgbClr val="87B0C7"/>
                </a:solidFill>
                <a:latin typeface="+mn-ea"/>
                <a:cs typeface="+mn-ea"/>
              </a:endParaRPr>
            </a:p>
          </p:txBody>
        </p:sp>
      </p:grpSp>
      <p:grpSp>
        <p:nvGrpSpPr>
          <p:cNvPr id="10" name="组合 9"/>
          <p:cNvGrpSpPr/>
          <p:nvPr/>
        </p:nvGrpSpPr>
        <p:grpSpPr>
          <a:xfrm>
            <a:off x="2718587" y="4828573"/>
            <a:ext cx="1208712" cy="809743"/>
            <a:chOff x="1514730" y="396832"/>
            <a:chExt cx="1208712" cy="809743"/>
          </a:xfrm>
        </p:grpSpPr>
        <p:sp>
          <p:nvSpPr>
            <p:cNvPr id="11" name="文本框 10"/>
            <p:cNvSpPr txBox="1"/>
            <p:nvPr/>
          </p:nvSpPr>
          <p:spPr>
            <a:xfrm>
              <a:off x="1514730" y="396832"/>
              <a:ext cx="1208712" cy="502766"/>
            </a:xfrm>
            <a:prstGeom prst="rect">
              <a:avLst/>
            </a:prstGeom>
            <a:noFill/>
          </p:spPr>
          <p:txBody>
            <a:bodyPr wrap="square" rtlCol="0">
              <a:spAutoFit/>
            </a:bodyPr>
            <a:lstStyle/>
            <a:p>
              <a:pPr algn="ctr"/>
              <a:r>
                <a:rPr lang="zh-CN" altLang="en-US" sz="2667" dirty="0">
                  <a:solidFill>
                    <a:srgbClr val="87B0C7"/>
                  </a:solidFill>
                  <a:latin typeface="+mn-ea"/>
                  <a:cs typeface="+mn-ea"/>
                </a:rPr>
                <a:t>Title</a:t>
              </a:r>
            </a:p>
          </p:txBody>
        </p:sp>
        <p:sp>
          <p:nvSpPr>
            <p:cNvPr id="12" name="文本框 11"/>
            <p:cNvSpPr txBox="1"/>
            <p:nvPr/>
          </p:nvSpPr>
          <p:spPr>
            <a:xfrm>
              <a:off x="1563026" y="944965"/>
              <a:ext cx="1112119" cy="261610"/>
            </a:xfrm>
            <a:prstGeom prst="rect">
              <a:avLst/>
            </a:prstGeom>
            <a:noFill/>
          </p:spPr>
          <p:txBody>
            <a:bodyPr wrap="square" rtlCol="0">
              <a:spAutoFit/>
            </a:bodyPr>
            <a:lstStyle/>
            <a:p>
              <a:pPr algn="dist"/>
              <a:r>
                <a:rPr lang="en-US" altLang="zh-CN" sz="1100" dirty="0">
                  <a:solidFill>
                    <a:srgbClr val="87B0C7"/>
                  </a:solidFill>
                  <a:latin typeface="+mn-ea"/>
                  <a:cs typeface="+mn-ea"/>
                </a:rPr>
                <a:t>PERCEPTUAL</a:t>
              </a:r>
            </a:p>
          </p:txBody>
        </p:sp>
      </p:grpSp>
      <p:grpSp>
        <p:nvGrpSpPr>
          <p:cNvPr id="13" name="组合 12"/>
          <p:cNvGrpSpPr/>
          <p:nvPr/>
        </p:nvGrpSpPr>
        <p:grpSpPr>
          <a:xfrm>
            <a:off x="4471187" y="4828573"/>
            <a:ext cx="1208712" cy="809743"/>
            <a:chOff x="1514730" y="396832"/>
            <a:chExt cx="1208712" cy="809743"/>
          </a:xfrm>
        </p:grpSpPr>
        <p:sp>
          <p:nvSpPr>
            <p:cNvPr id="14" name="文本框 13"/>
            <p:cNvSpPr txBox="1"/>
            <p:nvPr/>
          </p:nvSpPr>
          <p:spPr>
            <a:xfrm>
              <a:off x="1514730" y="396832"/>
              <a:ext cx="1208712" cy="502766"/>
            </a:xfrm>
            <a:prstGeom prst="rect">
              <a:avLst/>
            </a:prstGeom>
            <a:noFill/>
          </p:spPr>
          <p:txBody>
            <a:bodyPr wrap="square" rtlCol="0">
              <a:spAutoFit/>
            </a:bodyPr>
            <a:lstStyle/>
            <a:p>
              <a:pPr algn="ctr"/>
              <a:r>
                <a:rPr lang="zh-CN" altLang="en-US" sz="2667" dirty="0">
                  <a:solidFill>
                    <a:srgbClr val="87B0C7"/>
                  </a:solidFill>
                  <a:latin typeface="+mn-ea"/>
                  <a:cs typeface="+mn-ea"/>
                </a:rPr>
                <a:t>Title</a:t>
              </a:r>
            </a:p>
          </p:txBody>
        </p:sp>
        <p:sp>
          <p:nvSpPr>
            <p:cNvPr id="15" name="文本框 14"/>
            <p:cNvSpPr txBox="1"/>
            <p:nvPr/>
          </p:nvSpPr>
          <p:spPr>
            <a:xfrm>
              <a:off x="1563026" y="944965"/>
              <a:ext cx="1112119" cy="261610"/>
            </a:xfrm>
            <a:prstGeom prst="rect">
              <a:avLst/>
            </a:prstGeom>
            <a:noFill/>
          </p:spPr>
          <p:txBody>
            <a:bodyPr wrap="square" rtlCol="0">
              <a:spAutoFit/>
            </a:bodyPr>
            <a:lstStyle/>
            <a:p>
              <a:pPr algn="dist"/>
              <a:r>
                <a:rPr lang="en-US" altLang="zh-CN" sz="1100" dirty="0">
                  <a:solidFill>
                    <a:srgbClr val="87B0C7"/>
                  </a:solidFill>
                  <a:latin typeface="+mn-ea"/>
                  <a:cs typeface="+mn-ea"/>
                </a:rPr>
                <a:t>PERCEPTUAL</a:t>
              </a:r>
            </a:p>
          </p:txBody>
        </p:sp>
      </p:grpSp>
      <p:grpSp>
        <p:nvGrpSpPr>
          <p:cNvPr id="16" name="组合 15"/>
          <p:cNvGrpSpPr/>
          <p:nvPr/>
        </p:nvGrpSpPr>
        <p:grpSpPr>
          <a:xfrm>
            <a:off x="6223787" y="4828573"/>
            <a:ext cx="1208712" cy="809743"/>
            <a:chOff x="1514730" y="396832"/>
            <a:chExt cx="1208712" cy="809743"/>
          </a:xfrm>
        </p:grpSpPr>
        <p:sp>
          <p:nvSpPr>
            <p:cNvPr id="17" name="文本框 16"/>
            <p:cNvSpPr txBox="1"/>
            <p:nvPr/>
          </p:nvSpPr>
          <p:spPr>
            <a:xfrm>
              <a:off x="1514730" y="396832"/>
              <a:ext cx="1208712" cy="502766"/>
            </a:xfrm>
            <a:prstGeom prst="rect">
              <a:avLst/>
            </a:prstGeom>
            <a:noFill/>
          </p:spPr>
          <p:txBody>
            <a:bodyPr wrap="square" rtlCol="0">
              <a:spAutoFit/>
            </a:bodyPr>
            <a:lstStyle/>
            <a:p>
              <a:pPr algn="ctr"/>
              <a:r>
                <a:rPr lang="zh-CN" altLang="en-US" sz="2667" dirty="0">
                  <a:solidFill>
                    <a:srgbClr val="87B0C7"/>
                  </a:solidFill>
                  <a:latin typeface="+mn-ea"/>
                  <a:cs typeface="+mn-ea"/>
                </a:rPr>
                <a:t>Title</a:t>
              </a:r>
            </a:p>
          </p:txBody>
        </p:sp>
        <p:sp>
          <p:nvSpPr>
            <p:cNvPr id="18" name="文本框 17"/>
            <p:cNvSpPr txBox="1"/>
            <p:nvPr/>
          </p:nvSpPr>
          <p:spPr>
            <a:xfrm>
              <a:off x="1563026" y="944965"/>
              <a:ext cx="1112119" cy="261610"/>
            </a:xfrm>
            <a:prstGeom prst="rect">
              <a:avLst/>
            </a:prstGeom>
            <a:noFill/>
          </p:spPr>
          <p:txBody>
            <a:bodyPr wrap="square" rtlCol="0">
              <a:spAutoFit/>
            </a:bodyPr>
            <a:lstStyle/>
            <a:p>
              <a:pPr algn="dist"/>
              <a:r>
                <a:rPr lang="en-US" altLang="zh-CN" sz="1100" dirty="0">
                  <a:solidFill>
                    <a:srgbClr val="87B0C7"/>
                  </a:solidFill>
                  <a:latin typeface="+mn-ea"/>
                  <a:cs typeface="+mn-ea"/>
                </a:rPr>
                <a:t>PERCEPTUAL</a:t>
              </a:r>
            </a:p>
          </p:txBody>
        </p:sp>
      </p:grpSp>
      <p:grpSp>
        <p:nvGrpSpPr>
          <p:cNvPr id="19" name="组合 18"/>
          <p:cNvGrpSpPr/>
          <p:nvPr/>
        </p:nvGrpSpPr>
        <p:grpSpPr>
          <a:xfrm>
            <a:off x="7976387" y="4828573"/>
            <a:ext cx="1208712" cy="809743"/>
            <a:chOff x="1514730" y="396832"/>
            <a:chExt cx="1208712" cy="809743"/>
          </a:xfrm>
        </p:grpSpPr>
        <p:sp>
          <p:nvSpPr>
            <p:cNvPr id="20" name="文本框 19"/>
            <p:cNvSpPr txBox="1"/>
            <p:nvPr/>
          </p:nvSpPr>
          <p:spPr>
            <a:xfrm>
              <a:off x="1514730" y="396832"/>
              <a:ext cx="1208712" cy="502766"/>
            </a:xfrm>
            <a:prstGeom prst="rect">
              <a:avLst/>
            </a:prstGeom>
            <a:noFill/>
          </p:spPr>
          <p:txBody>
            <a:bodyPr wrap="square" rtlCol="0">
              <a:spAutoFit/>
            </a:bodyPr>
            <a:lstStyle/>
            <a:p>
              <a:pPr algn="ctr"/>
              <a:r>
                <a:rPr lang="zh-CN" altLang="en-US" sz="2667" dirty="0">
                  <a:solidFill>
                    <a:srgbClr val="87B0C7"/>
                  </a:solidFill>
                  <a:latin typeface="+mn-ea"/>
                  <a:cs typeface="+mn-ea"/>
                </a:rPr>
                <a:t>Title</a:t>
              </a:r>
            </a:p>
          </p:txBody>
        </p:sp>
        <p:sp>
          <p:nvSpPr>
            <p:cNvPr id="21" name="文本框 20"/>
            <p:cNvSpPr txBox="1"/>
            <p:nvPr/>
          </p:nvSpPr>
          <p:spPr>
            <a:xfrm>
              <a:off x="1563026" y="944965"/>
              <a:ext cx="1112119" cy="261610"/>
            </a:xfrm>
            <a:prstGeom prst="rect">
              <a:avLst/>
            </a:prstGeom>
            <a:noFill/>
          </p:spPr>
          <p:txBody>
            <a:bodyPr wrap="square" rtlCol="0">
              <a:spAutoFit/>
            </a:bodyPr>
            <a:lstStyle/>
            <a:p>
              <a:pPr algn="dist"/>
              <a:r>
                <a:rPr lang="en-US" altLang="zh-CN" sz="1100" dirty="0">
                  <a:solidFill>
                    <a:srgbClr val="87B0C7"/>
                  </a:solidFill>
                  <a:latin typeface="+mn-ea"/>
                  <a:cs typeface="+mn-ea"/>
                </a:rPr>
                <a:t>PERCEPTUAL</a:t>
              </a:r>
            </a:p>
          </p:txBody>
        </p:sp>
      </p:grpSp>
      <p:cxnSp>
        <p:nvCxnSpPr>
          <p:cNvPr id="22" name="直接连接符 21"/>
          <p:cNvCxnSpPr/>
          <p:nvPr/>
        </p:nvCxnSpPr>
        <p:spPr>
          <a:xfrm>
            <a:off x="4191623" y="4869158"/>
            <a:ext cx="0" cy="671943"/>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5951843" y="4869158"/>
            <a:ext cx="0" cy="671943"/>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7712063" y="4869158"/>
            <a:ext cx="0" cy="671943"/>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2626712" y="2727543"/>
            <a:ext cx="281133" cy="281133"/>
          </a:xfrm>
          <a:prstGeom prst="ellipse">
            <a:avLst/>
          </a:prstGeom>
          <a:solidFill>
            <a:schemeClr val="bg1">
              <a:lumMod val="95000"/>
            </a:schemeClr>
          </a:solidFill>
          <a:ln w="50800">
            <a:noFill/>
          </a:ln>
          <a:effectLst>
            <a:outerShdw blurRad="114300" dist="50800" dir="2700000" algn="tl" rotWithShape="0">
              <a:schemeClr val="tx1">
                <a:alpha val="35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chemeClr val="bg1"/>
              </a:solidFill>
              <a:latin typeface="+mn-ea"/>
              <a:cs typeface="+mn-ea"/>
            </a:endParaRPr>
          </a:p>
        </p:txBody>
      </p:sp>
      <p:sp>
        <p:nvSpPr>
          <p:cNvPr id="26" name="椭圆 25"/>
          <p:cNvSpPr/>
          <p:nvPr/>
        </p:nvSpPr>
        <p:spPr>
          <a:xfrm>
            <a:off x="3760466" y="2727543"/>
            <a:ext cx="281133" cy="281133"/>
          </a:xfrm>
          <a:prstGeom prst="ellipse">
            <a:avLst/>
          </a:prstGeom>
          <a:solidFill>
            <a:schemeClr val="bg1">
              <a:lumMod val="95000"/>
            </a:schemeClr>
          </a:solidFill>
          <a:ln w="50800">
            <a:noFill/>
          </a:ln>
          <a:effectLst>
            <a:outerShdw blurRad="114300" dist="50800" dir="2700000" algn="tl" rotWithShape="0">
              <a:schemeClr val="tx1">
                <a:alpha val="35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chemeClr val="bg1"/>
              </a:solidFill>
              <a:latin typeface="+mn-ea"/>
              <a:cs typeface="+mn-ea"/>
            </a:endParaRPr>
          </a:p>
        </p:txBody>
      </p:sp>
      <p:sp>
        <p:nvSpPr>
          <p:cNvPr id="27" name="椭圆 26"/>
          <p:cNvSpPr/>
          <p:nvPr/>
        </p:nvSpPr>
        <p:spPr>
          <a:xfrm>
            <a:off x="6545567" y="2727543"/>
            <a:ext cx="281133" cy="281133"/>
          </a:xfrm>
          <a:prstGeom prst="ellipse">
            <a:avLst/>
          </a:prstGeom>
          <a:solidFill>
            <a:schemeClr val="bg1">
              <a:lumMod val="95000"/>
            </a:schemeClr>
          </a:solidFill>
          <a:ln w="50800">
            <a:noFill/>
          </a:ln>
          <a:effectLst>
            <a:outerShdw blurRad="114300" dist="50800" dir="2700000" algn="tl" rotWithShape="0">
              <a:schemeClr val="tx1">
                <a:alpha val="35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chemeClr val="bg1"/>
              </a:solidFill>
              <a:latin typeface="+mn-ea"/>
              <a:cs typeface="+mn-ea"/>
            </a:endParaRPr>
          </a:p>
        </p:txBody>
      </p:sp>
      <p:sp>
        <p:nvSpPr>
          <p:cNvPr id="28" name="椭圆 27"/>
          <p:cNvSpPr/>
          <p:nvPr/>
        </p:nvSpPr>
        <p:spPr>
          <a:xfrm>
            <a:off x="8691867" y="2727543"/>
            <a:ext cx="281133" cy="281133"/>
          </a:xfrm>
          <a:prstGeom prst="ellipse">
            <a:avLst/>
          </a:prstGeom>
          <a:solidFill>
            <a:schemeClr val="bg1">
              <a:lumMod val="95000"/>
            </a:schemeClr>
          </a:solidFill>
          <a:ln w="50800">
            <a:noFill/>
          </a:ln>
          <a:effectLst>
            <a:outerShdw blurRad="114300" dist="50800" dir="2700000" algn="tl" rotWithShape="0">
              <a:schemeClr val="tx1">
                <a:alpha val="35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chemeClr val="bg1"/>
              </a:solidFill>
              <a:latin typeface="+mn-ea"/>
              <a:cs typeface="+mn-ea"/>
            </a:endParaRPr>
          </a:p>
        </p:txBody>
      </p:sp>
      <p:sp>
        <p:nvSpPr>
          <p:cNvPr id="29" name="文本框 28"/>
          <p:cNvSpPr txBox="1"/>
          <p:nvPr/>
        </p:nvSpPr>
        <p:spPr>
          <a:xfrm>
            <a:off x="1256497" y="2737540"/>
            <a:ext cx="1112119" cy="261610"/>
          </a:xfrm>
          <a:prstGeom prst="rect">
            <a:avLst/>
          </a:prstGeom>
          <a:noFill/>
        </p:spPr>
        <p:txBody>
          <a:bodyPr wrap="square" rtlCol="0">
            <a:spAutoFit/>
          </a:bodyPr>
          <a:lstStyle/>
          <a:p>
            <a:pPr algn="ctr"/>
            <a:r>
              <a:rPr lang="en-US" altLang="zh-CN" sz="1100" dirty="0">
                <a:solidFill>
                  <a:schemeClr val="bg1"/>
                </a:solidFill>
                <a:latin typeface="+mn-ea"/>
                <a:cs typeface="+mn-ea"/>
              </a:rPr>
              <a:t>Since</a:t>
            </a:r>
          </a:p>
        </p:txBody>
      </p:sp>
      <p:grpSp>
        <p:nvGrpSpPr>
          <p:cNvPr id="30" name="组合 29"/>
          <p:cNvGrpSpPr/>
          <p:nvPr/>
        </p:nvGrpSpPr>
        <p:grpSpPr>
          <a:xfrm>
            <a:off x="2468723" y="3043899"/>
            <a:ext cx="3211176" cy="999820"/>
            <a:chOff x="2291100" y="4860345"/>
            <a:chExt cx="3211176" cy="999817"/>
          </a:xfrm>
        </p:grpSpPr>
        <p:sp>
          <p:nvSpPr>
            <p:cNvPr id="31" name="文本框 30"/>
            <p:cNvSpPr txBox="1"/>
            <p:nvPr/>
          </p:nvSpPr>
          <p:spPr>
            <a:xfrm>
              <a:off x="2291100" y="4860345"/>
              <a:ext cx="770361" cy="307776"/>
            </a:xfrm>
            <a:prstGeom prst="rect">
              <a:avLst/>
            </a:prstGeom>
            <a:noFill/>
          </p:spPr>
          <p:txBody>
            <a:bodyPr wrap="square" rtlCol="0">
              <a:spAutoFit/>
            </a:bodyPr>
            <a:lstStyle>
              <a:defPPr>
                <a:defRPr lang="zh-CN"/>
              </a:defPPr>
              <a:lvl1pPr algn="ctr">
                <a:defRPr sz="1100">
                  <a:solidFill>
                    <a:schemeClr val="tx1">
                      <a:lumMod val="50000"/>
                      <a:lumOff val="50000"/>
                    </a:schemeClr>
                  </a:solidFill>
                  <a:latin typeface="ITC Avant Garde Std Md" panose="020B0602020202020204" pitchFamily="34" charset="0"/>
                </a:defRPr>
              </a:lvl1pPr>
            </a:lstStyle>
            <a:p>
              <a:pPr algn="l"/>
              <a:r>
                <a:rPr lang="en-US" altLang="zh-CN" sz="1400" dirty="0">
                  <a:solidFill>
                    <a:schemeClr val="bg1"/>
                  </a:solidFill>
                  <a:latin typeface="+mn-ea"/>
                  <a:cs typeface="+mn-ea"/>
                </a:rPr>
                <a:t>201X</a:t>
              </a:r>
              <a:endParaRPr lang="zh-CN" altLang="en-US" sz="1400" dirty="0">
                <a:solidFill>
                  <a:schemeClr val="bg1"/>
                </a:solidFill>
                <a:latin typeface="+mn-ea"/>
                <a:cs typeface="+mn-ea"/>
              </a:endParaRPr>
            </a:p>
          </p:txBody>
        </p:sp>
        <p:sp>
          <p:nvSpPr>
            <p:cNvPr id="32" name="文本框 31"/>
            <p:cNvSpPr txBox="1"/>
            <p:nvPr/>
          </p:nvSpPr>
          <p:spPr bwMode="auto">
            <a:xfrm>
              <a:off x="2291100" y="5071037"/>
              <a:ext cx="3211176" cy="789125"/>
            </a:xfrm>
            <a:prstGeom prst="rect">
              <a:avLst/>
            </a:prstGeom>
            <a:noFill/>
          </p:spPr>
          <p:txBody>
            <a:bodyPr wrap="square">
              <a:spAutoFit/>
            </a:bodyPr>
            <a:lstStyle/>
            <a:p>
              <a:pPr>
                <a:lnSpc>
                  <a:spcPct val="130000"/>
                </a:lnSpc>
                <a:defRPr/>
              </a:pPr>
              <a:r>
                <a:rPr lang="zh-CN" altLang="en-US" sz="1200" dirty="0">
                  <a:solidFill>
                    <a:schemeClr val="bg1"/>
                  </a:solidFill>
                  <a:latin typeface="+mj-ea"/>
                  <a:cs typeface="+mn-ea"/>
                  <a:sym typeface="Lato Light" charset="0"/>
                </a:rPr>
                <a:t>Add a detailed text description here, which is recommended to be relevant to the title and consistent with the</a:t>
              </a:r>
              <a:endParaRPr lang="zh-CN" altLang="en-US" sz="1200" dirty="0">
                <a:solidFill>
                  <a:schemeClr val="bg1"/>
                </a:solidFill>
                <a:latin typeface="+mj-ea"/>
                <a:cs typeface="+mn-ea"/>
              </a:endParaRPr>
            </a:p>
          </p:txBody>
        </p:sp>
      </p:grpSp>
      <p:grpSp>
        <p:nvGrpSpPr>
          <p:cNvPr id="33" name="组合 32"/>
          <p:cNvGrpSpPr/>
          <p:nvPr/>
        </p:nvGrpSpPr>
        <p:grpSpPr>
          <a:xfrm>
            <a:off x="6380280" y="3043892"/>
            <a:ext cx="3140791" cy="999817"/>
            <a:chOff x="2291099" y="4860345"/>
            <a:chExt cx="3140791" cy="999816"/>
          </a:xfrm>
        </p:grpSpPr>
        <p:sp>
          <p:nvSpPr>
            <p:cNvPr id="34" name="文本框 33"/>
            <p:cNvSpPr txBox="1"/>
            <p:nvPr/>
          </p:nvSpPr>
          <p:spPr>
            <a:xfrm>
              <a:off x="2291100" y="4860345"/>
              <a:ext cx="770361" cy="307777"/>
            </a:xfrm>
            <a:prstGeom prst="rect">
              <a:avLst/>
            </a:prstGeom>
            <a:noFill/>
          </p:spPr>
          <p:txBody>
            <a:bodyPr wrap="square" rtlCol="0">
              <a:spAutoFit/>
            </a:bodyPr>
            <a:lstStyle>
              <a:defPPr>
                <a:defRPr lang="zh-CN"/>
              </a:defPPr>
              <a:lvl1pPr algn="ctr">
                <a:defRPr sz="1100">
                  <a:solidFill>
                    <a:schemeClr val="tx1">
                      <a:lumMod val="50000"/>
                      <a:lumOff val="50000"/>
                    </a:schemeClr>
                  </a:solidFill>
                  <a:latin typeface="ITC Avant Garde Std Md" panose="020B0602020202020204" pitchFamily="34" charset="0"/>
                </a:defRPr>
              </a:lvl1pPr>
            </a:lstStyle>
            <a:p>
              <a:pPr algn="l"/>
              <a:r>
                <a:rPr lang="en-US" altLang="zh-CN" sz="1400" dirty="0">
                  <a:solidFill>
                    <a:schemeClr val="bg1"/>
                  </a:solidFill>
                  <a:latin typeface="+mn-ea"/>
                  <a:cs typeface="+mn-ea"/>
                </a:rPr>
                <a:t>201X</a:t>
              </a:r>
              <a:endParaRPr lang="zh-CN" altLang="en-US" sz="1400" dirty="0">
                <a:solidFill>
                  <a:schemeClr val="bg1"/>
                </a:solidFill>
                <a:latin typeface="+mn-ea"/>
                <a:cs typeface="+mn-ea"/>
              </a:endParaRPr>
            </a:p>
          </p:txBody>
        </p:sp>
        <p:sp>
          <p:nvSpPr>
            <p:cNvPr id="35" name="文本框 34"/>
            <p:cNvSpPr txBox="1"/>
            <p:nvPr/>
          </p:nvSpPr>
          <p:spPr bwMode="auto">
            <a:xfrm>
              <a:off x="2291099" y="5071035"/>
              <a:ext cx="3140791" cy="789126"/>
            </a:xfrm>
            <a:prstGeom prst="rect">
              <a:avLst/>
            </a:prstGeom>
            <a:noFill/>
          </p:spPr>
          <p:txBody>
            <a:bodyPr wrap="square">
              <a:spAutoFit/>
            </a:bodyPr>
            <a:lstStyle/>
            <a:p>
              <a:pPr>
                <a:lnSpc>
                  <a:spcPct val="130000"/>
                </a:lnSpc>
                <a:defRPr/>
              </a:pPr>
              <a:r>
                <a:rPr lang="zh-CN" altLang="en-US" sz="1200" dirty="0">
                  <a:solidFill>
                    <a:schemeClr val="bg1"/>
                  </a:solidFill>
                  <a:latin typeface="+mn-ea"/>
                  <a:cs typeface="+mn-ea"/>
                  <a:sym typeface="Lato Light" charset="0"/>
                </a:rPr>
                <a:t>Add a detailed text description here, which is recommended to be relevant to the title and consistent with the</a:t>
              </a:r>
              <a:endParaRPr lang="zh-CN" altLang="en-US" sz="1200" dirty="0">
                <a:solidFill>
                  <a:schemeClr val="bg1"/>
                </a:solidFill>
                <a:latin typeface="+mn-ea"/>
                <a:cs typeface="+mn-ea"/>
              </a:endParaRPr>
            </a:p>
          </p:txBody>
        </p:sp>
      </p:grpSp>
      <p:grpSp>
        <p:nvGrpSpPr>
          <p:cNvPr id="36" name="组合 35"/>
          <p:cNvGrpSpPr/>
          <p:nvPr/>
        </p:nvGrpSpPr>
        <p:grpSpPr>
          <a:xfrm>
            <a:off x="3488187" y="1722004"/>
            <a:ext cx="4625886" cy="756488"/>
            <a:chOff x="2198445" y="4860345"/>
            <a:chExt cx="4625886" cy="756488"/>
          </a:xfrm>
        </p:grpSpPr>
        <p:sp>
          <p:nvSpPr>
            <p:cNvPr id="37" name="文本框 36"/>
            <p:cNvSpPr txBox="1"/>
            <p:nvPr/>
          </p:nvSpPr>
          <p:spPr>
            <a:xfrm>
              <a:off x="2291100" y="4860345"/>
              <a:ext cx="770361" cy="307777"/>
            </a:xfrm>
            <a:prstGeom prst="rect">
              <a:avLst/>
            </a:prstGeom>
            <a:noFill/>
          </p:spPr>
          <p:txBody>
            <a:bodyPr wrap="square" rtlCol="0">
              <a:spAutoFit/>
            </a:bodyPr>
            <a:lstStyle>
              <a:defPPr>
                <a:defRPr lang="zh-CN"/>
              </a:defPPr>
              <a:lvl1pPr algn="ctr">
                <a:defRPr sz="1100">
                  <a:solidFill>
                    <a:schemeClr val="tx1">
                      <a:lumMod val="50000"/>
                      <a:lumOff val="50000"/>
                    </a:schemeClr>
                  </a:solidFill>
                  <a:latin typeface="ITC Avant Garde Std Md" panose="020B0602020202020204" pitchFamily="34" charset="0"/>
                </a:defRPr>
              </a:lvl1pPr>
            </a:lstStyle>
            <a:p>
              <a:pPr algn="l"/>
              <a:r>
                <a:rPr lang="en-US" altLang="zh-CN" sz="1400" dirty="0">
                  <a:solidFill>
                    <a:schemeClr val="bg1"/>
                  </a:solidFill>
                  <a:latin typeface="+mn-ea"/>
                  <a:cs typeface="+mn-ea"/>
                </a:rPr>
                <a:t>201X</a:t>
              </a:r>
              <a:endParaRPr lang="zh-CN" altLang="en-US" sz="1400" dirty="0">
                <a:solidFill>
                  <a:schemeClr val="bg1"/>
                </a:solidFill>
                <a:latin typeface="+mn-ea"/>
                <a:cs typeface="+mn-ea"/>
              </a:endParaRPr>
            </a:p>
          </p:txBody>
        </p:sp>
        <p:sp>
          <p:nvSpPr>
            <p:cNvPr id="38" name="文本框 37"/>
            <p:cNvSpPr txBox="1"/>
            <p:nvPr/>
          </p:nvSpPr>
          <p:spPr bwMode="auto">
            <a:xfrm>
              <a:off x="2198445" y="5067772"/>
              <a:ext cx="4625886" cy="549061"/>
            </a:xfrm>
            <a:prstGeom prst="rect">
              <a:avLst/>
            </a:prstGeom>
            <a:noFill/>
          </p:spPr>
          <p:txBody>
            <a:bodyPr wrap="square">
              <a:spAutoFit/>
            </a:bodyPr>
            <a:lstStyle/>
            <a:p>
              <a:pPr>
                <a:lnSpc>
                  <a:spcPct val="130000"/>
                </a:lnSpc>
                <a:defRPr/>
              </a:pPr>
              <a:r>
                <a:rPr lang="zh-CN" altLang="en-US" sz="1200" dirty="0">
                  <a:solidFill>
                    <a:schemeClr val="bg1"/>
                  </a:solidFill>
                  <a:latin typeface="+mj-ea"/>
                  <a:cs typeface="+mn-ea"/>
                  <a:sym typeface="Lato Light" charset="0"/>
                </a:rPr>
                <a:t>Add a detailed text description here, which is recommended to be relevant to the title and consistent with the</a:t>
              </a:r>
              <a:endParaRPr lang="zh-CN" altLang="en-US" sz="1200" dirty="0">
                <a:solidFill>
                  <a:schemeClr val="bg1"/>
                </a:solidFill>
                <a:latin typeface="+mj-ea"/>
                <a:cs typeface="+mn-ea"/>
              </a:endParaRPr>
            </a:p>
          </p:txBody>
        </p:sp>
      </p:grpSp>
      <p:grpSp>
        <p:nvGrpSpPr>
          <p:cNvPr id="39" name="组合 38"/>
          <p:cNvGrpSpPr/>
          <p:nvPr/>
        </p:nvGrpSpPr>
        <p:grpSpPr>
          <a:xfrm>
            <a:off x="8496267" y="1702047"/>
            <a:ext cx="3419213" cy="999814"/>
            <a:chOff x="2291099" y="4860345"/>
            <a:chExt cx="3419213" cy="999811"/>
          </a:xfrm>
        </p:grpSpPr>
        <p:sp>
          <p:nvSpPr>
            <p:cNvPr id="40" name="文本框 39"/>
            <p:cNvSpPr txBox="1"/>
            <p:nvPr/>
          </p:nvSpPr>
          <p:spPr>
            <a:xfrm>
              <a:off x="2291100" y="4860345"/>
              <a:ext cx="770361" cy="307776"/>
            </a:xfrm>
            <a:prstGeom prst="rect">
              <a:avLst/>
            </a:prstGeom>
            <a:noFill/>
          </p:spPr>
          <p:txBody>
            <a:bodyPr wrap="square" rtlCol="0">
              <a:spAutoFit/>
            </a:bodyPr>
            <a:lstStyle>
              <a:defPPr>
                <a:defRPr lang="zh-CN"/>
              </a:defPPr>
              <a:lvl1pPr algn="ctr">
                <a:defRPr sz="1100">
                  <a:solidFill>
                    <a:schemeClr val="tx1">
                      <a:lumMod val="50000"/>
                      <a:lumOff val="50000"/>
                    </a:schemeClr>
                  </a:solidFill>
                  <a:latin typeface="ITC Avant Garde Std Md" panose="020B0602020202020204" pitchFamily="34" charset="0"/>
                </a:defRPr>
              </a:lvl1pPr>
            </a:lstStyle>
            <a:p>
              <a:pPr algn="l"/>
              <a:r>
                <a:rPr lang="en-US" altLang="zh-CN" sz="1400" dirty="0">
                  <a:solidFill>
                    <a:schemeClr val="bg1"/>
                  </a:solidFill>
                  <a:latin typeface="+mn-ea"/>
                  <a:cs typeface="+mn-ea"/>
                </a:rPr>
                <a:t>201X</a:t>
              </a:r>
              <a:endParaRPr lang="zh-CN" altLang="en-US" sz="1400" dirty="0">
                <a:solidFill>
                  <a:schemeClr val="bg1"/>
                </a:solidFill>
                <a:latin typeface="+mn-ea"/>
                <a:cs typeface="+mn-ea"/>
              </a:endParaRPr>
            </a:p>
          </p:txBody>
        </p:sp>
        <p:sp>
          <p:nvSpPr>
            <p:cNvPr id="41" name="文本框 40"/>
            <p:cNvSpPr txBox="1"/>
            <p:nvPr/>
          </p:nvSpPr>
          <p:spPr bwMode="auto">
            <a:xfrm>
              <a:off x="2291099" y="5071031"/>
              <a:ext cx="3419213" cy="789125"/>
            </a:xfrm>
            <a:prstGeom prst="rect">
              <a:avLst/>
            </a:prstGeom>
            <a:noFill/>
          </p:spPr>
          <p:txBody>
            <a:bodyPr wrap="square">
              <a:spAutoFit/>
            </a:bodyPr>
            <a:lstStyle/>
            <a:p>
              <a:pPr>
                <a:lnSpc>
                  <a:spcPct val="130000"/>
                </a:lnSpc>
                <a:defRPr/>
              </a:pPr>
              <a:r>
                <a:rPr lang="zh-CN" altLang="en-US" sz="1200" dirty="0">
                  <a:solidFill>
                    <a:schemeClr val="bg1"/>
                  </a:solidFill>
                  <a:latin typeface="+mn-ea"/>
                  <a:cs typeface="+mn-ea"/>
                  <a:sym typeface="Lato Light" charset="0"/>
                </a:rPr>
                <a:t>Add a detailed text description here, which is recommended to be relevant to the title and consistent with the</a:t>
              </a:r>
              <a:endParaRPr lang="zh-CN" altLang="en-US" sz="1200" dirty="0">
                <a:solidFill>
                  <a:schemeClr val="bg1"/>
                </a:solidFill>
                <a:latin typeface="+mn-ea"/>
                <a:cs typeface="+mn-ea"/>
              </a:endParaRPr>
            </a:p>
          </p:txBody>
        </p:sp>
      </p:grpSp>
      <p:sp>
        <p:nvSpPr>
          <p:cNvPr id="42" name="矩形 41"/>
          <p:cNvSpPr/>
          <p:nvPr/>
        </p:nvSpPr>
        <p:spPr>
          <a:xfrm>
            <a:off x="1335123" y="451832"/>
            <a:ext cx="1107996" cy="646331"/>
          </a:xfrm>
          <a:prstGeom prst="rect">
            <a:avLst/>
          </a:prstGeom>
        </p:spPr>
        <p:txBody>
          <a:bodyPr wrap="none">
            <a:spAutoFit/>
          </a:bodyPr>
          <a:lstStyle/>
          <a:p>
            <a:r>
              <a:rPr lang="zh-CN" altLang="en-US" sz="3600" b="1" dirty="0">
                <a:solidFill>
                  <a:srgbClr val="FFFFFF"/>
                </a:solidFill>
                <a:latin typeface="+mn-ea"/>
                <a:cs typeface="+mn-ea"/>
              </a:rPr>
              <a:t>Title</a:t>
            </a:r>
          </a:p>
        </p:txBody>
      </p:sp>
      <p:sp>
        <p:nvSpPr>
          <p:cNvPr id="43" name="文本框 42"/>
          <p:cNvSpPr txBox="1"/>
          <p:nvPr/>
        </p:nvSpPr>
        <p:spPr>
          <a:xfrm>
            <a:off x="12192000" y="9372600"/>
            <a:ext cx="877163" cy="369332"/>
          </a:xfrm>
          <a:prstGeom prst="rect">
            <a:avLst/>
          </a:prstGeom>
          <a:noFill/>
        </p:spPr>
        <p:txBody>
          <a:bodyPr wrap="none" rtlCol="0">
            <a:spAutoFit/>
          </a:bodyPr>
          <a:lstStyle/>
          <a:p>
            <a:r>
              <a:rPr lang="zh-CN" altLang="en-US" dirty="0"/>
              <a:t>Delay character</a:t>
            </a:r>
          </a:p>
        </p:txBody>
      </p:sp>
    </p:spTree>
    <p:extLst>
      <p:ext uri="{BB962C8B-B14F-4D97-AF65-F5344CB8AC3E}">
        <p14:creationId xmlns:p14="http://schemas.microsoft.com/office/powerpoint/2010/main" val="4249173299"/>
      </p:ext>
    </p:extLst>
  </p:cSld>
  <p:clrMapOvr>
    <a:masterClrMapping/>
  </p:clrMapOvr>
  <p:transition spd="slow" advTm="5000">
    <p:pull dir="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accel="60000" fill="hold" nodeType="afterEffect" p14:presetBounceEnd="40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40000">
                                          <p:cBhvr additive="base">
                                            <p:cTn id="11" dur="500" fill="hold"/>
                                            <p:tgtEl>
                                              <p:spTgt spid="10"/>
                                            </p:tgtEl>
                                            <p:attrNameLst>
                                              <p:attrName>ppt_x</p:attrName>
                                            </p:attrNameLst>
                                          </p:cBhvr>
                                          <p:tavLst>
                                            <p:tav tm="0">
                                              <p:val>
                                                <p:strVal val="#ppt_x"/>
                                              </p:val>
                                            </p:tav>
                                            <p:tav tm="100000">
                                              <p:val>
                                                <p:strVal val="#ppt_x"/>
                                              </p:val>
                                            </p:tav>
                                          </p:tavLst>
                                        </p:anim>
                                        <p:anim calcmode="lin" valueType="num" p14:bounceEnd="40000">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6" presetClass="entr" presetSubtype="42"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arn(outHorizontal)">
                                          <p:cBhvr>
                                            <p:cTn id="16" dur="500"/>
                                            <p:tgtEl>
                                              <p:spTgt spid="22"/>
                                            </p:tgtEl>
                                          </p:cBhvr>
                                        </p:animEffect>
                                      </p:childTnLst>
                                    </p:cTn>
                                  </p:par>
                                </p:childTnLst>
                              </p:cTn>
                            </p:par>
                            <p:par>
                              <p:cTn id="17" fill="hold">
                                <p:stCondLst>
                                  <p:cond delay="1500"/>
                                </p:stCondLst>
                                <p:childTnLst>
                                  <p:par>
                                    <p:cTn id="18" presetID="2" presetClass="entr" presetSubtype="4" accel="60000" fill="hold" nodeType="afterEffect" p14:presetBounceEnd="40000">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14:bounceEnd="40000">
                                          <p:cBhvr additive="base">
                                            <p:cTn id="20" dur="500" fill="hold"/>
                                            <p:tgtEl>
                                              <p:spTgt spid="13"/>
                                            </p:tgtEl>
                                            <p:attrNameLst>
                                              <p:attrName>ppt_x</p:attrName>
                                            </p:attrNameLst>
                                          </p:cBhvr>
                                          <p:tavLst>
                                            <p:tav tm="0">
                                              <p:val>
                                                <p:strVal val="#ppt_x"/>
                                              </p:val>
                                            </p:tav>
                                            <p:tav tm="100000">
                                              <p:val>
                                                <p:strVal val="#ppt_x"/>
                                              </p:val>
                                            </p:tav>
                                          </p:tavLst>
                                        </p:anim>
                                        <p:anim calcmode="lin" valueType="num" p14:bounceEnd="40000">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16" presetClass="entr" presetSubtype="42"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arn(outHorizontal)">
                                          <p:cBhvr>
                                            <p:cTn id="25" dur="500"/>
                                            <p:tgtEl>
                                              <p:spTgt spid="23"/>
                                            </p:tgtEl>
                                          </p:cBhvr>
                                        </p:animEffect>
                                      </p:childTnLst>
                                    </p:cTn>
                                  </p:par>
                                </p:childTnLst>
                              </p:cTn>
                            </p:par>
                            <p:par>
                              <p:cTn id="26" fill="hold">
                                <p:stCondLst>
                                  <p:cond delay="2500"/>
                                </p:stCondLst>
                                <p:childTnLst>
                                  <p:par>
                                    <p:cTn id="27" presetID="2" presetClass="entr" presetSubtype="4" accel="60000" fill="hold" nodeType="afterEffect" p14:presetBounceEnd="40000">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14:bounceEnd="40000">
                                          <p:cBhvr additive="base">
                                            <p:cTn id="29" dur="500" fill="hold"/>
                                            <p:tgtEl>
                                              <p:spTgt spid="16"/>
                                            </p:tgtEl>
                                            <p:attrNameLst>
                                              <p:attrName>ppt_x</p:attrName>
                                            </p:attrNameLst>
                                          </p:cBhvr>
                                          <p:tavLst>
                                            <p:tav tm="0">
                                              <p:val>
                                                <p:strVal val="#ppt_x"/>
                                              </p:val>
                                            </p:tav>
                                            <p:tav tm="100000">
                                              <p:val>
                                                <p:strVal val="#ppt_x"/>
                                              </p:val>
                                            </p:tav>
                                          </p:tavLst>
                                        </p:anim>
                                        <p:anim calcmode="lin" valueType="num" p14:bounceEnd="40000">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16" presetClass="entr" presetSubtype="42" fill="hold"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barn(outHorizontal)">
                                          <p:cBhvr>
                                            <p:cTn id="34" dur="500"/>
                                            <p:tgtEl>
                                              <p:spTgt spid="24"/>
                                            </p:tgtEl>
                                          </p:cBhvr>
                                        </p:animEffect>
                                      </p:childTnLst>
                                    </p:cTn>
                                  </p:par>
                                </p:childTnLst>
                              </p:cTn>
                            </p:par>
                            <p:par>
                              <p:cTn id="35" fill="hold">
                                <p:stCondLst>
                                  <p:cond delay="3500"/>
                                </p:stCondLst>
                                <p:childTnLst>
                                  <p:par>
                                    <p:cTn id="36" presetID="2" presetClass="entr" presetSubtype="4" accel="60000" fill="hold" nodeType="afterEffect" p14:presetBounceEnd="40000">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14:bounceEnd="40000">
                                          <p:cBhvr additive="base">
                                            <p:cTn id="38" dur="500" fill="hold"/>
                                            <p:tgtEl>
                                              <p:spTgt spid="19"/>
                                            </p:tgtEl>
                                            <p:attrNameLst>
                                              <p:attrName>ppt_x</p:attrName>
                                            </p:attrNameLst>
                                          </p:cBhvr>
                                          <p:tavLst>
                                            <p:tav tm="0">
                                              <p:val>
                                                <p:strVal val="#ppt_x"/>
                                              </p:val>
                                            </p:tav>
                                            <p:tav tm="100000">
                                              <p:val>
                                                <p:strVal val="#ppt_x"/>
                                              </p:val>
                                            </p:tav>
                                          </p:tavLst>
                                        </p:anim>
                                        <p:anim calcmode="lin" valueType="num" p14:bounceEnd="40000">
                                          <p:cBhvr additive="base">
                                            <p:cTn id="39" dur="500" fill="hold"/>
                                            <p:tgtEl>
                                              <p:spTgt spid="19"/>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53" presetClass="entr" presetSubtype="16" fill="hold" grpId="0" nodeType="afterEffect">
                                      <p:stCondLst>
                                        <p:cond delay="0"/>
                                      </p:stCondLst>
                                      <p:iterate type="lt">
                                        <p:tmPct val="10000"/>
                                      </p:iterate>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700"/>
                                </p:stCondLst>
                                <p:childTnLst>
                                  <p:par>
                                    <p:cTn id="47" presetID="22" presetClass="entr" presetSubtype="8"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wipe(left)">
                                          <p:cBhvr>
                                            <p:cTn id="49" dur="3300"/>
                                            <p:tgtEl>
                                              <p:spTgt spid="4"/>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p:cTn id="52" dur="500" fill="hold"/>
                                            <p:tgtEl>
                                              <p:spTgt spid="25"/>
                                            </p:tgtEl>
                                            <p:attrNameLst>
                                              <p:attrName>ppt_w</p:attrName>
                                            </p:attrNameLst>
                                          </p:cBhvr>
                                          <p:tavLst>
                                            <p:tav tm="0">
                                              <p:val>
                                                <p:fltVal val="0"/>
                                              </p:val>
                                            </p:tav>
                                            <p:tav tm="100000">
                                              <p:val>
                                                <p:strVal val="#ppt_w"/>
                                              </p:val>
                                            </p:tav>
                                          </p:tavLst>
                                        </p:anim>
                                        <p:anim calcmode="lin" valueType="num">
                                          <p:cBhvr>
                                            <p:cTn id="53" dur="500" fill="hold"/>
                                            <p:tgtEl>
                                              <p:spTgt spid="25"/>
                                            </p:tgtEl>
                                            <p:attrNameLst>
                                              <p:attrName>ppt_h</p:attrName>
                                            </p:attrNameLst>
                                          </p:cBhvr>
                                          <p:tavLst>
                                            <p:tav tm="0">
                                              <p:val>
                                                <p:fltVal val="0"/>
                                              </p:val>
                                            </p:tav>
                                            <p:tav tm="100000">
                                              <p:val>
                                                <p:strVal val="#ppt_h"/>
                                              </p:val>
                                            </p:tav>
                                          </p:tavLst>
                                        </p:anim>
                                        <p:animEffect transition="in" filter="fade">
                                          <p:cBhvr>
                                            <p:cTn id="54" dur="500"/>
                                            <p:tgtEl>
                                              <p:spTgt spid="25"/>
                                            </p:tgtEl>
                                          </p:cBhvr>
                                        </p:animEffect>
                                      </p:childTnLst>
                                    </p:cTn>
                                  </p:par>
                                  <p:par>
                                    <p:cTn id="55" presetID="10" presetClass="entr" presetSubtype="0" fill="hold" nodeType="with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500"/>
                                            <p:tgtEl>
                                              <p:spTgt spid="30"/>
                                            </p:tgtEl>
                                          </p:cBhvr>
                                        </p:animEffect>
                                      </p:childTnLst>
                                    </p:cTn>
                                  </p:par>
                                  <p:par>
                                    <p:cTn id="58" presetID="53" presetClass="entr" presetSubtype="16" fill="hold" grpId="0" nodeType="withEffect">
                                      <p:stCondLst>
                                        <p:cond delay="70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par>
                                    <p:cTn id="63" presetID="10" presetClass="entr" presetSubtype="0" fill="hold" nodeType="withEffect">
                                      <p:stCondLst>
                                        <p:cond delay="70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500"/>
                                            <p:tgtEl>
                                              <p:spTgt spid="36"/>
                                            </p:tgtEl>
                                          </p:cBhvr>
                                        </p:animEffect>
                                      </p:childTnLst>
                                    </p:cTn>
                                  </p:par>
                                  <p:par>
                                    <p:cTn id="66" presetID="53" presetClass="entr" presetSubtype="16" fill="hold" grpId="0" nodeType="withEffect">
                                      <p:stCondLst>
                                        <p:cond delay="140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childTnLst>
                                    </p:cTn>
                                  </p:par>
                                  <p:par>
                                    <p:cTn id="71" presetID="10" presetClass="entr" presetSubtype="0" fill="hold" nodeType="withEffect">
                                      <p:stCondLst>
                                        <p:cond delay="140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500"/>
                                            <p:tgtEl>
                                              <p:spTgt spid="33"/>
                                            </p:tgtEl>
                                          </p:cBhvr>
                                        </p:animEffect>
                                      </p:childTnLst>
                                    </p:cTn>
                                  </p:par>
                                  <p:par>
                                    <p:cTn id="74" presetID="53" presetClass="entr" presetSubtype="16" fill="hold" grpId="0" nodeType="withEffect">
                                      <p:stCondLst>
                                        <p:cond delay="2100"/>
                                      </p:stCondLst>
                                      <p:childTnLst>
                                        <p:set>
                                          <p:cBhvr>
                                            <p:cTn id="75" dur="1" fill="hold">
                                              <p:stCondLst>
                                                <p:cond delay="0"/>
                                              </p:stCondLst>
                                            </p:cTn>
                                            <p:tgtEl>
                                              <p:spTgt spid="28"/>
                                            </p:tgtEl>
                                            <p:attrNameLst>
                                              <p:attrName>style.visibility</p:attrName>
                                            </p:attrNameLst>
                                          </p:cBhvr>
                                          <p:to>
                                            <p:strVal val="visible"/>
                                          </p:to>
                                        </p:set>
                                        <p:anim calcmode="lin" valueType="num">
                                          <p:cBhvr>
                                            <p:cTn id="76" dur="500" fill="hold"/>
                                            <p:tgtEl>
                                              <p:spTgt spid="28"/>
                                            </p:tgtEl>
                                            <p:attrNameLst>
                                              <p:attrName>ppt_w</p:attrName>
                                            </p:attrNameLst>
                                          </p:cBhvr>
                                          <p:tavLst>
                                            <p:tav tm="0">
                                              <p:val>
                                                <p:fltVal val="0"/>
                                              </p:val>
                                            </p:tav>
                                            <p:tav tm="100000">
                                              <p:val>
                                                <p:strVal val="#ppt_w"/>
                                              </p:val>
                                            </p:tav>
                                          </p:tavLst>
                                        </p:anim>
                                        <p:anim calcmode="lin" valueType="num">
                                          <p:cBhvr>
                                            <p:cTn id="77" dur="500" fill="hold"/>
                                            <p:tgtEl>
                                              <p:spTgt spid="28"/>
                                            </p:tgtEl>
                                            <p:attrNameLst>
                                              <p:attrName>ppt_h</p:attrName>
                                            </p:attrNameLst>
                                          </p:cBhvr>
                                          <p:tavLst>
                                            <p:tav tm="0">
                                              <p:val>
                                                <p:fltVal val="0"/>
                                              </p:val>
                                            </p:tav>
                                            <p:tav tm="100000">
                                              <p:val>
                                                <p:strVal val="#ppt_h"/>
                                              </p:val>
                                            </p:tav>
                                          </p:tavLst>
                                        </p:anim>
                                        <p:animEffect transition="in" filter="fade">
                                          <p:cBhvr>
                                            <p:cTn id="78" dur="500"/>
                                            <p:tgtEl>
                                              <p:spTgt spid="28"/>
                                            </p:tgtEl>
                                          </p:cBhvr>
                                        </p:animEffect>
                                      </p:childTnLst>
                                    </p:cTn>
                                  </p:par>
                                  <p:par>
                                    <p:cTn id="79" presetID="10" presetClass="entr" presetSubtype="0" fill="hold" nodeType="withEffect">
                                      <p:stCondLst>
                                        <p:cond delay="2100"/>
                                      </p:stCondLst>
                                      <p:childTnLst>
                                        <p:set>
                                          <p:cBhvr>
                                            <p:cTn id="80" dur="1" fill="hold">
                                              <p:stCondLst>
                                                <p:cond delay="0"/>
                                              </p:stCondLst>
                                            </p:cTn>
                                            <p:tgtEl>
                                              <p:spTgt spid="39"/>
                                            </p:tgtEl>
                                            <p:attrNameLst>
                                              <p:attrName>style.visibility</p:attrName>
                                            </p:attrNameLst>
                                          </p:cBhvr>
                                          <p:to>
                                            <p:strVal val="visible"/>
                                          </p:to>
                                        </p:set>
                                        <p:animEffect transition="in" filter="fade">
                                          <p:cBhvr>
                                            <p:cTn id="81" dur="500"/>
                                            <p:tgtEl>
                                              <p:spTgt spid="39"/>
                                            </p:tgtEl>
                                          </p:cBhvr>
                                        </p:animEffect>
                                      </p:childTnLst>
                                    </p:cTn>
                                  </p:par>
                                </p:childTnLst>
                              </p:cTn>
                            </p:par>
                            <p:par>
                              <p:cTn id="82" fill="hold">
                                <p:stCondLst>
                                  <p:cond delay="8000"/>
                                </p:stCondLst>
                                <p:childTnLst>
                                  <p:par>
                                    <p:cTn id="83" presetID="22" presetClass="entr" presetSubtype="4" fill="hold" grpId="0" nodeType="afterEffect">
                                      <p:stCondLst>
                                        <p:cond delay="0"/>
                                      </p:stCondLst>
                                      <p:childTnLst>
                                        <p:set>
                                          <p:cBhvr>
                                            <p:cTn id="84" dur="1" fill="hold">
                                              <p:stCondLst>
                                                <p:cond delay="0"/>
                                              </p:stCondLst>
                                            </p:cTn>
                                            <p:tgtEl>
                                              <p:spTgt spid="43"/>
                                            </p:tgtEl>
                                            <p:attrNameLst>
                                              <p:attrName>style.visibility</p:attrName>
                                            </p:attrNameLst>
                                          </p:cBhvr>
                                          <p:to>
                                            <p:strVal val="visible"/>
                                          </p:to>
                                        </p:set>
                                        <p:animEffect transition="in" filter="wipe(down)">
                                          <p:cBhvr>
                                            <p:cTn id="8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p:bldP spid="4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accel="6000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6" presetClass="entr" presetSubtype="42"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arn(outHorizontal)">
                                          <p:cBhvr>
                                            <p:cTn id="16" dur="500"/>
                                            <p:tgtEl>
                                              <p:spTgt spid="22"/>
                                            </p:tgtEl>
                                          </p:cBhvr>
                                        </p:animEffect>
                                      </p:childTnLst>
                                    </p:cTn>
                                  </p:par>
                                </p:childTnLst>
                              </p:cTn>
                            </p:par>
                            <p:par>
                              <p:cTn id="17" fill="hold">
                                <p:stCondLst>
                                  <p:cond delay="1500"/>
                                </p:stCondLst>
                                <p:childTnLst>
                                  <p:par>
                                    <p:cTn id="18" presetID="2" presetClass="entr" presetSubtype="4" accel="6000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16" presetClass="entr" presetSubtype="42"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arn(outHorizontal)">
                                          <p:cBhvr>
                                            <p:cTn id="25" dur="500"/>
                                            <p:tgtEl>
                                              <p:spTgt spid="23"/>
                                            </p:tgtEl>
                                          </p:cBhvr>
                                        </p:animEffect>
                                      </p:childTnLst>
                                    </p:cTn>
                                  </p:par>
                                </p:childTnLst>
                              </p:cTn>
                            </p:par>
                            <p:par>
                              <p:cTn id="26" fill="hold">
                                <p:stCondLst>
                                  <p:cond delay="2500"/>
                                </p:stCondLst>
                                <p:childTnLst>
                                  <p:par>
                                    <p:cTn id="27" presetID="2" presetClass="entr" presetSubtype="4" accel="60000"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16" presetClass="entr" presetSubtype="42" fill="hold"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barn(outHorizontal)">
                                          <p:cBhvr>
                                            <p:cTn id="34" dur="500"/>
                                            <p:tgtEl>
                                              <p:spTgt spid="24"/>
                                            </p:tgtEl>
                                          </p:cBhvr>
                                        </p:animEffect>
                                      </p:childTnLst>
                                    </p:cTn>
                                  </p:par>
                                </p:childTnLst>
                              </p:cTn>
                            </p:par>
                            <p:par>
                              <p:cTn id="35" fill="hold">
                                <p:stCondLst>
                                  <p:cond delay="3500"/>
                                </p:stCondLst>
                                <p:childTnLst>
                                  <p:par>
                                    <p:cTn id="36" presetID="2" presetClass="entr" presetSubtype="4" accel="60000"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500" fill="hold"/>
                                            <p:tgtEl>
                                              <p:spTgt spid="19"/>
                                            </p:tgtEl>
                                            <p:attrNameLst>
                                              <p:attrName>ppt_x</p:attrName>
                                            </p:attrNameLst>
                                          </p:cBhvr>
                                          <p:tavLst>
                                            <p:tav tm="0">
                                              <p:val>
                                                <p:strVal val="#ppt_x"/>
                                              </p:val>
                                            </p:tav>
                                            <p:tav tm="100000">
                                              <p:val>
                                                <p:strVal val="#ppt_x"/>
                                              </p:val>
                                            </p:tav>
                                          </p:tavLst>
                                        </p:anim>
                                        <p:anim calcmode="lin" valueType="num">
                                          <p:cBhvr additive="base">
                                            <p:cTn id="39" dur="500" fill="hold"/>
                                            <p:tgtEl>
                                              <p:spTgt spid="19"/>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53" presetClass="entr" presetSubtype="16" fill="hold" grpId="0" nodeType="afterEffect">
                                      <p:stCondLst>
                                        <p:cond delay="0"/>
                                      </p:stCondLst>
                                      <p:iterate type="lt">
                                        <p:tmPct val="10000"/>
                                      </p:iterate>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700"/>
                                </p:stCondLst>
                                <p:childTnLst>
                                  <p:par>
                                    <p:cTn id="47" presetID="22" presetClass="entr" presetSubtype="8"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wipe(left)">
                                          <p:cBhvr>
                                            <p:cTn id="49" dur="3300"/>
                                            <p:tgtEl>
                                              <p:spTgt spid="4"/>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p:cTn id="52" dur="500" fill="hold"/>
                                            <p:tgtEl>
                                              <p:spTgt spid="25"/>
                                            </p:tgtEl>
                                            <p:attrNameLst>
                                              <p:attrName>ppt_w</p:attrName>
                                            </p:attrNameLst>
                                          </p:cBhvr>
                                          <p:tavLst>
                                            <p:tav tm="0">
                                              <p:val>
                                                <p:fltVal val="0"/>
                                              </p:val>
                                            </p:tav>
                                            <p:tav tm="100000">
                                              <p:val>
                                                <p:strVal val="#ppt_w"/>
                                              </p:val>
                                            </p:tav>
                                          </p:tavLst>
                                        </p:anim>
                                        <p:anim calcmode="lin" valueType="num">
                                          <p:cBhvr>
                                            <p:cTn id="53" dur="500" fill="hold"/>
                                            <p:tgtEl>
                                              <p:spTgt spid="25"/>
                                            </p:tgtEl>
                                            <p:attrNameLst>
                                              <p:attrName>ppt_h</p:attrName>
                                            </p:attrNameLst>
                                          </p:cBhvr>
                                          <p:tavLst>
                                            <p:tav tm="0">
                                              <p:val>
                                                <p:fltVal val="0"/>
                                              </p:val>
                                            </p:tav>
                                            <p:tav tm="100000">
                                              <p:val>
                                                <p:strVal val="#ppt_h"/>
                                              </p:val>
                                            </p:tav>
                                          </p:tavLst>
                                        </p:anim>
                                        <p:animEffect transition="in" filter="fade">
                                          <p:cBhvr>
                                            <p:cTn id="54" dur="500"/>
                                            <p:tgtEl>
                                              <p:spTgt spid="25"/>
                                            </p:tgtEl>
                                          </p:cBhvr>
                                        </p:animEffect>
                                      </p:childTnLst>
                                    </p:cTn>
                                  </p:par>
                                  <p:par>
                                    <p:cTn id="55" presetID="10" presetClass="entr" presetSubtype="0" fill="hold" nodeType="with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500"/>
                                            <p:tgtEl>
                                              <p:spTgt spid="30"/>
                                            </p:tgtEl>
                                          </p:cBhvr>
                                        </p:animEffect>
                                      </p:childTnLst>
                                    </p:cTn>
                                  </p:par>
                                  <p:par>
                                    <p:cTn id="58" presetID="53" presetClass="entr" presetSubtype="16" fill="hold" grpId="0" nodeType="withEffect">
                                      <p:stCondLst>
                                        <p:cond delay="70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par>
                                    <p:cTn id="63" presetID="10" presetClass="entr" presetSubtype="0" fill="hold" nodeType="withEffect">
                                      <p:stCondLst>
                                        <p:cond delay="70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500"/>
                                            <p:tgtEl>
                                              <p:spTgt spid="36"/>
                                            </p:tgtEl>
                                          </p:cBhvr>
                                        </p:animEffect>
                                      </p:childTnLst>
                                    </p:cTn>
                                  </p:par>
                                  <p:par>
                                    <p:cTn id="66" presetID="53" presetClass="entr" presetSubtype="16" fill="hold" grpId="0" nodeType="withEffect">
                                      <p:stCondLst>
                                        <p:cond delay="140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childTnLst>
                                    </p:cTn>
                                  </p:par>
                                  <p:par>
                                    <p:cTn id="71" presetID="10" presetClass="entr" presetSubtype="0" fill="hold" nodeType="withEffect">
                                      <p:stCondLst>
                                        <p:cond delay="140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500"/>
                                            <p:tgtEl>
                                              <p:spTgt spid="33"/>
                                            </p:tgtEl>
                                          </p:cBhvr>
                                        </p:animEffect>
                                      </p:childTnLst>
                                    </p:cTn>
                                  </p:par>
                                  <p:par>
                                    <p:cTn id="74" presetID="53" presetClass="entr" presetSubtype="16" fill="hold" grpId="0" nodeType="withEffect">
                                      <p:stCondLst>
                                        <p:cond delay="2100"/>
                                      </p:stCondLst>
                                      <p:childTnLst>
                                        <p:set>
                                          <p:cBhvr>
                                            <p:cTn id="75" dur="1" fill="hold">
                                              <p:stCondLst>
                                                <p:cond delay="0"/>
                                              </p:stCondLst>
                                            </p:cTn>
                                            <p:tgtEl>
                                              <p:spTgt spid="28"/>
                                            </p:tgtEl>
                                            <p:attrNameLst>
                                              <p:attrName>style.visibility</p:attrName>
                                            </p:attrNameLst>
                                          </p:cBhvr>
                                          <p:to>
                                            <p:strVal val="visible"/>
                                          </p:to>
                                        </p:set>
                                        <p:anim calcmode="lin" valueType="num">
                                          <p:cBhvr>
                                            <p:cTn id="76" dur="500" fill="hold"/>
                                            <p:tgtEl>
                                              <p:spTgt spid="28"/>
                                            </p:tgtEl>
                                            <p:attrNameLst>
                                              <p:attrName>ppt_w</p:attrName>
                                            </p:attrNameLst>
                                          </p:cBhvr>
                                          <p:tavLst>
                                            <p:tav tm="0">
                                              <p:val>
                                                <p:fltVal val="0"/>
                                              </p:val>
                                            </p:tav>
                                            <p:tav tm="100000">
                                              <p:val>
                                                <p:strVal val="#ppt_w"/>
                                              </p:val>
                                            </p:tav>
                                          </p:tavLst>
                                        </p:anim>
                                        <p:anim calcmode="lin" valueType="num">
                                          <p:cBhvr>
                                            <p:cTn id="77" dur="500" fill="hold"/>
                                            <p:tgtEl>
                                              <p:spTgt spid="28"/>
                                            </p:tgtEl>
                                            <p:attrNameLst>
                                              <p:attrName>ppt_h</p:attrName>
                                            </p:attrNameLst>
                                          </p:cBhvr>
                                          <p:tavLst>
                                            <p:tav tm="0">
                                              <p:val>
                                                <p:fltVal val="0"/>
                                              </p:val>
                                            </p:tav>
                                            <p:tav tm="100000">
                                              <p:val>
                                                <p:strVal val="#ppt_h"/>
                                              </p:val>
                                            </p:tav>
                                          </p:tavLst>
                                        </p:anim>
                                        <p:animEffect transition="in" filter="fade">
                                          <p:cBhvr>
                                            <p:cTn id="78" dur="500"/>
                                            <p:tgtEl>
                                              <p:spTgt spid="28"/>
                                            </p:tgtEl>
                                          </p:cBhvr>
                                        </p:animEffect>
                                      </p:childTnLst>
                                    </p:cTn>
                                  </p:par>
                                  <p:par>
                                    <p:cTn id="79" presetID="10" presetClass="entr" presetSubtype="0" fill="hold" nodeType="withEffect">
                                      <p:stCondLst>
                                        <p:cond delay="2100"/>
                                      </p:stCondLst>
                                      <p:childTnLst>
                                        <p:set>
                                          <p:cBhvr>
                                            <p:cTn id="80" dur="1" fill="hold">
                                              <p:stCondLst>
                                                <p:cond delay="0"/>
                                              </p:stCondLst>
                                            </p:cTn>
                                            <p:tgtEl>
                                              <p:spTgt spid="39"/>
                                            </p:tgtEl>
                                            <p:attrNameLst>
                                              <p:attrName>style.visibility</p:attrName>
                                            </p:attrNameLst>
                                          </p:cBhvr>
                                          <p:to>
                                            <p:strVal val="visible"/>
                                          </p:to>
                                        </p:set>
                                        <p:animEffect transition="in" filter="fade">
                                          <p:cBhvr>
                                            <p:cTn id="81" dur="500"/>
                                            <p:tgtEl>
                                              <p:spTgt spid="39"/>
                                            </p:tgtEl>
                                          </p:cBhvr>
                                        </p:animEffect>
                                      </p:childTnLst>
                                    </p:cTn>
                                  </p:par>
                                </p:childTnLst>
                              </p:cTn>
                            </p:par>
                            <p:par>
                              <p:cTn id="82" fill="hold">
                                <p:stCondLst>
                                  <p:cond delay="8000"/>
                                </p:stCondLst>
                                <p:childTnLst>
                                  <p:par>
                                    <p:cTn id="83" presetID="22" presetClass="entr" presetSubtype="4" fill="hold" grpId="0" nodeType="afterEffect">
                                      <p:stCondLst>
                                        <p:cond delay="0"/>
                                      </p:stCondLst>
                                      <p:childTnLst>
                                        <p:set>
                                          <p:cBhvr>
                                            <p:cTn id="84" dur="1" fill="hold">
                                              <p:stCondLst>
                                                <p:cond delay="0"/>
                                              </p:stCondLst>
                                            </p:cTn>
                                            <p:tgtEl>
                                              <p:spTgt spid="43"/>
                                            </p:tgtEl>
                                            <p:attrNameLst>
                                              <p:attrName>style.visibility</p:attrName>
                                            </p:attrNameLst>
                                          </p:cBhvr>
                                          <p:to>
                                            <p:strVal val="visible"/>
                                          </p:to>
                                        </p:set>
                                        <p:animEffect transition="in" filter="wipe(down)">
                                          <p:cBhvr>
                                            <p:cTn id="8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p:bldP spid="43"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335123" y="451832"/>
            <a:ext cx="1107996" cy="646331"/>
          </a:xfrm>
          <a:prstGeom prst="rect">
            <a:avLst/>
          </a:prstGeom>
        </p:spPr>
        <p:txBody>
          <a:bodyPr wrap="none">
            <a:spAutoFit/>
          </a:bodyPr>
          <a:lstStyle/>
          <a:p>
            <a:r>
              <a:rPr lang="zh-CN" altLang="en-US" sz="3600" b="1" dirty="0">
                <a:solidFill>
                  <a:srgbClr val="FFFFFF"/>
                </a:solidFill>
                <a:latin typeface="+mn-ea"/>
                <a:cs typeface="+mn-ea"/>
              </a:rPr>
              <a:t>Title</a:t>
            </a:r>
          </a:p>
        </p:txBody>
      </p:sp>
      <p:grpSp>
        <p:nvGrpSpPr>
          <p:cNvPr id="19" name="组合 18"/>
          <p:cNvGrpSpPr/>
          <p:nvPr/>
        </p:nvGrpSpPr>
        <p:grpSpPr>
          <a:xfrm>
            <a:off x="9984571" y="1112440"/>
            <a:ext cx="919685" cy="919685"/>
            <a:chOff x="4056364" y="1384713"/>
            <a:chExt cx="4088570" cy="4088570"/>
          </a:xfrm>
        </p:grpSpPr>
        <p:sp>
          <p:nvSpPr>
            <p:cNvPr id="20" name="椭圆 19"/>
            <p:cNvSpPr/>
            <p:nvPr/>
          </p:nvSpPr>
          <p:spPr>
            <a:xfrm>
              <a:off x="4500033" y="1833033"/>
              <a:ext cx="3191933" cy="3191933"/>
            </a:xfrm>
            <a:prstGeom prst="ellipse">
              <a:avLst/>
            </a:prstGeom>
            <a:solidFill>
              <a:srgbClr val="87B0C7"/>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endParaRPr>
            </a:p>
          </p:txBody>
        </p:sp>
        <p:sp>
          <p:nvSpPr>
            <p:cNvPr id="22" name="同心圆 21"/>
            <p:cNvSpPr/>
            <p:nvPr/>
          </p:nvSpPr>
          <p:spPr>
            <a:xfrm rot="10800000">
              <a:off x="4056364" y="1384713"/>
              <a:ext cx="4088570" cy="4088570"/>
            </a:xfrm>
            <a:prstGeom prst="donut">
              <a:avLst>
                <a:gd name="adj" fmla="val 13901"/>
              </a:avLst>
            </a:prstGeom>
            <a:gradFill flip="none" rotWithShape="1">
              <a:gsLst>
                <a:gs pos="12000">
                  <a:schemeClr val="bg1">
                    <a:lumMod val="75000"/>
                  </a:schemeClr>
                </a:gs>
                <a:gs pos="100000">
                  <a:schemeClr val="bg1">
                    <a:shade val="100000"/>
                    <a:satMod val="115000"/>
                  </a:schemeClr>
                </a:gs>
              </a:gsLst>
              <a:lin ang="2700000" scaled="1"/>
              <a:tileRect/>
            </a:gradFill>
            <a:ln w="15875">
              <a:noFill/>
            </a:ln>
            <a:effectLst>
              <a:outerShdw blurRad="165100" dist="88900" dir="5400000" algn="t"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grpSp>
        <p:nvGrpSpPr>
          <p:cNvPr id="23" name="组合 22"/>
          <p:cNvGrpSpPr/>
          <p:nvPr/>
        </p:nvGrpSpPr>
        <p:grpSpPr>
          <a:xfrm>
            <a:off x="7484748" y="3237573"/>
            <a:ext cx="919685" cy="919685"/>
            <a:chOff x="4056364" y="1384713"/>
            <a:chExt cx="4088570" cy="4088570"/>
          </a:xfrm>
        </p:grpSpPr>
        <p:sp>
          <p:nvSpPr>
            <p:cNvPr id="24" name="椭圆 23"/>
            <p:cNvSpPr/>
            <p:nvPr/>
          </p:nvSpPr>
          <p:spPr>
            <a:xfrm>
              <a:off x="4500033" y="1833033"/>
              <a:ext cx="3191933" cy="3191933"/>
            </a:xfrm>
            <a:prstGeom prst="ellipse">
              <a:avLst/>
            </a:prstGeom>
            <a:solidFill>
              <a:srgbClr val="87B0C7"/>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endParaRPr>
            </a:p>
          </p:txBody>
        </p:sp>
        <p:sp>
          <p:nvSpPr>
            <p:cNvPr id="26" name="同心圆 25"/>
            <p:cNvSpPr/>
            <p:nvPr/>
          </p:nvSpPr>
          <p:spPr>
            <a:xfrm rot="10800000">
              <a:off x="4056364" y="1384713"/>
              <a:ext cx="4088570" cy="4088570"/>
            </a:xfrm>
            <a:prstGeom prst="donut">
              <a:avLst>
                <a:gd name="adj" fmla="val 13901"/>
              </a:avLst>
            </a:prstGeom>
            <a:gradFill flip="none" rotWithShape="1">
              <a:gsLst>
                <a:gs pos="12000">
                  <a:schemeClr val="bg1">
                    <a:lumMod val="75000"/>
                  </a:schemeClr>
                </a:gs>
                <a:gs pos="100000">
                  <a:schemeClr val="bg1">
                    <a:shade val="100000"/>
                    <a:satMod val="115000"/>
                  </a:schemeClr>
                </a:gs>
              </a:gsLst>
              <a:lin ang="2700000" scaled="1"/>
              <a:tileRect/>
            </a:gradFill>
            <a:ln w="15875">
              <a:noFill/>
            </a:ln>
            <a:effectLst>
              <a:outerShdw blurRad="165100" dist="88900" dir="5400000" algn="t"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endParaRPr>
            </a:p>
          </p:txBody>
        </p:sp>
      </p:grpSp>
      <p:grpSp>
        <p:nvGrpSpPr>
          <p:cNvPr id="27" name="组合 26"/>
          <p:cNvGrpSpPr/>
          <p:nvPr/>
        </p:nvGrpSpPr>
        <p:grpSpPr>
          <a:xfrm>
            <a:off x="4984925" y="5467375"/>
            <a:ext cx="919685" cy="919685"/>
            <a:chOff x="4056364" y="1384713"/>
            <a:chExt cx="4088570" cy="4088570"/>
          </a:xfrm>
        </p:grpSpPr>
        <p:sp>
          <p:nvSpPr>
            <p:cNvPr id="28" name="椭圆 27"/>
            <p:cNvSpPr/>
            <p:nvPr/>
          </p:nvSpPr>
          <p:spPr>
            <a:xfrm>
              <a:off x="4500033" y="1833033"/>
              <a:ext cx="3191933" cy="3191933"/>
            </a:xfrm>
            <a:prstGeom prst="ellipse">
              <a:avLst/>
            </a:prstGeom>
            <a:solidFill>
              <a:srgbClr val="87B0C7"/>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endParaRPr>
            </a:p>
          </p:txBody>
        </p:sp>
        <p:sp>
          <p:nvSpPr>
            <p:cNvPr id="30" name="同心圆 29"/>
            <p:cNvSpPr/>
            <p:nvPr/>
          </p:nvSpPr>
          <p:spPr>
            <a:xfrm rot="10800000">
              <a:off x="4056364" y="1384713"/>
              <a:ext cx="4088570" cy="4088570"/>
            </a:xfrm>
            <a:prstGeom prst="donut">
              <a:avLst>
                <a:gd name="adj" fmla="val 13901"/>
              </a:avLst>
            </a:prstGeom>
            <a:gradFill flip="none" rotWithShape="1">
              <a:gsLst>
                <a:gs pos="12000">
                  <a:schemeClr val="bg1">
                    <a:lumMod val="75000"/>
                  </a:schemeClr>
                </a:gs>
                <a:gs pos="100000">
                  <a:schemeClr val="bg1">
                    <a:shade val="100000"/>
                    <a:satMod val="115000"/>
                  </a:schemeClr>
                </a:gs>
              </a:gsLst>
              <a:lin ang="2700000" scaled="1"/>
              <a:tileRect/>
            </a:gradFill>
            <a:ln w="15875">
              <a:noFill/>
            </a:ln>
            <a:effectLst>
              <a:outerShdw blurRad="165100" dist="88900" dir="5400000" algn="t"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sp>
        <p:nvSpPr>
          <p:cNvPr id="8" name="文本框 7"/>
          <p:cNvSpPr txBox="1"/>
          <p:nvPr/>
        </p:nvSpPr>
        <p:spPr>
          <a:xfrm>
            <a:off x="5209522" y="5569988"/>
            <a:ext cx="442750" cy="707886"/>
          </a:xfrm>
          <a:prstGeom prst="rect">
            <a:avLst/>
          </a:prstGeom>
          <a:noFill/>
        </p:spPr>
        <p:txBody>
          <a:bodyPr wrap="none" rtlCol="0">
            <a:spAutoFit/>
          </a:bodyPr>
          <a:lstStyle/>
          <a:p>
            <a:r>
              <a:rPr lang="en-US" altLang="zh-CN" sz="4000" b="1" dirty="0">
                <a:solidFill>
                  <a:schemeClr val="bg1"/>
                </a:solidFill>
                <a:cs typeface="+mn-ea"/>
              </a:rPr>
              <a:t>1</a:t>
            </a:r>
            <a:endParaRPr lang="zh-CN" altLang="en-US" sz="4000" b="1" dirty="0">
              <a:solidFill>
                <a:schemeClr val="bg1"/>
              </a:solidFill>
              <a:cs typeface="+mn-ea"/>
            </a:endParaRPr>
          </a:p>
        </p:txBody>
      </p:sp>
      <p:sp>
        <p:nvSpPr>
          <p:cNvPr id="31" name="文本框 30"/>
          <p:cNvSpPr txBox="1"/>
          <p:nvPr/>
        </p:nvSpPr>
        <p:spPr>
          <a:xfrm>
            <a:off x="7709345" y="3338418"/>
            <a:ext cx="442750" cy="707886"/>
          </a:xfrm>
          <a:prstGeom prst="rect">
            <a:avLst/>
          </a:prstGeom>
          <a:noFill/>
        </p:spPr>
        <p:txBody>
          <a:bodyPr wrap="none" rtlCol="0">
            <a:spAutoFit/>
          </a:bodyPr>
          <a:lstStyle/>
          <a:p>
            <a:r>
              <a:rPr lang="en-US" altLang="zh-CN" sz="4000" b="1" dirty="0">
                <a:solidFill>
                  <a:schemeClr val="bg1"/>
                </a:solidFill>
                <a:cs typeface="+mn-ea"/>
              </a:rPr>
              <a:t>2</a:t>
            </a:r>
            <a:endParaRPr lang="zh-CN" altLang="en-US" sz="4000" b="1" dirty="0">
              <a:solidFill>
                <a:schemeClr val="bg1"/>
              </a:solidFill>
              <a:cs typeface="+mn-ea"/>
            </a:endParaRPr>
          </a:p>
        </p:txBody>
      </p:sp>
      <p:sp>
        <p:nvSpPr>
          <p:cNvPr id="32" name="文本框 31"/>
          <p:cNvSpPr txBox="1"/>
          <p:nvPr/>
        </p:nvSpPr>
        <p:spPr>
          <a:xfrm>
            <a:off x="10209168" y="1223394"/>
            <a:ext cx="442750" cy="707886"/>
          </a:xfrm>
          <a:prstGeom prst="rect">
            <a:avLst/>
          </a:prstGeom>
          <a:noFill/>
        </p:spPr>
        <p:txBody>
          <a:bodyPr wrap="none" rtlCol="0">
            <a:spAutoFit/>
          </a:bodyPr>
          <a:lstStyle/>
          <a:p>
            <a:r>
              <a:rPr lang="en-US" altLang="zh-CN" sz="4000" b="1" dirty="0">
                <a:solidFill>
                  <a:schemeClr val="bg1"/>
                </a:solidFill>
                <a:cs typeface="+mn-ea"/>
              </a:rPr>
              <a:t>3</a:t>
            </a:r>
            <a:endParaRPr lang="zh-CN" altLang="en-US" sz="4000" b="1" dirty="0">
              <a:solidFill>
                <a:schemeClr val="bg1"/>
              </a:solidFill>
              <a:cs typeface="+mn-ea"/>
            </a:endParaRPr>
          </a:p>
        </p:txBody>
      </p:sp>
      <p:cxnSp>
        <p:nvCxnSpPr>
          <p:cNvPr id="33" name="直接箭头连接符 32"/>
          <p:cNvCxnSpPr/>
          <p:nvPr/>
        </p:nvCxnSpPr>
        <p:spPr>
          <a:xfrm flipV="1">
            <a:off x="5740400" y="3928533"/>
            <a:ext cx="1676400" cy="1538842"/>
          </a:xfrm>
          <a:prstGeom prst="straightConnector1">
            <a:avLst/>
          </a:prstGeom>
          <a:ln w="28575">
            <a:solidFill>
              <a:schemeClr val="bg1"/>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flipV="1">
            <a:off x="8240152" y="1698731"/>
            <a:ext cx="1676400" cy="1538842"/>
          </a:xfrm>
          <a:prstGeom prst="straightConnector1">
            <a:avLst/>
          </a:prstGeom>
          <a:ln w="28575">
            <a:solidFill>
              <a:schemeClr val="bg1"/>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36" name="矩形 35"/>
          <p:cNvSpPr/>
          <p:nvPr/>
        </p:nvSpPr>
        <p:spPr>
          <a:xfrm>
            <a:off x="4120824" y="1582950"/>
            <a:ext cx="5037446" cy="625171"/>
          </a:xfrm>
          <a:prstGeom prst="rect">
            <a:avLst/>
          </a:prstGeom>
        </p:spPr>
        <p:txBody>
          <a:bodyPr wrap="square">
            <a:spAutoFit/>
          </a:bodyPr>
          <a:lstStyle/>
          <a:p>
            <a:pPr lvl="0" algn="r" defTabSz="457200">
              <a:lnSpc>
                <a:spcPct val="130000"/>
              </a:lnSpc>
            </a:pPr>
            <a:r>
              <a:rPr lang="zh-CN" altLang="en-US" sz="1400" dirty="0">
                <a:solidFill>
                  <a:srgbClr val="FFFFFF"/>
                </a:solidFill>
                <a:latin typeface="+mj-ea"/>
                <a:cs typeface="+mn-ea"/>
              </a:rPr>
              <a:t>Title numbers and so on can be changed by clicking and re-entering, the suggested body</a:t>
            </a:r>
            <a:r>
              <a:rPr lang="en-US" altLang="zh-CN" sz="1400" dirty="0">
                <a:solidFill>
                  <a:srgbClr val="FFFFFF"/>
                </a:solidFill>
                <a:latin typeface="+mj-ea"/>
                <a:cs typeface="+mn-ea"/>
              </a:rPr>
              <a:t>10-16</a:t>
            </a:r>
            <a:r>
              <a:rPr lang="zh-CN" altLang="en-US" sz="1400" dirty="0">
                <a:solidFill>
                  <a:srgbClr val="FFFFFF"/>
                </a:solidFill>
                <a:latin typeface="+mj-ea"/>
                <a:cs typeface="+mn-ea"/>
              </a:rPr>
              <a:t>Word number,</a:t>
            </a:r>
            <a:r>
              <a:rPr lang="en-US" altLang="zh-CN" sz="1400" dirty="0">
                <a:solidFill>
                  <a:srgbClr val="FFFFFF"/>
                </a:solidFill>
                <a:latin typeface="+mj-ea"/>
                <a:cs typeface="+mn-ea"/>
              </a:rPr>
              <a:t>1.3</a:t>
            </a:r>
            <a:r>
              <a:rPr lang="zh-CN" altLang="en-US" sz="1400" dirty="0">
                <a:solidFill>
                  <a:srgbClr val="FFFFFF"/>
                </a:solidFill>
                <a:latin typeface="+mj-ea"/>
                <a:cs typeface="+mn-ea"/>
              </a:rPr>
              <a:t>Fold the word spacing.</a:t>
            </a:r>
          </a:p>
        </p:txBody>
      </p:sp>
      <p:sp>
        <p:nvSpPr>
          <p:cNvPr id="37" name="文本框 36"/>
          <p:cNvSpPr txBox="1"/>
          <p:nvPr/>
        </p:nvSpPr>
        <p:spPr>
          <a:xfrm>
            <a:off x="6356711" y="875207"/>
            <a:ext cx="2801558" cy="737253"/>
          </a:xfrm>
          <a:prstGeom prst="rect">
            <a:avLst/>
          </a:prstGeom>
          <a:noFill/>
        </p:spPr>
        <p:txBody>
          <a:bodyPr wrap="square" rtlCol="0">
            <a:spAutoFit/>
          </a:bodyPr>
          <a:lstStyle/>
          <a:p>
            <a:pPr algn="r">
              <a:lnSpc>
                <a:spcPct val="150000"/>
              </a:lnSpc>
            </a:pPr>
            <a:r>
              <a:rPr lang="zh-CN" altLang="en-US" sz="3200" b="1" dirty="0">
                <a:solidFill>
                  <a:schemeClr val="bg1"/>
                </a:solidFill>
                <a:cs typeface="+mn-ea"/>
              </a:rPr>
              <a:t>Enter a title</a:t>
            </a:r>
            <a:endParaRPr lang="en-US" altLang="zh-CN" sz="3200" b="1" dirty="0">
              <a:solidFill>
                <a:schemeClr val="bg1"/>
              </a:solidFill>
              <a:cs typeface="+mn-ea"/>
            </a:endParaRPr>
          </a:p>
        </p:txBody>
      </p:sp>
      <p:sp>
        <p:nvSpPr>
          <p:cNvPr id="38" name="矩形 37"/>
          <p:cNvSpPr/>
          <p:nvPr/>
        </p:nvSpPr>
        <p:spPr>
          <a:xfrm>
            <a:off x="1958568" y="3626825"/>
            <a:ext cx="5037446" cy="625171"/>
          </a:xfrm>
          <a:prstGeom prst="rect">
            <a:avLst/>
          </a:prstGeom>
        </p:spPr>
        <p:txBody>
          <a:bodyPr wrap="square">
            <a:spAutoFit/>
          </a:bodyPr>
          <a:lstStyle/>
          <a:p>
            <a:pPr lvl="0" algn="r" defTabSz="457200">
              <a:lnSpc>
                <a:spcPct val="130000"/>
              </a:lnSpc>
            </a:pPr>
            <a:r>
              <a:rPr lang="zh-CN" altLang="en-US" sz="1400" dirty="0">
                <a:solidFill>
                  <a:srgbClr val="FFFFFF"/>
                </a:solidFill>
                <a:latin typeface="+mj-ea"/>
                <a:cs typeface="+mn-ea"/>
              </a:rPr>
              <a:t>Title numbers and so on can be changed by clicking and re-entering, the suggested body</a:t>
            </a:r>
            <a:r>
              <a:rPr lang="en-US" altLang="zh-CN" sz="1400" dirty="0">
                <a:solidFill>
                  <a:srgbClr val="FFFFFF"/>
                </a:solidFill>
                <a:latin typeface="+mj-ea"/>
                <a:cs typeface="+mn-ea"/>
              </a:rPr>
              <a:t>10-16</a:t>
            </a:r>
            <a:r>
              <a:rPr lang="zh-CN" altLang="en-US" sz="1400" dirty="0">
                <a:solidFill>
                  <a:srgbClr val="FFFFFF"/>
                </a:solidFill>
                <a:latin typeface="+mj-ea"/>
                <a:cs typeface="+mn-ea"/>
              </a:rPr>
              <a:t>Word number,</a:t>
            </a:r>
            <a:r>
              <a:rPr lang="en-US" altLang="zh-CN" sz="1400" dirty="0">
                <a:solidFill>
                  <a:srgbClr val="FFFFFF"/>
                </a:solidFill>
                <a:latin typeface="+mj-ea"/>
                <a:cs typeface="+mn-ea"/>
              </a:rPr>
              <a:t>1.3</a:t>
            </a:r>
            <a:r>
              <a:rPr lang="zh-CN" altLang="en-US" sz="1400" dirty="0">
                <a:solidFill>
                  <a:srgbClr val="FFFFFF"/>
                </a:solidFill>
                <a:latin typeface="+mj-ea"/>
                <a:cs typeface="+mn-ea"/>
              </a:rPr>
              <a:t>Fold the word spacing.</a:t>
            </a:r>
          </a:p>
        </p:txBody>
      </p:sp>
      <p:sp>
        <p:nvSpPr>
          <p:cNvPr id="39" name="文本框 38"/>
          <p:cNvSpPr txBox="1"/>
          <p:nvPr/>
        </p:nvSpPr>
        <p:spPr>
          <a:xfrm>
            <a:off x="4194455" y="2919082"/>
            <a:ext cx="2801558" cy="737253"/>
          </a:xfrm>
          <a:prstGeom prst="rect">
            <a:avLst/>
          </a:prstGeom>
          <a:noFill/>
        </p:spPr>
        <p:txBody>
          <a:bodyPr wrap="square" rtlCol="0">
            <a:spAutoFit/>
          </a:bodyPr>
          <a:lstStyle/>
          <a:p>
            <a:pPr algn="r">
              <a:lnSpc>
                <a:spcPct val="150000"/>
              </a:lnSpc>
            </a:pPr>
            <a:r>
              <a:rPr lang="zh-CN" altLang="en-US" sz="3200" b="1" dirty="0">
                <a:solidFill>
                  <a:schemeClr val="bg1"/>
                </a:solidFill>
                <a:cs typeface="+mn-ea"/>
              </a:rPr>
              <a:t>Enter a title</a:t>
            </a:r>
            <a:endParaRPr lang="en-US" altLang="zh-CN" sz="3200" b="1" dirty="0">
              <a:solidFill>
                <a:schemeClr val="bg1"/>
              </a:solidFill>
              <a:cs typeface="+mn-ea"/>
            </a:endParaRPr>
          </a:p>
        </p:txBody>
      </p:sp>
      <p:sp>
        <p:nvSpPr>
          <p:cNvPr id="40" name="矩形 39"/>
          <p:cNvSpPr/>
          <p:nvPr/>
        </p:nvSpPr>
        <p:spPr>
          <a:xfrm>
            <a:off x="592666" y="5908073"/>
            <a:ext cx="4005663" cy="625171"/>
          </a:xfrm>
          <a:prstGeom prst="rect">
            <a:avLst/>
          </a:prstGeom>
        </p:spPr>
        <p:txBody>
          <a:bodyPr wrap="square">
            <a:spAutoFit/>
          </a:bodyPr>
          <a:lstStyle/>
          <a:p>
            <a:pPr lvl="0" algn="r" defTabSz="457200">
              <a:lnSpc>
                <a:spcPct val="130000"/>
              </a:lnSpc>
            </a:pPr>
            <a:r>
              <a:rPr lang="zh-CN" altLang="en-US" sz="1400" dirty="0">
                <a:solidFill>
                  <a:srgbClr val="FFFFFF"/>
                </a:solidFill>
                <a:latin typeface="+mj-ea"/>
                <a:cs typeface="+mn-ea"/>
              </a:rPr>
              <a:t>Title numbers and so on can be changed by clicking and re-entering, the suggested body</a:t>
            </a:r>
            <a:r>
              <a:rPr lang="en-US" altLang="zh-CN" sz="1400" dirty="0">
                <a:solidFill>
                  <a:srgbClr val="FFFFFF"/>
                </a:solidFill>
                <a:latin typeface="+mj-ea"/>
                <a:cs typeface="+mn-ea"/>
              </a:rPr>
              <a:t>10-16</a:t>
            </a:r>
            <a:r>
              <a:rPr lang="zh-CN" altLang="en-US" sz="1400" dirty="0">
                <a:solidFill>
                  <a:srgbClr val="FFFFFF"/>
                </a:solidFill>
                <a:latin typeface="+mj-ea"/>
                <a:cs typeface="+mn-ea"/>
              </a:rPr>
              <a:t>Word number,</a:t>
            </a:r>
            <a:r>
              <a:rPr lang="en-US" altLang="zh-CN" sz="1400" dirty="0">
                <a:solidFill>
                  <a:srgbClr val="FFFFFF"/>
                </a:solidFill>
                <a:latin typeface="+mj-ea"/>
                <a:cs typeface="+mn-ea"/>
              </a:rPr>
              <a:t>1.3</a:t>
            </a:r>
            <a:r>
              <a:rPr lang="zh-CN" altLang="en-US" sz="1400" dirty="0">
                <a:solidFill>
                  <a:srgbClr val="FFFFFF"/>
                </a:solidFill>
                <a:latin typeface="+mj-ea"/>
                <a:cs typeface="+mn-ea"/>
              </a:rPr>
              <a:t>Fold the word spacing.</a:t>
            </a:r>
          </a:p>
        </p:txBody>
      </p:sp>
      <p:sp>
        <p:nvSpPr>
          <p:cNvPr id="41" name="文本框 40"/>
          <p:cNvSpPr txBox="1"/>
          <p:nvPr/>
        </p:nvSpPr>
        <p:spPr>
          <a:xfrm>
            <a:off x="1796771" y="5200330"/>
            <a:ext cx="2801558" cy="737253"/>
          </a:xfrm>
          <a:prstGeom prst="rect">
            <a:avLst/>
          </a:prstGeom>
          <a:noFill/>
        </p:spPr>
        <p:txBody>
          <a:bodyPr wrap="square" rtlCol="0">
            <a:spAutoFit/>
          </a:bodyPr>
          <a:lstStyle/>
          <a:p>
            <a:pPr algn="r">
              <a:lnSpc>
                <a:spcPct val="150000"/>
              </a:lnSpc>
            </a:pPr>
            <a:r>
              <a:rPr lang="zh-CN" altLang="en-US" sz="3200" b="1" dirty="0">
                <a:solidFill>
                  <a:schemeClr val="bg1"/>
                </a:solidFill>
                <a:cs typeface="+mn-ea"/>
              </a:rPr>
              <a:t>Enter a title</a:t>
            </a:r>
            <a:endParaRPr lang="en-US" altLang="zh-CN" sz="3200" b="1" dirty="0">
              <a:solidFill>
                <a:schemeClr val="bg1"/>
              </a:solidFill>
              <a:cs typeface="+mn-ea"/>
            </a:endParaRPr>
          </a:p>
        </p:txBody>
      </p:sp>
      <p:sp>
        <p:nvSpPr>
          <p:cNvPr id="42" name="KSO_Shape"/>
          <p:cNvSpPr>
            <a:spLocks/>
          </p:cNvSpPr>
          <p:nvPr/>
        </p:nvSpPr>
        <p:spPr bwMode="auto">
          <a:xfrm>
            <a:off x="8558871" y="3237573"/>
            <a:ext cx="2753572" cy="2039684"/>
          </a:xfrm>
          <a:custGeom>
            <a:avLst/>
            <a:gdLst>
              <a:gd name="T0" fmla="*/ 186223 w 4950"/>
              <a:gd name="T1" fmla="*/ 870396 h 3662"/>
              <a:gd name="T2" fmla="*/ 534663 w 4950"/>
              <a:gd name="T3" fmla="*/ 870396 h 3662"/>
              <a:gd name="T4" fmla="*/ 74926 w 4950"/>
              <a:gd name="T5" fmla="*/ 586935 h 3662"/>
              <a:gd name="T6" fmla="*/ 1246820 w 4950"/>
              <a:gd name="T7" fmla="*/ 965004 h 3662"/>
              <a:gd name="T8" fmla="*/ 1479235 w 4950"/>
              <a:gd name="T9" fmla="*/ 1007578 h 3662"/>
              <a:gd name="T10" fmla="*/ 1651637 w 4950"/>
              <a:gd name="T11" fmla="*/ 896595 h 3662"/>
              <a:gd name="T12" fmla="*/ 1800397 w 4950"/>
              <a:gd name="T13" fmla="*/ 1147671 h 3662"/>
              <a:gd name="T14" fmla="*/ 1397763 w 4950"/>
              <a:gd name="T15" fmla="*/ 1332521 h 3662"/>
              <a:gd name="T16" fmla="*/ 446644 w 4950"/>
              <a:gd name="T17" fmla="*/ 1137119 h 3662"/>
              <a:gd name="T18" fmla="*/ 63650 w 4950"/>
              <a:gd name="T19" fmla="*/ 955907 h 3662"/>
              <a:gd name="T20" fmla="*/ 420093 w 4950"/>
              <a:gd name="T21" fmla="*/ 955907 h 3662"/>
              <a:gd name="T22" fmla="*/ 542665 w 4950"/>
              <a:gd name="T23" fmla="*/ 997026 h 3662"/>
              <a:gd name="T24" fmla="*/ 863827 w 4950"/>
              <a:gd name="T25" fmla="*/ 1099639 h 3662"/>
              <a:gd name="T26" fmla="*/ 872920 w 4950"/>
              <a:gd name="T27" fmla="*/ 950813 h 3662"/>
              <a:gd name="T28" fmla="*/ 974397 w 4950"/>
              <a:gd name="T29" fmla="*/ 910423 h 3662"/>
              <a:gd name="T30" fmla="*/ 976943 w 4950"/>
              <a:gd name="T31" fmla="*/ 985745 h 3662"/>
              <a:gd name="T32" fmla="*/ 1150435 w 4950"/>
              <a:gd name="T33" fmla="*/ 914789 h 3662"/>
              <a:gd name="T34" fmla="*/ 1706194 w 4950"/>
              <a:gd name="T35" fmla="*/ 590210 h 3662"/>
              <a:gd name="T36" fmla="*/ 1343205 w 4950"/>
              <a:gd name="T37" fmla="*/ 590210 h 3662"/>
              <a:gd name="T38" fmla="*/ 1337386 w 4950"/>
              <a:gd name="T39" fmla="*/ 639697 h 3662"/>
              <a:gd name="T40" fmla="*/ 1369029 w 4950"/>
              <a:gd name="T41" fmla="*/ 783793 h 3662"/>
              <a:gd name="T42" fmla="*/ 1376303 w 4950"/>
              <a:gd name="T43" fmla="*/ 799440 h 3662"/>
              <a:gd name="T44" fmla="*/ 1678552 w 4950"/>
              <a:gd name="T45" fmla="*/ 793982 h 3662"/>
              <a:gd name="T46" fmla="*/ 1688736 w 4950"/>
              <a:gd name="T47" fmla="*/ 657891 h 3662"/>
              <a:gd name="T48" fmla="*/ 1706558 w 4950"/>
              <a:gd name="T49" fmla="*/ 594577 h 3662"/>
              <a:gd name="T50" fmla="*/ 1215904 w 4950"/>
              <a:gd name="T51" fmla="*/ 467583 h 3662"/>
              <a:gd name="T52" fmla="*/ 627411 w 4950"/>
              <a:gd name="T53" fmla="*/ 270725 h 3662"/>
              <a:gd name="T54" fmla="*/ 693244 w 4950"/>
              <a:gd name="T55" fmla="*/ 640425 h 3662"/>
              <a:gd name="T56" fmla="*/ 804541 w 4950"/>
              <a:gd name="T57" fmla="*/ 842014 h 3662"/>
              <a:gd name="T58" fmla="*/ 934388 w 4950"/>
              <a:gd name="T59" fmla="*/ 851838 h 3662"/>
              <a:gd name="T60" fmla="*/ 1064235 w 4950"/>
              <a:gd name="T61" fmla="*/ 842014 h 3662"/>
              <a:gd name="T62" fmla="*/ 1179533 w 4950"/>
              <a:gd name="T63" fmla="*/ 647339 h 36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950" h="3662">
                <a:moveTo>
                  <a:pt x="134" y="2392"/>
                </a:moveTo>
                <a:cubicBezTo>
                  <a:pt x="512" y="2392"/>
                  <a:pt x="512" y="2392"/>
                  <a:pt x="512" y="2392"/>
                </a:cubicBezTo>
                <a:cubicBezTo>
                  <a:pt x="677" y="2556"/>
                  <a:pt x="901" y="2556"/>
                  <a:pt x="1065" y="2392"/>
                </a:cubicBezTo>
                <a:cubicBezTo>
                  <a:pt x="1470" y="2392"/>
                  <a:pt x="1470" y="2392"/>
                  <a:pt x="1470" y="2392"/>
                </a:cubicBezTo>
                <a:cubicBezTo>
                  <a:pt x="1436" y="2126"/>
                  <a:pt x="1402" y="1861"/>
                  <a:pt x="1368" y="1595"/>
                </a:cubicBezTo>
                <a:cubicBezTo>
                  <a:pt x="1161" y="1029"/>
                  <a:pt x="375" y="1059"/>
                  <a:pt x="206" y="1613"/>
                </a:cubicBezTo>
                <a:cubicBezTo>
                  <a:pt x="134" y="2392"/>
                  <a:pt x="134" y="2392"/>
                  <a:pt x="134" y="2392"/>
                </a:cubicBezTo>
                <a:close/>
                <a:moveTo>
                  <a:pt x="3428" y="2652"/>
                </a:moveTo>
                <a:cubicBezTo>
                  <a:pt x="3827" y="2460"/>
                  <a:pt x="3827" y="2460"/>
                  <a:pt x="3827" y="2460"/>
                </a:cubicBezTo>
                <a:cubicBezTo>
                  <a:pt x="4067" y="2769"/>
                  <a:pt x="4067" y="2769"/>
                  <a:pt x="4067" y="2769"/>
                </a:cubicBezTo>
                <a:cubicBezTo>
                  <a:pt x="4312" y="2773"/>
                  <a:pt x="4312" y="2773"/>
                  <a:pt x="4312" y="2773"/>
                </a:cubicBezTo>
                <a:cubicBezTo>
                  <a:pt x="4541" y="2464"/>
                  <a:pt x="4541" y="2464"/>
                  <a:pt x="4541" y="2464"/>
                </a:cubicBezTo>
                <a:cubicBezTo>
                  <a:pt x="4950" y="2676"/>
                  <a:pt x="4950" y="2676"/>
                  <a:pt x="4950" y="2676"/>
                </a:cubicBezTo>
                <a:cubicBezTo>
                  <a:pt x="4950" y="3154"/>
                  <a:pt x="4950" y="3154"/>
                  <a:pt x="4950" y="3154"/>
                </a:cubicBezTo>
                <a:cubicBezTo>
                  <a:pt x="3843" y="3154"/>
                  <a:pt x="3843" y="3154"/>
                  <a:pt x="3843" y="3154"/>
                </a:cubicBezTo>
                <a:cubicBezTo>
                  <a:pt x="3843" y="3662"/>
                  <a:pt x="3843" y="3662"/>
                  <a:pt x="3843" y="3662"/>
                </a:cubicBezTo>
                <a:cubicBezTo>
                  <a:pt x="1228" y="3662"/>
                  <a:pt x="1228" y="3662"/>
                  <a:pt x="1228" y="3662"/>
                </a:cubicBezTo>
                <a:cubicBezTo>
                  <a:pt x="1228" y="3125"/>
                  <a:pt x="1228" y="3125"/>
                  <a:pt x="1228" y="3125"/>
                </a:cubicBezTo>
                <a:cubicBezTo>
                  <a:pt x="0" y="3125"/>
                  <a:pt x="0" y="3125"/>
                  <a:pt x="0" y="3125"/>
                </a:cubicBezTo>
                <a:cubicBezTo>
                  <a:pt x="2" y="2943"/>
                  <a:pt x="57" y="2776"/>
                  <a:pt x="175" y="2627"/>
                </a:cubicBezTo>
                <a:cubicBezTo>
                  <a:pt x="263" y="2627"/>
                  <a:pt x="350" y="2627"/>
                  <a:pt x="437" y="2627"/>
                </a:cubicBezTo>
                <a:cubicBezTo>
                  <a:pt x="677" y="2890"/>
                  <a:pt x="916" y="2884"/>
                  <a:pt x="1155" y="2627"/>
                </a:cubicBezTo>
                <a:cubicBezTo>
                  <a:pt x="1240" y="2627"/>
                  <a:pt x="1325" y="2627"/>
                  <a:pt x="1409" y="2627"/>
                </a:cubicBezTo>
                <a:cubicBezTo>
                  <a:pt x="1441" y="2663"/>
                  <a:pt x="1469" y="2701"/>
                  <a:pt x="1492" y="2740"/>
                </a:cubicBezTo>
                <a:cubicBezTo>
                  <a:pt x="1975" y="2508"/>
                  <a:pt x="1975" y="2508"/>
                  <a:pt x="1975" y="2508"/>
                </a:cubicBezTo>
                <a:cubicBezTo>
                  <a:pt x="2375" y="3022"/>
                  <a:pt x="2375" y="3022"/>
                  <a:pt x="2375" y="3022"/>
                </a:cubicBezTo>
                <a:cubicBezTo>
                  <a:pt x="2477" y="2709"/>
                  <a:pt x="2477" y="2709"/>
                  <a:pt x="2477" y="2709"/>
                </a:cubicBezTo>
                <a:cubicBezTo>
                  <a:pt x="2400" y="2613"/>
                  <a:pt x="2400" y="2613"/>
                  <a:pt x="2400" y="2613"/>
                </a:cubicBezTo>
                <a:cubicBezTo>
                  <a:pt x="2485" y="2502"/>
                  <a:pt x="2485" y="2502"/>
                  <a:pt x="2485" y="2502"/>
                </a:cubicBezTo>
                <a:cubicBezTo>
                  <a:pt x="2679" y="2502"/>
                  <a:pt x="2679" y="2502"/>
                  <a:pt x="2679" y="2502"/>
                </a:cubicBezTo>
                <a:cubicBezTo>
                  <a:pt x="2763" y="2613"/>
                  <a:pt x="2763" y="2613"/>
                  <a:pt x="2763" y="2613"/>
                </a:cubicBezTo>
                <a:cubicBezTo>
                  <a:pt x="2686" y="2709"/>
                  <a:pt x="2686" y="2709"/>
                  <a:pt x="2686" y="2709"/>
                </a:cubicBezTo>
                <a:cubicBezTo>
                  <a:pt x="2782" y="3000"/>
                  <a:pt x="2782" y="3000"/>
                  <a:pt x="2782" y="3000"/>
                </a:cubicBezTo>
                <a:cubicBezTo>
                  <a:pt x="3163" y="2514"/>
                  <a:pt x="3163" y="2514"/>
                  <a:pt x="3163" y="2514"/>
                </a:cubicBezTo>
                <a:cubicBezTo>
                  <a:pt x="3428" y="2652"/>
                  <a:pt x="3428" y="2652"/>
                  <a:pt x="3428" y="2652"/>
                </a:cubicBezTo>
                <a:close/>
                <a:moveTo>
                  <a:pt x="4691" y="1622"/>
                </a:moveTo>
                <a:cubicBezTo>
                  <a:pt x="4686" y="1278"/>
                  <a:pt x="4503" y="1107"/>
                  <a:pt x="4175" y="1103"/>
                </a:cubicBezTo>
                <a:cubicBezTo>
                  <a:pt x="3896" y="1099"/>
                  <a:pt x="3687" y="1274"/>
                  <a:pt x="3693" y="1622"/>
                </a:cubicBezTo>
                <a:cubicBezTo>
                  <a:pt x="3674" y="1622"/>
                  <a:pt x="3674" y="1622"/>
                  <a:pt x="3674" y="1622"/>
                </a:cubicBezTo>
                <a:cubicBezTo>
                  <a:pt x="3672" y="1669"/>
                  <a:pt x="3671" y="1736"/>
                  <a:pt x="3677" y="1758"/>
                </a:cubicBezTo>
                <a:cubicBezTo>
                  <a:pt x="3681" y="1773"/>
                  <a:pt x="3701" y="1792"/>
                  <a:pt x="3722" y="1808"/>
                </a:cubicBezTo>
                <a:cubicBezTo>
                  <a:pt x="3764" y="2154"/>
                  <a:pt x="3764" y="2154"/>
                  <a:pt x="3764" y="2154"/>
                </a:cubicBezTo>
                <a:cubicBezTo>
                  <a:pt x="3764" y="2180"/>
                  <a:pt x="3764" y="2180"/>
                  <a:pt x="3764" y="2180"/>
                </a:cubicBezTo>
                <a:cubicBezTo>
                  <a:pt x="3784" y="2197"/>
                  <a:pt x="3784" y="2197"/>
                  <a:pt x="3784" y="2197"/>
                </a:cubicBezTo>
                <a:cubicBezTo>
                  <a:pt x="4074" y="2430"/>
                  <a:pt x="4297" y="2414"/>
                  <a:pt x="4593" y="2198"/>
                </a:cubicBezTo>
                <a:cubicBezTo>
                  <a:pt x="4615" y="2182"/>
                  <a:pt x="4615" y="2182"/>
                  <a:pt x="4615" y="2182"/>
                </a:cubicBezTo>
                <a:cubicBezTo>
                  <a:pt x="4615" y="2154"/>
                  <a:pt x="4615" y="2154"/>
                  <a:pt x="4615" y="2154"/>
                </a:cubicBezTo>
                <a:cubicBezTo>
                  <a:pt x="4643" y="1808"/>
                  <a:pt x="4643" y="1808"/>
                  <a:pt x="4643" y="1808"/>
                </a:cubicBezTo>
                <a:cubicBezTo>
                  <a:pt x="4664" y="1792"/>
                  <a:pt x="4685" y="1773"/>
                  <a:pt x="4689" y="1758"/>
                </a:cubicBezTo>
                <a:cubicBezTo>
                  <a:pt x="4694" y="1738"/>
                  <a:pt x="4693" y="1680"/>
                  <a:pt x="4692" y="1634"/>
                </a:cubicBezTo>
                <a:cubicBezTo>
                  <a:pt x="4691" y="1622"/>
                  <a:pt x="4691" y="1622"/>
                  <a:pt x="4691" y="1622"/>
                </a:cubicBezTo>
                <a:close/>
                <a:moveTo>
                  <a:pt x="3343" y="1285"/>
                </a:moveTo>
                <a:cubicBezTo>
                  <a:pt x="3468" y="744"/>
                  <a:pt x="3468" y="744"/>
                  <a:pt x="3468" y="744"/>
                </a:cubicBezTo>
                <a:cubicBezTo>
                  <a:pt x="3122" y="701"/>
                  <a:pt x="2501" y="0"/>
                  <a:pt x="1725" y="744"/>
                </a:cubicBezTo>
                <a:cubicBezTo>
                  <a:pt x="1825" y="1266"/>
                  <a:pt x="1825" y="1266"/>
                  <a:pt x="1825" y="1266"/>
                </a:cubicBezTo>
                <a:cubicBezTo>
                  <a:pt x="1838" y="1443"/>
                  <a:pt x="1864" y="1609"/>
                  <a:pt x="1906" y="1760"/>
                </a:cubicBezTo>
                <a:cubicBezTo>
                  <a:pt x="1965" y="1970"/>
                  <a:pt x="2055" y="2150"/>
                  <a:pt x="2190" y="2291"/>
                </a:cubicBezTo>
                <a:cubicBezTo>
                  <a:pt x="2212" y="2314"/>
                  <a:pt x="2212" y="2314"/>
                  <a:pt x="2212" y="2314"/>
                </a:cubicBezTo>
                <a:cubicBezTo>
                  <a:pt x="2244" y="2318"/>
                  <a:pt x="2244" y="2318"/>
                  <a:pt x="2244" y="2318"/>
                </a:cubicBezTo>
                <a:cubicBezTo>
                  <a:pt x="2354" y="2334"/>
                  <a:pt x="2462" y="2341"/>
                  <a:pt x="2569" y="2341"/>
                </a:cubicBezTo>
                <a:cubicBezTo>
                  <a:pt x="2677" y="2341"/>
                  <a:pt x="2784" y="2334"/>
                  <a:pt x="2895" y="2318"/>
                </a:cubicBezTo>
                <a:cubicBezTo>
                  <a:pt x="2926" y="2314"/>
                  <a:pt x="2926" y="2314"/>
                  <a:pt x="2926" y="2314"/>
                </a:cubicBezTo>
                <a:cubicBezTo>
                  <a:pt x="2948" y="2291"/>
                  <a:pt x="2948" y="2291"/>
                  <a:pt x="2948" y="2291"/>
                </a:cubicBezTo>
                <a:cubicBezTo>
                  <a:pt x="3078" y="2155"/>
                  <a:pt x="3176" y="1981"/>
                  <a:pt x="3243" y="1779"/>
                </a:cubicBezTo>
                <a:cubicBezTo>
                  <a:pt x="3292" y="1629"/>
                  <a:pt x="3326" y="1462"/>
                  <a:pt x="3343" y="1285"/>
                </a:cubicBezTo>
                <a:close/>
              </a:path>
            </a:pathLst>
          </a:custGeom>
          <a:solidFill>
            <a:schemeClr val="bg1"/>
          </a:solidFill>
          <a:ln>
            <a:noFill/>
          </a:ln>
          <a:effectLst>
            <a:innerShdw blurRad="63500" dist="50800" dir="2700000">
              <a:prstClr val="black">
                <a:alpha val="50000"/>
              </a:prstClr>
            </a:innerShdw>
          </a:effectLs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ea typeface="+mn-ea"/>
              <a:cs typeface="+mn-ea"/>
            </a:endParaRPr>
          </a:p>
        </p:txBody>
      </p:sp>
      <p:sp>
        <p:nvSpPr>
          <p:cNvPr id="6" name="灯片编号占位符 5"/>
          <p:cNvSpPr>
            <a:spLocks noGrp="1"/>
          </p:cNvSpPr>
          <p:nvPr>
            <p:ph type="sldNum" sz="quarter" idx="4"/>
          </p:nvPr>
        </p:nvSpPr>
        <p:spPr/>
        <p:txBody>
          <a:bodyPr/>
          <a:lstStyle/>
          <a:p>
            <a:fld id="{D2E042B1-D278-4E51-A271-6D683C342161}" type="slidenum">
              <a:rPr lang="zh-CN" altLang="en-US" smtClean="0">
                <a:cs typeface="+mn-ea"/>
              </a:rPr>
              <a:pPr/>
              <a:t>16</a:t>
            </a:fld>
            <a:endParaRPr lang="zh-CN" altLang="en-US">
              <a:cs typeface="+mn-ea"/>
            </a:endParaRPr>
          </a:p>
        </p:txBody>
      </p:sp>
      <p:sp>
        <p:nvSpPr>
          <p:cNvPr id="35" name="文本框 34"/>
          <p:cNvSpPr txBox="1"/>
          <p:nvPr/>
        </p:nvSpPr>
        <p:spPr>
          <a:xfrm>
            <a:off x="12192000" y="9372600"/>
            <a:ext cx="877163" cy="369332"/>
          </a:xfrm>
          <a:prstGeom prst="rect">
            <a:avLst/>
          </a:prstGeom>
          <a:noFill/>
        </p:spPr>
        <p:txBody>
          <a:bodyPr wrap="none" rtlCol="0">
            <a:spAutoFit/>
          </a:bodyPr>
          <a:lstStyle/>
          <a:p>
            <a:r>
              <a:rPr lang="zh-CN" altLang="en-US" dirty="0"/>
              <a:t>Delay character</a:t>
            </a:r>
          </a:p>
        </p:txBody>
      </p:sp>
    </p:spTree>
    <p:extLst>
      <p:ext uri="{BB962C8B-B14F-4D97-AF65-F5344CB8AC3E}">
        <p14:creationId xmlns:p14="http://schemas.microsoft.com/office/powerpoint/2010/main" val="21526024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p14="http://schemas.microsoft.com/office/powerpoint/2010/main"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53" presetClass="entr" presetSubtype="16"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53" presetClass="entr" presetSubtype="16"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childTnLst>
                              </p:cTn>
                            </p:par>
                            <p:par>
                              <p:cTn id="20" fill="hold">
                                <p:stCondLst>
                                  <p:cond delay="500"/>
                                </p:stCondLst>
                                <p:childTnLst>
                                  <p:par>
                                    <p:cTn id="21" presetID="14" presetClass="entr" presetSubtype="1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randombar(horizontal)">
                                          <p:cBhvr>
                                            <p:cTn id="26" dur="500"/>
                                            <p:tgtEl>
                                              <p:spTgt spid="31"/>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randombar(horizontal)">
                                          <p:cBhvr>
                                            <p:cTn id="29" dur="500"/>
                                            <p:tgtEl>
                                              <p:spTgt spid="32"/>
                                            </p:tgtEl>
                                          </p:cBhvr>
                                        </p:animEffect>
                                      </p:childTnLst>
                                    </p:cTn>
                                  </p:par>
                                </p:childTnLst>
                              </p:cTn>
                            </p:par>
                            <p:par>
                              <p:cTn id="30" fill="hold">
                                <p:stCondLst>
                                  <p:cond delay="1000"/>
                                </p:stCondLst>
                                <p:childTnLst>
                                  <p:par>
                                    <p:cTn id="31" presetID="26" presetClass="emph" presetSubtype="0" fill="hold" nodeType="afterEffect">
                                      <p:stCondLst>
                                        <p:cond delay="0"/>
                                      </p:stCondLst>
                                      <p:childTnLst>
                                        <p:animEffect transition="out" filter="fade">
                                          <p:cBhvr>
                                            <p:cTn id="32" dur="500" tmFilter="0, 0; .2, .5; .8, .5; 1, 0"/>
                                            <p:tgtEl>
                                              <p:spTgt spid="27"/>
                                            </p:tgtEl>
                                          </p:cBhvr>
                                        </p:animEffect>
                                        <p:animScale>
                                          <p:cBhvr>
                                            <p:cTn id="33" dur="250" autoRev="1" fill="hold"/>
                                            <p:tgtEl>
                                              <p:spTgt spid="27"/>
                                            </p:tgtEl>
                                          </p:cBhvr>
                                          <p:by x="105000" y="105000"/>
                                        </p:animScale>
                                      </p:childTnLst>
                                    </p:cTn>
                                  </p:par>
                                </p:childTnLst>
                              </p:cTn>
                            </p:par>
                            <p:par>
                              <p:cTn id="34" fill="hold">
                                <p:stCondLst>
                                  <p:cond delay="1500"/>
                                </p:stCondLst>
                                <p:childTnLst>
                                  <p:par>
                                    <p:cTn id="35" presetID="22" presetClass="entr" presetSubtype="4" fill="hold"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500"/>
                                            <p:tgtEl>
                                              <p:spTgt spid="33"/>
                                            </p:tgtEl>
                                          </p:cBhvr>
                                        </p:animEffect>
                                      </p:childTnLst>
                                    </p:cTn>
                                  </p:par>
                                </p:childTnLst>
                              </p:cTn>
                            </p:par>
                            <p:par>
                              <p:cTn id="38" fill="hold">
                                <p:stCondLst>
                                  <p:cond delay="2000"/>
                                </p:stCondLst>
                                <p:childTnLst>
                                  <p:par>
                                    <p:cTn id="39" presetID="26" presetClass="emph" presetSubtype="0" fill="hold" nodeType="afterEffect">
                                      <p:stCondLst>
                                        <p:cond delay="0"/>
                                      </p:stCondLst>
                                      <p:childTnLst>
                                        <p:animEffect transition="out" filter="fade">
                                          <p:cBhvr>
                                            <p:cTn id="40" dur="500" tmFilter="0, 0; .2, .5; .8, .5; 1, 0"/>
                                            <p:tgtEl>
                                              <p:spTgt spid="23"/>
                                            </p:tgtEl>
                                          </p:cBhvr>
                                        </p:animEffect>
                                        <p:animScale>
                                          <p:cBhvr>
                                            <p:cTn id="41" dur="250" autoRev="1" fill="hold"/>
                                            <p:tgtEl>
                                              <p:spTgt spid="23"/>
                                            </p:tgtEl>
                                          </p:cBhvr>
                                          <p:by x="105000" y="105000"/>
                                        </p:animScale>
                                      </p:childTnLst>
                                    </p:cTn>
                                  </p:par>
                                </p:childTnLst>
                              </p:cTn>
                            </p:par>
                            <p:par>
                              <p:cTn id="42" fill="hold">
                                <p:stCondLst>
                                  <p:cond delay="2500"/>
                                </p:stCondLst>
                                <p:childTnLst>
                                  <p:par>
                                    <p:cTn id="43" presetID="22" presetClass="entr" presetSubtype="4"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down)">
                                          <p:cBhvr>
                                            <p:cTn id="45" dur="500"/>
                                            <p:tgtEl>
                                              <p:spTgt spid="34"/>
                                            </p:tgtEl>
                                          </p:cBhvr>
                                        </p:animEffect>
                                      </p:childTnLst>
                                    </p:cTn>
                                  </p:par>
                                </p:childTnLst>
                              </p:cTn>
                            </p:par>
                            <p:par>
                              <p:cTn id="46" fill="hold">
                                <p:stCondLst>
                                  <p:cond delay="3000"/>
                                </p:stCondLst>
                                <p:childTnLst>
                                  <p:par>
                                    <p:cTn id="47" presetID="26" presetClass="emph" presetSubtype="0" fill="hold" nodeType="afterEffect">
                                      <p:stCondLst>
                                        <p:cond delay="0"/>
                                      </p:stCondLst>
                                      <p:childTnLst>
                                        <p:animEffect transition="out" filter="fade">
                                          <p:cBhvr>
                                            <p:cTn id="48" dur="500" tmFilter="0, 0; .2, .5; .8, .5; 1, 0"/>
                                            <p:tgtEl>
                                              <p:spTgt spid="19"/>
                                            </p:tgtEl>
                                          </p:cBhvr>
                                        </p:animEffect>
                                        <p:animScale>
                                          <p:cBhvr>
                                            <p:cTn id="49" dur="250" autoRev="1" fill="hold"/>
                                            <p:tgtEl>
                                              <p:spTgt spid="19"/>
                                            </p:tgtEl>
                                          </p:cBhvr>
                                          <p:by x="105000" y="105000"/>
                                        </p:animScale>
                                      </p:childTnLst>
                                    </p:cTn>
                                  </p:par>
                                </p:childTnLst>
                              </p:cTn>
                            </p:par>
                            <p:par>
                              <p:cTn id="50" fill="hold">
                                <p:stCondLst>
                                  <p:cond delay="3500"/>
                                </p:stCondLst>
                                <p:childTnLst>
                                  <p:par>
                                    <p:cTn id="51" presetID="2" presetClass="entr" presetSubtype="8" accel="50000" fill="hold" grpId="0" nodeType="afterEffect" p14:presetBounceEnd="50000">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14:bounceEnd="50000">
                                          <p:cBhvr additive="base">
                                            <p:cTn id="53" dur="1000" fill="hold"/>
                                            <p:tgtEl>
                                              <p:spTgt spid="41"/>
                                            </p:tgtEl>
                                            <p:attrNameLst>
                                              <p:attrName>ppt_x</p:attrName>
                                            </p:attrNameLst>
                                          </p:cBhvr>
                                          <p:tavLst>
                                            <p:tav tm="0">
                                              <p:val>
                                                <p:strVal val="0-#ppt_w/2"/>
                                              </p:val>
                                            </p:tav>
                                            <p:tav tm="100000">
                                              <p:val>
                                                <p:strVal val="#ppt_x"/>
                                              </p:val>
                                            </p:tav>
                                          </p:tavLst>
                                        </p:anim>
                                        <p:anim calcmode="lin" valueType="num" p14:bounceEnd="50000">
                                          <p:cBhvr additive="base">
                                            <p:cTn id="54" dur="1000" fill="hold"/>
                                            <p:tgtEl>
                                              <p:spTgt spid="41"/>
                                            </p:tgtEl>
                                            <p:attrNameLst>
                                              <p:attrName>ppt_y</p:attrName>
                                            </p:attrNameLst>
                                          </p:cBhvr>
                                          <p:tavLst>
                                            <p:tav tm="0">
                                              <p:val>
                                                <p:strVal val="#ppt_y"/>
                                              </p:val>
                                            </p:tav>
                                            <p:tav tm="100000">
                                              <p:val>
                                                <p:strVal val="#ppt_y"/>
                                              </p:val>
                                            </p:tav>
                                          </p:tavLst>
                                        </p:anim>
                                      </p:childTnLst>
                                    </p:cTn>
                                  </p:par>
                                  <p:par>
                                    <p:cTn id="55" presetID="2" presetClass="entr" presetSubtype="8" accel="50000" fill="hold" grpId="0" nodeType="withEffect" p14:presetBounceEnd="50000">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14:bounceEnd="50000">
                                          <p:cBhvr additive="base">
                                            <p:cTn id="57" dur="1000" fill="hold"/>
                                            <p:tgtEl>
                                              <p:spTgt spid="39"/>
                                            </p:tgtEl>
                                            <p:attrNameLst>
                                              <p:attrName>ppt_x</p:attrName>
                                            </p:attrNameLst>
                                          </p:cBhvr>
                                          <p:tavLst>
                                            <p:tav tm="0">
                                              <p:val>
                                                <p:strVal val="0-#ppt_w/2"/>
                                              </p:val>
                                            </p:tav>
                                            <p:tav tm="100000">
                                              <p:val>
                                                <p:strVal val="#ppt_x"/>
                                              </p:val>
                                            </p:tav>
                                          </p:tavLst>
                                        </p:anim>
                                        <p:anim calcmode="lin" valueType="num" p14:bounceEnd="50000">
                                          <p:cBhvr additive="base">
                                            <p:cTn id="58" dur="1000" fill="hold"/>
                                            <p:tgtEl>
                                              <p:spTgt spid="39"/>
                                            </p:tgtEl>
                                            <p:attrNameLst>
                                              <p:attrName>ppt_y</p:attrName>
                                            </p:attrNameLst>
                                          </p:cBhvr>
                                          <p:tavLst>
                                            <p:tav tm="0">
                                              <p:val>
                                                <p:strVal val="#ppt_y"/>
                                              </p:val>
                                            </p:tav>
                                            <p:tav tm="100000">
                                              <p:val>
                                                <p:strVal val="#ppt_y"/>
                                              </p:val>
                                            </p:tav>
                                          </p:tavLst>
                                        </p:anim>
                                      </p:childTnLst>
                                    </p:cTn>
                                  </p:par>
                                  <p:par>
                                    <p:cTn id="59" presetID="2" presetClass="entr" presetSubtype="8" accel="50000" fill="hold" grpId="0" nodeType="withEffect" p14:presetBounceEnd="50000">
                                      <p:stCondLst>
                                        <p:cond delay="0"/>
                                      </p:stCondLst>
                                      <p:childTnLst>
                                        <p:set>
                                          <p:cBhvr>
                                            <p:cTn id="60" dur="1" fill="hold">
                                              <p:stCondLst>
                                                <p:cond delay="0"/>
                                              </p:stCondLst>
                                            </p:cTn>
                                            <p:tgtEl>
                                              <p:spTgt spid="37"/>
                                            </p:tgtEl>
                                            <p:attrNameLst>
                                              <p:attrName>style.visibility</p:attrName>
                                            </p:attrNameLst>
                                          </p:cBhvr>
                                          <p:to>
                                            <p:strVal val="visible"/>
                                          </p:to>
                                        </p:set>
                                        <p:anim calcmode="lin" valueType="num" p14:bounceEnd="50000">
                                          <p:cBhvr additive="base">
                                            <p:cTn id="61" dur="1000" fill="hold"/>
                                            <p:tgtEl>
                                              <p:spTgt spid="37"/>
                                            </p:tgtEl>
                                            <p:attrNameLst>
                                              <p:attrName>ppt_x</p:attrName>
                                            </p:attrNameLst>
                                          </p:cBhvr>
                                          <p:tavLst>
                                            <p:tav tm="0">
                                              <p:val>
                                                <p:strVal val="0-#ppt_w/2"/>
                                              </p:val>
                                            </p:tav>
                                            <p:tav tm="100000">
                                              <p:val>
                                                <p:strVal val="#ppt_x"/>
                                              </p:val>
                                            </p:tav>
                                          </p:tavLst>
                                        </p:anim>
                                        <p:anim calcmode="lin" valueType="num" p14:bounceEnd="50000">
                                          <p:cBhvr additive="base">
                                            <p:cTn id="62" dur="1000" fill="hold"/>
                                            <p:tgtEl>
                                              <p:spTgt spid="37"/>
                                            </p:tgtEl>
                                            <p:attrNameLst>
                                              <p:attrName>ppt_y</p:attrName>
                                            </p:attrNameLst>
                                          </p:cBhvr>
                                          <p:tavLst>
                                            <p:tav tm="0">
                                              <p:val>
                                                <p:strVal val="#ppt_y"/>
                                              </p:val>
                                            </p:tav>
                                            <p:tav tm="100000">
                                              <p:val>
                                                <p:strVal val="#ppt_y"/>
                                              </p:val>
                                            </p:tav>
                                          </p:tavLst>
                                        </p:anim>
                                      </p:childTnLst>
                                    </p:cTn>
                                  </p:par>
                                </p:childTnLst>
                              </p:cTn>
                            </p:par>
                            <p:par>
                              <p:cTn id="63" fill="hold">
                                <p:stCondLst>
                                  <p:cond delay="4500"/>
                                </p:stCondLst>
                                <p:childTnLst>
                                  <p:par>
                                    <p:cTn id="64" presetID="14" presetClass="entr" presetSubtype="10" fill="hold" grpId="0" nodeType="afterEffect">
                                      <p:stCondLst>
                                        <p:cond delay="0"/>
                                      </p:stCondLst>
                                      <p:iterate type="lt">
                                        <p:tmPct val="10000"/>
                                      </p:iterate>
                                      <p:childTnLst>
                                        <p:set>
                                          <p:cBhvr>
                                            <p:cTn id="65" dur="1" fill="hold">
                                              <p:stCondLst>
                                                <p:cond delay="0"/>
                                              </p:stCondLst>
                                            </p:cTn>
                                            <p:tgtEl>
                                              <p:spTgt spid="36"/>
                                            </p:tgtEl>
                                            <p:attrNameLst>
                                              <p:attrName>style.visibility</p:attrName>
                                            </p:attrNameLst>
                                          </p:cBhvr>
                                          <p:to>
                                            <p:strVal val="visible"/>
                                          </p:to>
                                        </p:set>
                                        <p:animEffect transition="in" filter="randombar(horizontal)">
                                          <p:cBhvr>
                                            <p:cTn id="66" dur="500"/>
                                            <p:tgtEl>
                                              <p:spTgt spid="36"/>
                                            </p:tgtEl>
                                          </p:cBhvr>
                                        </p:animEffect>
                                      </p:childTnLst>
                                    </p:cTn>
                                  </p:par>
                                  <p:par>
                                    <p:cTn id="67" presetID="14" presetClass="entr" presetSubtype="10" fill="hold" grpId="0" nodeType="withEffect">
                                      <p:stCondLst>
                                        <p:cond delay="0"/>
                                      </p:stCondLst>
                                      <p:iterate type="lt">
                                        <p:tmPct val="10000"/>
                                      </p:iterate>
                                      <p:childTnLst>
                                        <p:set>
                                          <p:cBhvr>
                                            <p:cTn id="68" dur="1" fill="hold">
                                              <p:stCondLst>
                                                <p:cond delay="0"/>
                                              </p:stCondLst>
                                            </p:cTn>
                                            <p:tgtEl>
                                              <p:spTgt spid="38"/>
                                            </p:tgtEl>
                                            <p:attrNameLst>
                                              <p:attrName>style.visibility</p:attrName>
                                            </p:attrNameLst>
                                          </p:cBhvr>
                                          <p:to>
                                            <p:strVal val="visible"/>
                                          </p:to>
                                        </p:set>
                                        <p:animEffect transition="in" filter="randombar(horizontal)">
                                          <p:cBhvr>
                                            <p:cTn id="69" dur="500"/>
                                            <p:tgtEl>
                                              <p:spTgt spid="38"/>
                                            </p:tgtEl>
                                          </p:cBhvr>
                                        </p:animEffect>
                                      </p:childTnLst>
                                    </p:cTn>
                                  </p:par>
                                  <p:par>
                                    <p:cTn id="70" presetID="14" presetClass="entr" presetSubtype="10" fill="hold" grpId="0" nodeType="withEffect">
                                      <p:stCondLst>
                                        <p:cond delay="0"/>
                                      </p:stCondLst>
                                      <p:iterate type="lt">
                                        <p:tmPct val="10000"/>
                                      </p:iterate>
                                      <p:childTnLst>
                                        <p:set>
                                          <p:cBhvr>
                                            <p:cTn id="71" dur="1" fill="hold">
                                              <p:stCondLst>
                                                <p:cond delay="0"/>
                                              </p:stCondLst>
                                            </p:cTn>
                                            <p:tgtEl>
                                              <p:spTgt spid="40"/>
                                            </p:tgtEl>
                                            <p:attrNameLst>
                                              <p:attrName>style.visibility</p:attrName>
                                            </p:attrNameLst>
                                          </p:cBhvr>
                                          <p:to>
                                            <p:strVal val="visible"/>
                                          </p:to>
                                        </p:set>
                                        <p:animEffect transition="in" filter="randombar(horizontal)">
                                          <p:cBhvr>
                                            <p:cTn id="72" dur="500"/>
                                            <p:tgtEl>
                                              <p:spTgt spid="40"/>
                                            </p:tgtEl>
                                          </p:cBhvr>
                                        </p:animEffect>
                                      </p:childTnLst>
                                    </p:cTn>
                                  </p:par>
                                </p:childTnLst>
                              </p:cTn>
                            </p:par>
                            <p:par>
                              <p:cTn id="73" fill="hold">
                                <p:stCondLst>
                                  <p:cond delay="70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1" grpId="0"/>
          <p:bldP spid="32" grpId="0"/>
          <p:bldP spid="36" grpId="0"/>
          <p:bldP spid="37" grpId="0"/>
          <p:bldP spid="38" grpId="0"/>
          <p:bldP spid="39" grpId="0"/>
          <p:bldP spid="40" grpId="0"/>
          <p:bldP spid="41" grpId="0"/>
          <p:bldP spid="35" grpId="0"/>
        </p:bldLst>
      </p:timing>
    </mc:Choice>
    <mc:Fallback xmlns:p15="http://schemas.microsoft.com/office/powerpoint/2012/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53" presetClass="entr" presetSubtype="16"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53" presetClass="entr" presetSubtype="16"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childTnLst>
                              </p:cTn>
                            </p:par>
                            <p:par>
                              <p:cTn id="20" fill="hold">
                                <p:stCondLst>
                                  <p:cond delay="500"/>
                                </p:stCondLst>
                                <p:childTnLst>
                                  <p:par>
                                    <p:cTn id="21" presetID="14" presetClass="entr" presetSubtype="1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randombar(horizontal)">
                                          <p:cBhvr>
                                            <p:cTn id="26" dur="500"/>
                                            <p:tgtEl>
                                              <p:spTgt spid="31"/>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randombar(horizontal)">
                                          <p:cBhvr>
                                            <p:cTn id="29" dur="500"/>
                                            <p:tgtEl>
                                              <p:spTgt spid="32"/>
                                            </p:tgtEl>
                                          </p:cBhvr>
                                        </p:animEffect>
                                      </p:childTnLst>
                                    </p:cTn>
                                  </p:par>
                                </p:childTnLst>
                              </p:cTn>
                            </p:par>
                            <p:par>
                              <p:cTn id="30" fill="hold">
                                <p:stCondLst>
                                  <p:cond delay="1000"/>
                                </p:stCondLst>
                                <p:childTnLst>
                                  <p:par>
                                    <p:cTn id="31" presetID="26" presetClass="emph" presetSubtype="0" fill="hold" nodeType="afterEffect">
                                      <p:stCondLst>
                                        <p:cond delay="0"/>
                                      </p:stCondLst>
                                      <p:childTnLst>
                                        <p:animEffect transition="out" filter="fade">
                                          <p:cBhvr>
                                            <p:cTn id="32" dur="500" tmFilter="0, 0; .2, .5; .8, .5; 1, 0"/>
                                            <p:tgtEl>
                                              <p:spTgt spid="27"/>
                                            </p:tgtEl>
                                          </p:cBhvr>
                                        </p:animEffect>
                                        <p:animScale>
                                          <p:cBhvr>
                                            <p:cTn id="33" dur="250" autoRev="1" fill="hold"/>
                                            <p:tgtEl>
                                              <p:spTgt spid="27"/>
                                            </p:tgtEl>
                                          </p:cBhvr>
                                          <p:by x="105000" y="105000"/>
                                        </p:animScale>
                                      </p:childTnLst>
                                    </p:cTn>
                                  </p:par>
                                </p:childTnLst>
                              </p:cTn>
                            </p:par>
                            <p:par>
                              <p:cTn id="34" fill="hold">
                                <p:stCondLst>
                                  <p:cond delay="1500"/>
                                </p:stCondLst>
                                <p:childTnLst>
                                  <p:par>
                                    <p:cTn id="35" presetID="22" presetClass="entr" presetSubtype="4" fill="hold"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500"/>
                                            <p:tgtEl>
                                              <p:spTgt spid="33"/>
                                            </p:tgtEl>
                                          </p:cBhvr>
                                        </p:animEffect>
                                      </p:childTnLst>
                                    </p:cTn>
                                  </p:par>
                                </p:childTnLst>
                              </p:cTn>
                            </p:par>
                            <p:par>
                              <p:cTn id="38" fill="hold">
                                <p:stCondLst>
                                  <p:cond delay="2000"/>
                                </p:stCondLst>
                                <p:childTnLst>
                                  <p:par>
                                    <p:cTn id="39" presetID="26" presetClass="emph" presetSubtype="0" fill="hold" nodeType="afterEffect">
                                      <p:stCondLst>
                                        <p:cond delay="0"/>
                                      </p:stCondLst>
                                      <p:childTnLst>
                                        <p:animEffect transition="out" filter="fade">
                                          <p:cBhvr>
                                            <p:cTn id="40" dur="500" tmFilter="0, 0; .2, .5; .8, .5; 1, 0"/>
                                            <p:tgtEl>
                                              <p:spTgt spid="23"/>
                                            </p:tgtEl>
                                          </p:cBhvr>
                                        </p:animEffect>
                                        <p:animScale>
                                          <p:cBhvr>
                                            <p:cTn id="41" dur="250" autoRev="1" fill="hold"/>
                                            <p:tgtEl>
                                              <p:spTgt spid="23"/>
                                            </p:tgtEl>
                                          </p:cBhvr>
                                          <p:by x="105000" y="105000"/>
                                        </p:animScale>
                                      </p:childTnLst>
                                    </p:cTn>
                                  </p:par>
                                </p:childTnLst>
                              </p:cTn>
                            </p:par>
                            <p:par>
                              <p:cTn id="42" fill="hold">
                                <p:stCondLst>
                                  <p:cond delay="2500"/>
                                </p:stCondLst>
                                <p:childTnLst>
                                  <p:par>
                                    <p:cTn id="43" presetID="22" presetClass="entr" presetSubtype="4"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down)">
                                          <p:cBhvr>
                                            <p:cTn id="45" dur="500"/>
                                            <p:tgtEl>
                                              <p:spTgt spid="34"/>
                                            </p:tgtEl>
                                          </p:cBhvr>
                                        </p:animEffect>
                                      </p:childTnLst>
                                    </p:cTn>
                                  </p:par>
                                </p:childTnLst>
                              </p:cTn>
                            </p:par>
                            <p:par>
                              <p:cTn id="46" fill="hold">
                                <p:stCondLst>
                                  <p:cond delay="3000"/>
                                </p:stCondLst>
                                <p:childTnLst>
                                  <p:par>
                                    <p:cTn id="47" presetID="26" presetClass="emph" presetSubtype="0" fill="hold" nodeType="afterEffect">
                                      <p:stCondLst>
                                        <p:cond delay="0"/>
                                      </p:stCondLst>
                                      <p:childTnLst>
                                        <p:animEffect transition="out" filter="fade">
                                          <p:cBhvr>
                                            <p:cTn id="48" dur="500" tmFilter="0, 0; .2, .5; .8, .5; 1, 0"/>
                                            <p:tgtEl>
                                              <p:spTgt spid="19"/>
                                            </p:tgtEl>
                                          </p:cBhvr>
                                        </p:animEffect>
                                        <p:animScale>
                                          <p:cBhvr>
                                            <p:cTn id="49" dur="250" autoRev="1" fill="hold"/>
                                            <p:tgtEl>
                                              <p:spTgt spid="19"/>
                                            </p:tgtEl>
                                          </p:cBhvr>
                                          <p:by x="105000" y="105000"/>
                                        </p:animScale>
                                      </p:childTnLst>
                                    </p:cTn>
                                  </p:par>
                                </p:childTnLst>
                              </p:cTn>
                            </p:par>
                            <p:par>
                              <p:cTn id="50" fill="hold">
                                <p:stCondLst>
                                  <p:cond delay="3500"/>
                                </p:stCondLst>
                                <p:childTnLst>
                                  <p:par>
                                    <p:cTn id="51" presetID="2" presetClass="entr" presetSubtype="8" accel="50000" fill="hold" grpId="0" nodeType="after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additive="base">
                                            <p:cTn id="53" dur="1000" fill="hold"/>
                                            <p:tgtEl>
                                              <p:spTgt spid="41"/>
                                            </p:tgtEl>
                                            <p:attrNameLst>
                                              <p:attrName>ppt_x</p:attrName>
                                            </p:attrNameLst>
                                          </p:cBhvr>
                                          <p:tavLst>
                                            <p:tav tm="0">
                                              <p:val>
                                                <p:strVal val="0-#ppt_w/2"/>
                                              </p:val>
                                            </p:tav>
                                            <p:tav tm="100000">
                                              <p:val>
                                                <p:strVal val="#ppt_x"/>
                                              </p:val>
                                            </p:tav>
                                          </p:tavLst>
                                        </p:anim>
                                        <p:anim calcmode="lin" valueType="num">
                                          <p:cBhvr additive="base">
                                            <p:cTn id="54" dur="1000" fill="hold"/>
                                            <p:tgtEl>
                                              <p:spTgt spid="41"/>
                                            </p:tgtEl>
                                            <p:attrNameLst>
                                              <p:attrName>ppt_y</p:attrName>
                                            </p:attrNameLst>
                                          </p:cBhvr>
                                          <p:tavLst>
                                            <p:tav tm="0">
                                              <p:val>
                                                <p:strVal val="#ppt_y"/>
                                              </p:val>
                                            </p:tav>
                                            <p:tav tm="100000">
                                              <p:val>
                                                <p:strVal val="#ppt_y"/>
                                              </p:val>
                                            </p:tav>
                                          </p:tavLst>
                                        </p:anim>
                                      </p:childTnLst>
                                    </p:cTn>
                                  </p:par>
                                  <p:par>
                                    <p:cTn id="55" presetID="2" presetClass="entr" presetSubtype="8" accel="50000"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additive="base">
                                            <p:cTn id="57" dur="1000" fill="hold"/>
                                            <p:tgtEl>
                                              <p:spTgt spid="39"/>
                                            </p:tgtEl>
                                            <p:attrNameLst>
                                              <p:attrName>ppt_x</p:attrName>
                                            </p:attrNameLst>
                                          </p:cBhvr>
                                          <p:tavLst>
                                            <p:tav tm="0">
                                              <p:val>
                                                <p:strVal val="0-#ppt_w/2"/>
                                              </p:val>
                                            </p:tav>
                                            <p:tav tm="100000">
                                              <p:val>
                                                <p:strVal val="#ppt_x"/>
                                              </p:val>
                                            </p:tav>
                                          </p:tavLst>
                                        </p:anim>
                                        <p:anim calcmode="lin" valueType="num">
                                          <p:cBhvr additive="base">
                                            <p:cTn id="58" dur="1000" fill="hold"/>
                                            <p:tgtEl>
                                              <p:spTgt spid="39"/>
                                            </p:tgtEl>
                                            <p:attrNameLst>
                                              <p:attrName>ppt_y</p:attrName>
                                            </p:attrNameLst>
                                          </p:cBhvr>
                                          <p:tavLst>
                                            <p:tav tm="0">
                                              <p:val>
                                                <p:strVal val="#ppt_y"/>
                                              </p:val>
                                            </p:tav>
                                            <p:tav tm="100000">
                                              <p:val>
                                                <p:strVal val="#ppt_y"/>
                                              </p:val>
                                            </p:tav>
                                          </p:tavLst>
                                        </p:anim>
                                      </p:childTnLst>
                                    </p:cTn>
                                  </p:par>
                                  <p:par>
                                    <p:cTn id="59" presetID="2" presetClass="entr" presetSubtype="8" accel="5000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anim calcmode="lin" valueType="num">
                                          <p:cBhvr additive="base">
                                            <p:cTn id="61" dur="1000" fill="hold"/>
                                            <p:tgtEl>
                                              <p:spTgt spid="37"/>
                                            </p:tgtEl>
                                            <p:attrNameLst>
                                              <p:attrName>ppt_x</p:attrName>
                                            </p:attrNameLst>
                                          </p:cBhvr>
                                          <p:tavLst>
                                            <p:tav tm="0">
                                              <p:val>
                                                <p:strVal val="0-#ppt_w/2"/>
                                              </p:val>
                                            </p:tav>
                                            <p:tav tm="100000">
                                              <p:val>
                                                <p:strVal val="#ppt_x"/>
                                              </p:val>
                                            </p:tav>
                                          </p:tavLst>
                                        </p:anim>
                                        <p:anim calcmode="lin" valueType="num">
                                          <p:cBhvr additive="base">
                                            <p:cTn id="62" dur="1000" fill="hold"/>
                                            <p:tgtEl>
                                              <p:spTgt spid="37"/>
                                            </p:tgtEl>
                                            <p:attrNameLst>
                                              <p:attrName>ppt_y</p:attrName>
                                            </p:attrNameLst>
                                          </p:cBhvr>
                                          <p:tavLst>
                                            <p:tav tm="0">
                                              <p:val>
                                                <p:strVal val="#ppt_y"/>
                                              </p:val>
                                            </p:tav>
                                            <p:tav tm="100000">
                                              <p:val>
                                                <p:strVal val="#ppt_y"/>
                                              </p:val>
                                            </p:tav>
                                          </p:tavLst>
                                        </p:anim>
                                      </p:childTnLst>
                                    </p:cTn>
                                  </p:par>
                                </p:childTnLst>
                              </p:cTn>
                            </p:par>
                            <p:par>
                              <p:cTn id="63" fill="hold">
                                <p:stCondLst>
                                  <p:cond delay="4500"/>
                                </p:stCondLst>
                                <p:childTnLst>
                                  <p:par>
                                    <p:cTn id="64" presetID="14" presetClass="entr" presetSubtype="10" fill="hold" grpId="0" nodeType="afterEffect">
                                      <p:stCondLst>
                                        <p:cond delay="0"/>
                                      </p:stCondLst>
                                      <p:iterate type="lt">
                                        <p:tmPct val="10000"/>
                                      </p:iterate>
                                      <p:childTnLst>
                                        <p:set>
                                          <p:cBhvr>
                                            <p:cTn id="65" dur="1" fill="hold">
                                              <p:stCondLst>
                                                <p:cond delay="0"/>
                                              </p:stCondLst>
                                            </p:cTn>
                                            <p:tgtEl>
                                              <p:spTgt spid="36"/>
                                            </p:tgtEl>
                                            <p:attrNameLst>
                                              <p:attrName>style.visibility</p:attrName>
                                            </p:attrNameLst>
                                          </p:cBhvr>
                                          <p:to>
                                            <p:strVal val="visible"/>
                                          </p:to>
                                        </p:set>
                                        <p:animEffect transition="in" filter="randombar(horizontal)">
                                          <p:cBhvr>
                                            <p:cTn id="66" dur="500"/>
                                            <p:tgtEl>
                                              <p:spTgt spid="36"/>
                                            </p:tgtEl>
                                          </p:cBhvr>
                                        </p:animEffect>
                                      </p:childTnLst>
                                    </p:cTn>
                                  </p:par>
                                  <p:par>
                                    <p:cTn id="67" presetID="14" presetClass="entr" presetSubtype="10" fill="hold" grpId="0" nodeType="withEffect">
                                      <p:stCondLst>
                                        <p:cond delay="0"/>
                                      </p:stCondLst>
                                      <p:iterate type="lt">
                                        <p:tmPct val="10000"/>
                                      </p:iterate>
                                      <p:childTnLst>
                                        <p:set>
                                          <p:cBhvr>
                                            <p:cTn id="68" dur="1" fill="hold">
                                              <p:stCondLst>
                                                <p:cond delay="0"/>
                                              </p:stCondLst>
                                            </p:cTn>
                                            <p:tgtEl>
                                              <p:spTgt spid="38"/>
                                            </p:tgtEl>
                                            <p:attrNameLst>
                                              <p:attrName>style.visibility</p:attrName>
                                            </p:attrNameLst>
                                          </p:cBhvr>
                                          <p:to>
                                            <p:strVal val="visible"/>
                                          </p:to>
                                        </p:set>
                                        <p:animEffect transition="in" filter="randombar(horizontal)">
                                          <p:cBhvr>
                                            <p:cTn id="69" dur="500"/>
                                            <p:tgtEl>
                                              <p:spTgt spid="38"/>
                                            </p:tgtEl>
                                          </p:cBhvr>
                                        </p:animEffect>
                                      </p:childTnLst>
                                    </p:cTn>
                                  </p:par>
                                  <p:par>
                                    <p:cTn id="70" presetID="14" presetClass="entr" presetSubtype="10" fill="hold" grpId="0" nodeType="withEffect">
                                      <p:stCondLst>
                                        <p:cond delay="0"/>
                                      </p:stCondLst>
                                      <p:iterate type="lt">
                                        <p:tmPct val="10000"/>
                                      </p:iterate>
                                      <p:childTnLst>
                                        <p:set>
                                          <p:cBhvr>
                                            <p:cTn id="71" dur="1" fill="hold">
                                              <p:stCondLst>
                                                <p:cond delay="0"/>
                                              </p:stCondLst>
                                            </p:cTn>
                                            <p:tgtEl>
                                              <p:spTgt spid="40"/>
                                            </p:tgtEl>
                                            <p:attrNameLst>
                                              <p:attrName>style.visibility</p:attrName>
                                            </p:attrNameLst>
                                          </p:cBhvr>
                                          <p:to>
                                            <p:strVal val="visible"/>
                                          </p:to>
                                        </p:set>
                                        <p:animEffect transition="in" filter="randombar(horizontal)">
                                          <p:cBhvr>
                                            <p:cTn id="72" dur="500"/>
                                            <p:tgtEl>
                                              <p:spTgt spid="40"/>
                                            </p:tgtEl>
                                          </p:cBhvr>
                                        </p:animEffect>
                                      </p:childTnLst>
                                    </p:cTn>
                                  </p:par>
                                </p:childTnLst>
                              </p:cTn>
                            </p:par>
                            <p:par>
                              <p:cTn id="73" fill="hold">
                                <p:stCondLst>
                                  <p:cond delay="70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1" grpId="0"/>
          <p:bldP spid="32" grpId="0"/>
          <p:bldP spid="36" grpId="0"/>
          <p:bldP spid="37" grpId="0"/>
          <p:bldP spid="38" grpId="0"/>
          <p:bldP spid="39" grpId="0"/>
          <p:bldP spid="40" grpId="0"/>
          <p:bldP spid="41" grpId="0"/>
          <p:bldP spid="35"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p:nvPr/>
        </p:nvSpPr>
        <p:spPr>
          <a:xfrm>
            <a:off x="3307753" y="4084251"/>
            <a:ext cx="1210588" cy="400110"/>
          </a:xfrm>
          <a:prstGeom prst="rect">
            <a:avLst/>
          </a:prstGeom>
          <a:noFill/>
        </p:spPr>
        <p:txBody>
          <a:bodyPr wrap="none" rtlCol="0">
            <a:spAutoFit/>
          </a:bodyPr>
          <a:lstStyle/>
          <a:p>
            <a:pPr algn="r"/>
            <a:r>
              <a:rPr lang="zh-CN" altLang="en-US" sz="2000" dirty="0">
                <a:solidFill>
                  <a:schemeClr val="bg1"/>
                </a:solidFill>
                <a:latin typeface="+mn-ea"/>
                <a:cs typeface="+mn-ea"/>
              </a:rPr>
              <a:t>Title Content</a:t>
            </a:r>
          </a:p>
        </p:txBody>
      </p:sp>
      <p:sp>
        <p:nvSpPr>
          <p:cNvPr id="5" name="TextBox 3"/>
          <p:cNvSpPr txBox="1"/>
          <p:nvPr/>
        </p:nvSpPr>
        <p:spPr>
          <a:xfrm>
            <a:off x="8377141" y="4065917"/>
            <a:ext cx="1210588" cy="400110"/>
          </a:xfrm>
          <a:prstGeom prst="rect">
            <a:avLst/>
          </a:prstGeom>
          <a:noFill/>
        </p:spPr>
        <p:txBody>
          <a:bodyPr wrap="none" rtlCol="0">
            <a:spAutoFit/>
          </a:bodyPr>
          <a:lstStyle/>
          <a:p>
            <a:pPr algn="r"/>
            <a:r>
              <a:rPr lang="zh-CN" altLang="en-US" sz="2000" dirty="0">
                <a:solidFill>
                  <a:schemeClr val="bg1"/>
                </a:solidFill>
                <a:latin typeface="+mn-ea"/>
                <a:cs typeface="+mn-ea"/>
              </a:rPr>
              <a:t>Title Content</a:t>
            </a:r>
          </a:p>
        </p:txBody>
      </p:sp>
      <p:sp>
        <p:nvSpPr>
          <p:cNvPr id="6" name="椭圆 34"/>
          <p:cNvSpPr/>
          <p:nvPr/>
        </p:nvSpPr>
        <p:spPr>
          <a:xfrm rot="16200000">
            <a:off x="4961481" y="3760716"/>
            <a:ext cx="1221732" cy="1571219"/>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tx1">
                <a:lumMod val="75000"/>
                <a:lumOff val="2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en-US" sz="2400" b="1">
              <a:solidFill>
                <a:schemeClr val="bg1"/>
              </a:solidFill>
              <a:latin typeface="+mn-ea"/>
              <a:cs typeface="+mn-ea"/>
            </a:endParaRPr>
          </a:p>
        </p:txBody>
      </p:sp>
      <p:grpSp>
        <p:nvGrpSpPr>
          <p:cNvPr id="7" name="组合 6"/>
          <p:cNvGrpSpPr/>
          <p:nvPr/>
        </p:nvGrpSpPr>
        <p:grpSpPr>
          <a:xfrm rot="5400000">
            <a:off x="6882891" y="3726869"/>
            <a:ext cx="1203627" cy="1563792"/>
            <a:chOff x="4020870" y="2194485"/>
            <a:chExt cx="1102258" cy="1432090"/>
          </a:xfrm>
          <a:effectLst>
            <a:outerShdw blurRad="444500" dist="254000" dir="8100000" algn="tr" rotWithShape="0">
              <a:prstClr val="black">
                <a:alpha val="50000"/>
              </a:prstClr>
            </a:outerShdw>
          </a:effectLst>
        </p:grpSpPr>
        <p:sp>
          <p:nvSpPr>
            <p:cNvPr id="8"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7">
                <a:solidFill>
                  <a:schemeClr val="bg1"/>
                </a:solidFill>
                <a:latin typeface="+mn-ea"/>
                <a:cs typeface="+mn-ea"/>
              </a:endParaRPr>
            </a:p>
          </p:txBody>
        </p:sp>
        <p:sp>
          <p:nvSpPr>
            <p:cNvPr id="9"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9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7">
                <a:solidFill>
                  <a:schemeClr val="bg1"/>
                </a:solidFill>
                <a:latin typeface="+mn-ea"/>
                <a:cs typeface="+mn-ea"/>
              </a:endParaRPr>
            </a:p>
          </p:txBody>
        </p:sp>
      </p:grpSp>
      <p:sp>
        <p:nvSpPr>
          <p:cNvPr id="10" name="TextBox 14"/>
          <p:cNvSpPr txBox="1"/>
          <p:nvPr/>
        </p:nvSpPr>
        <p:spPr>
          <a:xfrm>
            <a:off x="1206632" y="4542638"/>
            <a:ext cx="3449208" cy="769634"/>
          </a:xfrm>
          <a:prstGeom prst="rect">
            <a:avLst/>
          </a:prstGeom>
          <a:noFill/>
        </p:spPr>
        <p:txBody>
          <a:bodyPr wrap="square" rtlCol="0">
            <a:spAutoFit/>
          </a:bodyPr>
          <a:lstStyle/>
          <a:p>
            <a:pPr algn="r">
              <a:defRPr/>
            </a:pPr>
            <a:r>
              <a:rPr lang="zh-CN" altLang="en-US" sz="1467" dirty="0">
                <a:solidFill>
                  <a:schemeClr val="bg1"/>
                </a:solidFill>
                <a:latin typeface="+mn-ea"/>
                <a:cs typeface="+mn-ea"/>
              </a:rPr>
              <a:t>Click here to add a short description, add a short text,</a:t>
            </a:r>
            <a:endParaRPr lang="en-US" altLang="zh-CN" sz="1467" dirty="0">
              <a:solidFill>
                <a:schemeClr val="bg1"/>
              </a:solidFill>
              <a:latin typeface="+mn-ea"/>
              <a:cs typeface="+mn-ea"/>
            </a:endParaRPr>
          </a:p>
          <a:p>
            <a:pPr algn="r">
              <a:defRPr/>
            </a:pPr>
            <a:r>
              <a:rPr lang="zh-CN" altLang="en-US" sz="1467" dirty="0">
                <a:solidFill>
                  <a:schemeClr val="bg1"/>
                </a:solidFill>
                <a:latin typeface="+mn-ea"/>
                <a:cs typeface="+mn-ea"/>
              </a:rPr>
              <a:t>Add the specific text here.</a:t>
            </a:r>
            <a:endParaRPr lang="en-US" altLang="zh-CN" sz="1467" dirty="0">
              <a:solidFill>
                <a:schemeClr val="bg1"/>
              </a:solidFill>
              <a:latin typeface="+mn-ea"/>
              <a:cs typeface="+mn-ea"/>
            </a:endParaRPr>
          </a:p>
        </p:txBody>
      </p:sp>
      <p:sp>
        <p:nvSpPr>
          <p:cNvPr id="11" name="TextBox 16"/>
          <p:cNvSpPr txBox="1"/>
          <p:nvPr/>
        </p:nvSpPr>
        <p:spPr>
          <a:xfrm>
            <a:off x="8304246" y="4498353"/>
            <a:ext cx="3234162" cy="769634"/>
          </a:xfrm>
          <a:prstGeom prst="rect">
            <a:avLst/>
          </a:prstGeom>
          <a:noFill/>
        </p:spPr>
        <p:txBody>
          <a:bodyPr wrap="square" rtlCol="0">
            <a:spAutoFit/>
          </a:bodyPr>
          <a:lstStyle/>
          <a:p>
            <a:pPr>
              <a:defRPr/>
            </a:pPr>
            <a:r>
              <a:rPr lang="zh-CN" altLang="en-US" sz="1467" dirty="0">
                <a:solidFill>
                  <a:schemeClr val="bg1"/>
                </a:solidFill>
                <a:latin typeface="+mn-ea"/>
                <a:cs typeface="+mn-ea"/>
              </a:rPr>
              <a:t>Click here to add a short description, add a short text,</a:t>
            </a:r>
            <a:endParaRPr lang="en-US" altLang="zh-CN" sz="1467" dirty="0">
              <a:solidFill>
                <a:schemeClr val="bg1"/>
              </a:solidFill>
              <a:latin typeface="+mn-ea"/>
              <a:cs typeface="+mn-ea"/>
            </a:endParaRPr>
          </a:p>
          <a:p>
            <a:pPr>
              <a:defRPr/>
            </a:pPr>
            <a:r>
              <a:rPr lang="zh-CN" altLang="en-US" sz="1467" dirty="0">
                <a:solidFill>
                  <a:schemeClr val="bg1"/>
                </a:solidFill>
                <a:latin typeface="+mn-ea"/>
                <a:cs typeface="+mn-ea"/>
              </a:rPr>
              <a:t>Add the specific text here.</a:t>
            </a:r>
            <a:endParaRPr lang="en-US" altLang="zh-CN" sz="1467" dirty="0">
              <a:solidFill>
                <a:schemeClr val="bg1"/>
              </a:solidFill>
              <a:latin typeface="+mn-ea"/>
              <a:cs typeface="+mn-ea"/>
            </a:endParaRPr>
          </a:p>
        </p:txBody>
      </p:sp>
      <p:sp>
        <p:nvSpPr>
          <p:cNvPr id="12" name="TextBox 17"/>
          <p:cNvSpPr txBox="1"/>
          <p:nvPr/>
        </p:nvSpPr>
        <p:spPr>
          <a:xfrm>
            <a:off x="2804974" y="2326039"/>
            <a:ext cx="1210588" cy="400110"/>
          </a:xfrm>
          <a:prstGeom prst="rect">
            <a:avLst/>
          </a:prstGeom>
          <a:noFill/>
        </p:spPr>
        <p:txBody>
          <a:bodyPr wrap="none" rtlCol="0">
            <a:spAutoFit/>
          </a:bodyPr>
          <a:lstStyle/>
          <a:p>
            <a:pPr algn="r"/>
            <a:r>
              <a:rPr lang="zh-CN" altLang="en-US" sz="2000" dirty="0">
                <a:solidFill>
                  <a:schemeClr val="bg1"/>
                </a:solidFill>
                <a:latin typeface="+mn-ea"/>
                <a:cs typeface="+mn-ea"/>
              </a:rPr>
              <a:t>Title Content</a:t>
            </a:r>
          </a:p>
        </p:txBody>
      </p:sp>
      <p:sp>
        <p:nvSpPr>
          <p:cNvPr id="13" name="TextBox 18"/>
          <p:cNvSpPr txBox="1"/>
          <p:nvPr/>
        </p:nvSpPr>
        <p:spPr>
          <a:xfrm>
            <a:off x="7741070" y="2372883"/>
            <a:ext cx="1210588" cy="400110"/>
          </a:xfrm>
          <a:prstGeom prst="rect">
            <a:avLst/>
          </a:prstGeom>
          <a:noFill/>
        </p:spPr>
        <p:txBody>
          <a:bodyPr wrap="none" rtlCol="0">
            <a:spAutoFit/>
          </a:bodyPr>
          <a:lstStyle/>
          <a:p>
            <a:pPr algn="r"/>
            <a:r>
              <a:rPr lang="zh-CN" altLang="en-US" sz="2000" dirty="0">
                <a:solidFill>
                  <a:schemeClr val="bg1"/>
                </a:solidFill>
                <a:latin typeface="+mn-ea"/>
                <a:cs typeface="+mn-ea"/>
              </a:rPr>
              <a:t>Title Content</a:t>
            </a:r>
          </a:p>
        </p:txBody>
      </p:sp>
      <p:sp>
        <p:nvSpPr>
          <p:cNvPr id="14" name="椭圆 34"/>
          <p:cNvSpPr/>
          <p:nvPr/>
        </p:nvSpPr>
        <p:spPr>
          <a:xfrm rot="5400000">
            <a:off x="6132385" y="2032390"/>
            <a:ext cx="1221731" cy="1571217"/>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tx1">
                <a:lumMod val="75000"/>
                <a:lumOff val="2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en-US" sz="2400" b="1">
              <a:solidFill>
                <a:schemeClr val="bg1"/>
              </a:solidFill>
              <a:latin typeface="+mn-ea"/>
              <a:cs typeface="+mn-ea"/>
            </a:endParaRPr>
          </a:p>
        </p:txBody>
      </p:sp>
      <p:grpSp>
        <p:nvGrpSpPr>
          <p:cNvPr id="15" name="组合 14"/>
          <p:cNvGrpSpPr/>
          <p:nvPr/>
        </p:nvGrpSpPr>
        <p:grpSpPr>
          <a:xfrm rot="16200000">
            <a:off x="4262763" y="2000780"/>
            <a:ext cx="1203627" cy="1563792"/>
            <a:chOff x="4020870" y="2194485"/>
            <a:chExt cx="1102258" cy="1432090"/>
          </a:xfrm>
          <a:effectLst>
            <a:outerShdw blurRad="444500" dist="254000" dir="8100000" algn="tr" rotWithShape="0">
              <a:prstClr val="black">
                <a:alpha val="50000"/>
              </a:prstClr>
            </a:outerShdw>
          </a:effectLst>
        </p:grpSpPr>
        <p:sp>
          <p:nvSpPr>
            <p:cNvPr id="16"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7">
                <a:solidFill>
                  <a:schemeClr val="bg1"/>
                </a:solidFill>
                <a:latin typeface="+mn-ea"/>
                <a:cs typeface="+mn-ea"/>
              </a:endParaRPr>
            </a:p>
          </p:txBody>
        </p:sp>
        <p:sp>
          <p:nvSpPr>
            <p:cNvPr id="17"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69000">
                  <a:schemeClr val="bg1">
                    <a:lumMod val="95000"/>
                  </a:schemeClr>
                </a:gs>
                <a:gs pos="100000">
                  <a:schemeClr val="bg1">
                    <a:lumMod val="9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7">
                <a:solidFill>
                  <a:schemeClr val="bg1"/>
                </a:solidFill>
                <a:latin typeface="+mn-ea"/>
                <a:cs typeface="+mn-ea"/>
              </a:endParaRPr>
            </a:p>
          </p:txBody>
        </p:sp>
      </p:grpSp>
      <p:sp>
        <p:nvSpPr>
          <p:cNvPr id="18" name="TextBox 23"/>
          <p:cNvSpPr txBox="1"/>
          <p:nvPr/>
        </p:nvSpPr>
        <p:spPr>
          <a:xfrm>
            <a:off x="7625436" y="2756926"/>
            <a:ext cx="3471314" cy="769634"/>
          </a:xfrm>
          <a:prstGeom prst="rect">
            <a:avLst/>
          </a:prstGeom>
          <a:noFill/>
        </p:spPr>
        <p:txBody>
          <a:bodyPr wrap="square" rtlCol="0">
            <a:spAutoFit/>
          </a:bodyPr>
          <a:lstStyle/>
          <a:p>
            <a:pPr>
              <a:defRPr/>
            </a:pPr>
            <a:r>
              <a:rPr lang="zh-CN" altLang="en-US" sz="1467" dirty="0">
                <a:solidFill>
                  <a:schemeClr val="bg1"/>
                </a:solidFill>
                <a:latin typeface="+mn-ea"/>
                <a:cs typeface="+mn-ea"/>
              </a:rPr>
              <a:t>Click here to add a short description, add a short text,</a:t>
            </a:r>
            <a:endParaRPr lang="en-US" altLang="zh-CN" sz="1467" dirty="0">
              <a:solidFill>
                <a:schemeClr val="bg1"/>
              </a:solidFill>
              <a:latin typeface="+mn-ea"/>
              <a:cs typeface="+mn-ea"/>
            </a:endParaRPr>
          </a:p>
          <a:p>
            <a:pPr>
              <a:defRPr/>
            </a:pPr>
            <a:r>
              <a:rPr lang="zh-CN" altLang="en-US" sz="1467" dirty="0">
                <a:solidFill>
                  <a:schemeClr val="bg1"/>
                </a:solidFill>
                <a:latin typeface="+mn-ea"/>
                <a:cs typeface="+mn-ea"/>
              </a:rPr>
              <a:t>Add the specific text here.</a:t>
            </a:r>
            <a:endParaRPr lang="en-US" altLang="zh-CN" sz="1467" dirty="0">
              <a:solidFill>
                <a:schemeClr val="bg1"/>
              </a:solidFill>
              <a:latin typeface="+mn-ea"/>
              <a:cs typeface="+mn-ea"/>
            </a:endParaRPr>
          </a:p>
        </p:txBody>
      </p:sp>
      <p:sp>
        <p:nvSpPr>
          <p:cNvPr id="19" name="TextBox 24"/>
          <p:cNvSpPr txBox="1"/>
          <p:nvPr/>
        </p:nvSpPr>
        <p:spPr>
          <a:xfrm>
            <a:off x="1095250" y="2761270"/>
            <a:ext cx="3016322" cy="769634"/>
          </a:xfrm>
          <a:prstGeom prst="rect">
            <a:avLst/>
          </a:prstGeom>
          <a:noFill/>
        </p:spPr>
        <p:txBody>
          <a:bodyPr wrap="square" rtlCol="0">
            <a:spAutoFit/>
          </a:bodyPr>
          <a:lstStyle/>
          <a:p>
            <a:pPr algn="r">
              <a:defRPr/>
            </a:pPr>
            <a:r>
              <a:rPr lang="zh-CN" altLang="en-US" sz="1467" dirty="0">
                <a:solidFill>
                  <a:schemeClr val="bg1"/>
                </a:solidFill>
                <a:latin typeface="+mn-ea"/>
                <a:cs typeface="+mn-ea"/>
              </a:rPr>
              <a:t>Click here to add a short description, add a short text,</a:t>
            </a:r>
            <a:endParaRPr lang="en-US" altLang="zh-CN" sz="1467" dirty="0">
              <a:solidFill>
                <a:schemeClr val="bg1"/>
              </a:solidFill>
              <a:latin typeface="+mn-ea"/>
              <a:cs typeface="+mn-ea"/>
            </a:endParaRPr>
          </a:p>
          <a:p>
            <a:pPr algn="r">
              <a:defRPr/>
            </a:pPr>
            <a:r>
              <a:rPr lang="zh-CN" altLang="en-US" sz="1467" dirty="0">
                <a:solidFill>
                  <a:schemeClr val="bg1"/>
                </a:solidFill>
                <a:latin typeface="+mn-ea"/>
                <a:cs typeface="+mn-ea"/>
              </a:rPr>
              <a:t>Add the specific text here.</a:t>
            </a:r>
            <a:endParaRPr lang="en-US" altLang="zh-CN" sz="1467" dirty="0">
              <a:solidFill>
                <a:schemeClr val="bg1"/>
              </a:solidFill>
              <a:latin typeface="+mn-ea"/>
              <a:cs typeface="+mn-ea"/>
            </a:endParaRPr>
          </a:p>
        </p:txBody>
      </p:sp>
      <p:sp>
        <p:nvSpPr>
          <p:cNvPr id="20" name="KSO_Shape"/>
          <p:cNvSpPr>
            <a:spLocks/>
          </p:cNvSpPr>
          <p:nvPr/>
        </p:nvSpPr>
        <p:spPr bwMode="auto">
          <a:xfrm>
            <a:off x="4690101" y="2490123"/>
            <a:ext cx="737995" cy="627293"/>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rgbClr val="87B0C7"/>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sz="2400" dirty="0">
              <a:solidFill>
                <a:schemeClr val="bg1"/>
              </a:solidFill>
              <a:cs typeface="+mn-ea"/>
            </a:endParaRPr>
          </a:p>
        </p:txBody>
      </p:sp>
      <p:sp>
        <p:nvSpPr>
          <p:cNvPr id="21" name="KSO_Shape"/>
          <p:cNvSpPr>
            <a:spLocks/>
          </p:cNvSpPr>
          <p:nvPr/>
        </p:nvSpPr>
        <p:spPr bwMode="auto">
          <a:xfrm>
            <a:off x="5436492" y="4190440"/>
            <a:ext cx="694339" cy="695497"/>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rgbClr val="87B0C7"/>
          </a:solidFill>
          <a:ln>
            <a:noFill/>
          </a:ln>
          <a:extLst/>
        </p:spPr>
        <p:txBody>
          <a:bodyPr anchor="ctr">
            <a:scene3d>
              <a:camera prst="orthographicFront"/>
              <a:lightRig rig="threePt" dir="t"/>
            </a:scene3d>
            <a:sp3d>
              <a:contourClr>
                <a:srgbClr val="FFFFFF"/>
              </a:contourClr>
            </a:sp3d>
          </a:bodyPr>
          <a:lstStyle/>
          <a:p>
            <a:pPr algn="ctr">
              <a:defRPr/>
            </a:pPr>
            <a:endParaRPr lang="zh-CN" altLang="en-US" sz="2400" dirty="0">
              <a:solidFill>
                <a:schemeClr val="bg1"/>
              </a:solidFill>
              <a:cs typeface="+mn-ea"/>
            </a:endParaRPr>
          </a:p>
        </p:txBody>
      </p:sp>
      <p:sp>
        <p:nvSpPr>
          <p:cNvPr id="22" name="KSO_Shape"/>
          <p:cNvSpPr>
            <a:spLocks/>
          </p:cNvSpPr>
          <p:nvPr/>
        </p:nvSpPr>
        <p:spPr bwMode="auto">
          <a:xfrm>
            <a:off x="6187189" y="2543369"/>
            <a:ext cx="796196" cy="546721"/>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87B0C7"/>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sz="2400" dirty="0">
              <a:solidFill>
                <a:schemeClr val="bg1"/>
              </a:solidFill>
              <a:cs typeface="+mn-ea"/>
            </a:endParaRPr>
          </a:p>
        </p:txBody>
      </p:sp>
      <p:sp>
        <p:nvSpPr>
          <p:cNvPr id="23" name="KSO_Shape"/>
          <p:cNvSpPr>
            <a:spLocks/>
          </p:cNvSpPr>
          <p:nvPr/>
        </p:nvSpPr>
        <p:spPr bwMode="auto">
          <a:xfrm>
            <a:off x="6946718" y="4172105"/>
            <a:ext cx="697277" cy="690304"/>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rgbClr val="87B0C7"/>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sz="2400" dirty="0">
              <a:solidFill>
                <a:schemeClr val="bg1"/>
              </a:solidFill>
              <a:cs typeface="+mn-ea"/>
            </a:endParaRPr>
          </a:p>
        </p:txBody>
      </p:sp>
      <p:sp>
        <p:nvSpPr>
          <p:cNvPr id="24" name="矩形 23"/>
          <p:cNvSpPr/>
          <p:nvPr/>
        </p:nvSpPr>
        <p:spPr>
          <a:xfrm>
            <a:off x="1335123" y="451832"/>
            <a:ext cx="1107996" cy="646331"/>
          </a:xfrm>
          <a:prstGeom prst="rect">
            <a:avLst/>
          </a:prstGeom>
        </p:spPr>
        <p:txBody>
          <a:bodyPr wrap="none">
            <a:spAutoFit/>
          </a:bodyPr>
          <a:lstStyle/>
          <a:p>
            <a:r>
              <a:rPr lang="zh-CN" altLang="en-US" sz="3600" b="1" dirty="0">
                <a:solidFill>
                  <a:srgbClr val="FFFFFF"/>
                </a:solidFill>
                <a:latin typeface="+mn-ea"/>
                <a:cs typeface="+mn-ea"/>
              </a:rPr>
              <a:t>Title</a:t>
            </a:r>
          </a:p>
        </p:txBody>
      </p:sp>
      <p:sp>
        <p:nvSpPr>
          <p:cNvPr id="25" name="文本框 24"/>
          <p:cNvSpPr txBox="1"/>
          <p:nvPr/>
        </p:nvSpPr>
        <p:spPr>
          <a:xfrm>
            <a:off x="12192000" y="9372600"/>
            <a:ext cx="877163" cy="369332"/>
          </a:xfrm>
          <a:prstGeom prst="rect">
            <a:avLst/>
          </a:prstGeom>
          <a:noFill/>
        </p:spPr>
        <p:txBody>
          <a:bodyPr wrap="none" rtlCol="0">
            <a:spAutoFit/>
          </a:bodyPr>
          <a:lstStyle/>
          <a:p>
            <a:r>
              <a:rPr lang="zh-CN" altLang="en-US" dirty="0"/>
              <a:t>Delay character</a:t>
            </a:r>
          </a:p>
        </p:txBody>
      </p:sp>
    </p:spTree>
    <p:extLst>
      <p:ext uri="{BB962C8B-B14F-4D97-AF65-F5344CB8AC3E}">
        <p14:creationId xmlns:p14="http://schemas.microsoft.com/office/powerpoint/2010/main" val="4219825480"/>
      </p:ext>
    </p:extLst>
  </p:cSld>
  <p:clrMapOvr>
    <a:masterClrMapping/>
  </p:clrMapOvr>
  <p:transition spd="slow" advTm="5000">
    <p:pull dir="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44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44000">
                                          <p:cBhvr additive="base">
                                            <p:cTn id="7" dur="500" fill="hold"/>
                                            <p:tgtEl>
                                              <p:spTgt spid="15"/>
                                            </p:tgtEl>
                                            <p:attrNameLst>
                                              <p:attrName>ppt_x</p:attrName>
                                            </p:attrNameLst>
                                          </p:cBhvr>
                                          <p:tavLst>
                                            <p:tav tm="0">
                                              <p:val>
                                                <p:strVal val="0-#ppt_w/2"/>
                                              </p:val>
                                            </p:tav>
                                            <p:tav tm="100000">
                                              <p:val>
                                                <p:strVal val="#ppt_x"/>
                                              </p:val>
                                            </p:tav>
                                          </p:tavLst>
                                        </p:anim>
                                        <p:anim calcmode="lin" valueType="num" p14:bounceEnd="44000">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12" presetClass="entr" presetSubtype="8" fill="hold" grpId="0" nodeType="withEffect">
                                      <p:stCondLst>
                                        <p:cond delay="20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300"/>
                                            <p:tgtEl>
                                              <p:spTgt spid="19"/>
                                            </p:tgtEl>
                                            <p:attrNameLst>
                                              <p:attrName>ppt_x</p:attrName>
                                            </p:attrNameLst>
                                          </p:cBhvr>
                                          <p:tavLst>
                                            <p:tav tm="0">
                                              <p:val>
                                                <p:strVal val="#ppt_x-#ppt_w*1.125000"/>
                                              </p:val>
                                            </p:tav>
                                            <p:tav tm="100000">
                                              <p:val>
                                                <p:strVal val="#ppt_x"/>
                                              </p:val>
                                            </p:tav>
                                          </p:tavLst>
                                        </p:anim>
                                        <p:animEffect transition="in" filter="wipe(right)">
                                          <p:cBhvr>
                                            <p:cTn id="12" dur="300"/>
                                            <p:tgtEl>
                                              <p:spTgt spid="19"/>
                                            </p:tgtEl>
                                          </p:cBhvr>
                                        </p:animEffect>
                                      </p:childTnLst>
                                    </p:cTn>
                                  </p:par>
                                  <p:par>
                                    <p:cTn id="13" presetID="12" presetClass="entr" presetSubtype="8" fill="hold" grpId="0" nodeType="withEffect">
                                      <p:stCondLst>
                                        <p:cond delay="2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300"/>
                                            <p:tgtEl>
                                              <p:spTgt spid="12"/>
                                            </p:tgtEl>
                                            <p:attrNameLst>
                                              <p:attrName>ppt_x</p:attrName>
                                            </p:attrNameLst>
                                          </p:cBhvr>
                                          <p:tavLst>
                                            <p:tav tm="0">
                                              <p:val>
                                                <p:strVal val="#ppt_x-#ppt_w*1.125000"/>
                                              </p:val>
                                            </p:tav>
                                            <p:tav tm="100000">
                                              <p:val>
                                                <p:strVal val="#ppt_x"/>
                                              </p:val>
                                            </p:tav>
                                          </p:tavLst>
                                        </p:anim>
                                        <p:animEffect transition="in" filter="wipe(right)">
                                          <p:cBhvr>
                                            <p:cTn id="16" dur="300"/>
                                            <p:tgtEl>
                                              <p:spTgt spid="12"/>
                                            </p:tgtEl>
                                          </p:cBhvr>
                                        </p:animEffect>
                                      </p:childTnLst>
                                    </p:cTn>
                                  </p:par>
                                </p:childTnLst>
                              </p:cTn>
                            </p:par>
                            <p:par>
                              <p:cTn id="17" fill="hold">
                                <p:stCondLst>
                                  <p:cond delay="500"/>
                                </p:stCondLst>
                                <p:childTnLst>
                                  <p:par>
                                    <p:cTn id="18" presetID="2" presetClass="entr" presetSubtype="2" fill="hold" grpId="0" nodeType="afterEffect" p14:presetBounceEnd="44000">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14:bounceEnd="44000">
                                          <p:cBhvr additive="base">
                                            <p:cTn id="20" dur="500" fill="hold"/>
                                            <p:tgtEl>
                                              <p:spTgt spid="14"/>
                                            </p:tgtEl>
                                            <p:attrNameLst>
                                              <p:attrName>ppt_x</p:attrName>
                                            </p:attrNameLst>
                                          </p:cBhvr>
                                          <p:tavLst>
                                            <p:tav tm="0">
                                              <p:val>
                                                <p:strVal val="1+#ppt_w/2"/>
                                              </p:val>
                                            </p:tav>
                                            <p:tav tm="100000">
                                              <p:val>
                                                <p:strVal val="#ppt_x"/>
                                              </p:val>
                                            </p:tav>
                                          </p:tavLst>
                                        </p:anim>
                                        <p:anim calcmode="lin" valueType="num" p14:bounceEnd="44000">
                                          <p:cBhvr additive="base">
                                            <p:cTn id="21" dur="500" fill="hold"/>
                                            <p:tgtEl>
                                              <p:spTgt spid="14"/>
                                            </p:tgtEl>
                                            <p:attrNameLst>
                                              <p:attrName>ppt_y</p:attrName>
                                            </p:attrNameLst>
                                          </p:cBhvr>
                                          <p:tavLst>
                                            <p:tav tm="0">
                                              <p:val>
                                                <p:strVal val="#ppt_y"/>
                                              </p:val>
                                            </p:tav>
                                            <p:tav tm="100000">
                                              <p:val>
                                                <p:strVal val="#ppt_y"/>
                                              </p:val>
                                            </p:tav>
                                          </p:tavLst>
                                        </p:anim>
                                      </p:childTnLst>
                                    </p:cTn>
                                  </p:par>
                                  <p:par>
                                    <p:cTn id="22" presetID="12" presetClass="entr" presetSubtype="2" fill="hold" grpId="0" nodeType="withEffect">
                                      <p:stCondLst>
                                        <p:cond delay="20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300"/>
                                            <p:tgtEl>
                                              <p:spTgt spid="13"/>
                                            </p:tgtEl>
                                            <p:attrNameLst>
                                              <p:attrName>ppt_x</p:attrName>
                                            </p:attrNameLst>
                                          </p:cBhvr>
                                          <p:tavLst>
                                            <p:tav tm="0">
                                              <p:val>
                                                <p:strVal val="#ppt_x+#ppt_w*1.125000"/>
                                              </p:val>
                                            </p:tav>
                                            <p:tav tm="100000">
                                              <p:val>
                                                <p:strVal val="#ppt_x"/>
                                              </p:val>
                                            </p:tav>
                                          </p:tavLst>
                                        </p:anim>
                                        <p:animEffect transition="in" filter="wipe(left)">
                                          <p:cBhvr>
                                            <p:cTn id="25" dur="300"/>
                                            <p:tgtEl>
                                              <p:spTgt spid="13"/>
                                            </p:tgtEl>
                                          </p:cBhvr>
                                        </p:animEffect>
                                      </p:childTnLst>
                                    </p:cTn>
                                  </p:par>
                                  <p:par>
                                    <p:cTn id="26" presetID="12" presetClass="entr" presetSubtype="2" fill="hold" grpId="0" nodeType="withEffect">
                                      <p:stCondLst>
                                        <p:cond delay="20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300"/>
                                            <p:tgtEl>
                                              <p:spTgt spid="18"/>
                                            </p:tgtEl>
                                            <p:attrNameLst>
                                              <p:attrName>ppt_x</p:attrName>
                                            </p:attrNameLst>
                                          </p:cBhvr>
                                          <p:tavLst>
                                            <p:tav tm="0">
                                              <p:val>
                                                <p:strVal val="#ppt_x+#ppt_w*1.125000"/>
                                              </p:val>
                                            </p:tav>
                                            <p:tav tm="100000">
                                              <p:val>
                                                <p:strVal val="#ppt_x"/>
                                              </p:val>
                                            </p:tav>
                                          </p:tavLst>
                                        </p:anim>
                                        <p:animEffect transition="in" filter="wipe(left)">
                                          <p:cBhvr>
                                            <p:cTn id="29" dur="300"/>
                                            <p:tgtEl>
                                              <p:spTgt spid="18"/>
                                            </p:tgtEl>
                                          </p:cBhvr>
                                        </p:animEffect>
                                      </p:childTnLst>
                                    </p:cTn>
                                  </p:par>
                                </p:childTnLst>
                              </p:cTn>
                            </p:par>
                            <p:par>
                              <p:cTn id="30" fill="hold">
                                <p:stCondLst>
                                  <p:cond delay="1000"/>
                                </p:stCondLst>
                                <p:childTnLst>
                                  <p:par>
                                    <p:cTn id="31" presetID="2" presetClass="entr" presetSubtype="8" fill="hold" grpId="0" nodeType="afterEffect" p14:presetBounceEnd="44000">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14:bounceEnd="44000">
                                          <p:cBhvr additive="base">
                                            <p:cTn id="33" dur="500" fill="hold"/>
                                            <p:tgtEl>
                                              <p:spTgt spid="6"/>
                                            </p:tgtEl>
                                            <p:attrNameLst>
                                              <p:attrName>ppt_x</p:attrName>
                                            </p:attrNameLst>
                                          </p:cBhvr>
                                          <p:tavLst>
                                            <p:tav tm="0">
                                              <p:val>
                                                <p:strVal val="0-#ppt_w/2"/>
                                              </p:val>
                                            </p:tav>
                                            <p:tav tm="100000">
                                              <p:val>
                                                <p:strVal val="#ppt_x"/>
                                              </p:val>
                                            </p:tav>
                                          </p:tavLst>
                                        </p:anim>
                                        <p:anim calcmode="lin" valueType="num" p14:bounceEnd="44000">
                                          <p:cBhvr additive="base">
                                            <p:cTn id="34" dur="500" fill="hold"/>
                                            <p:tgtEl>
                                              <p:spTgt spid="6"/>
                                            </p:tgtEl>
                                            <p:attrNameLst>
                                              <p:attrName>ppt_y</p:attrName>
                                            </p:attrNameLst>
                                          </p:cBhvr>
                                          <p:tavLst>
                                            <p:tav tm="0">
                                              <p:val>
                                                <p:strVal val="#ppt_y"/>
                                              </p:val>
                                            </p:tav>
                                            <p:tav tm="100000">
                                              <p:val>
                                                <p:strVal val="#ppt_y"/>
                                              </p:val>
                                            </p:tav>
                                          </p:tavLst>
                                        </p:anim>
                                      </p:childTnLst>
                                    </p:cTn>
                                  </p:par>
                                  <p:par>
                                    <p:cTn id="35" presetID="12" presetClass="entr" presetSubtype="8" fill="hold" grpId="0" nodeType="withEffect">
                                      <p:stCondLst>
                                        <p:cond delay="20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300"/>
                                            <p:tgtEl>
                                              <p:spTgt spid="4"/>
                                            </p:tgtEl>
                                            <p:attrNameLst>
                                              <p:attrName>ppt_x</p:attrName>
                                            </p:attrNameLst>
                                          </p:cBhvr>
                                          <p:tavLst>
                                            <p:tav tm="0">
                                              <p:val>
                                                <p:strVal val="#ppt_x-#ppt_w*1.125000"/>
                                              </p:val>
                                            </p:tav>
                                            <p:tav tm="100000">
                                              <p:val>
                                                <p:strVal val="#ppt_x"/>
                                              </p:val>
                                            </p:tav>
                                          </p:tavLst>
                                        </p:anim>
                                        <p:animEffect transition="in" filter="wipe(right)">
                                          <p:cBhvr>
                                            <p:cTn id="38" dur="300"/>
                                            <p:tgtEl>
                                              <p:spTgt spid="4"/>
                                            </p:tgtEl>
                                          </p:cBhvr>
                                        </p:animEffect>
                                      </p:childTnLst>
                                    </p:cTn>
                                  </p:par>
                                  <p:par>
                                    <p:cTn id="39" presetID="12" presetClass="entr" presetSubtype="8" fill="hold" grpId="0" nodeType="withEffect">
                                      <p:stCondLst>
                                        <p:cond delay="20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300"/>
                                            <p:tgtEl>
                                              <p:spTgt spid="10"/>
                                            </p:tgtEl>
                                            <p:attrNameLst>
                                              <p:attrName>ppt_x</p:attrName>
                                            </p:attrNameLst>
                                          </p:cBhvr>
                                          <p:tavLst>
                                            <p:tav tm="0">
                                              <p:val>
                                                <p:strVal val="#ppt_x-#ppt_w*1.125000"/>
                                              </p:val>
                                            </p:tav>
                                            <p:tav tm="100000">
                                              <p:val>
                                                <p:strVal val="#ppt_x"/>
                                              </p:val>
                                            </p:tav>
                                          </p:tavLst>
                                        </p:anim>
                                        <p:animEffect transition="in" filter="wipe(right)">
                                          <p:cBhvr>
                                            <p:cTn id="42" dur="300"/>
                                            <p:tgtEl>
                                              <p:spTgt spid="10"/>
                                            </p:tgtEl>
                                          </p:cBhvr>
                                        </p:animEffect>
                                      </p:childTnLst>
                                    </p:cTn>
                                  </p:par>
                                </p:childTnLst>
                              </p:cTn>
                            </p:par>
                            <p:par>
                              <p:cTn id="43" fill="hold">
                                <p:stCondLst>
                                  <p:cond delay="1500"/>
                                </p:stCondLst>
                                <p:childTnLst>
                                  <p:par>
                                    <p:cTn id="44" presetID="2" presetClass="entr" presetSubtype="2" fill="hold" nodeType="afterEffect" p14:presetBounceEnd="44000">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14:bounceEnd="44000">
                                          <p:cBhvr additive="base">
                                            <p:cTn id="46" dur="500" fill="hold"/>
                                            <p:tgtEl>
                                              <p:spTgt spid="7"/>
                                            </p:tgtEl>
                                            <p:attrNameLst>
                                              <p:attrName>ppt_x</p:attrName>
                                            </p:attrNameLst>
                                          </p:cBhvr>
                                          <p:tavLst>
                                            <p:tav tm="0">
                                              <p:val>
                                                <p:strVal val="1+#ppt_w/2"/>
                                              </p:val>
                                            </p:tav>
                                            <p:tav tm="100000">
                                              <p:val>
                                                <p:strVal val="#ppt_x"/>
                                              </p:val>
                                            </p:tav>
                                          </p:tavLst>
                                        </p:anim>
                                        <p:anim calcmode="lin" valueType="num" p14:bounceEnd="44000">
                                          <p:cBhvr additive="base">
                                            <p:cTn id="47" dur="500" fill="hold"/>
                                            <p:tgtEl>
                                              <p:spTgt spid="7"/>
                                            </p:tgtEl>
                                            <p:attrNameLst>
                                              <p:attrName>ppt_y</p:attrName>
                                            </p:attrNameLst>
                                          </p:cBhvr>
                                          <p:tavLst>
                                            <p:tav tm="0">
                                              <p:val>
                                                <p:strVal val="#ppt_y"/>
                                              </p:val>
                                            </p:tav>
                                            <p:tav tm="100000">
                                              <p:val>
                                                <p:strVal val="#ppt_y"/>
                                              </p:val>
                                            </p:tav>
                                          </p:tavLst>
                                        </p:anim>
                                      </p:childTnLst>
                                    </p:cTn>
                                  </p:par>
                                  <p:par>
                                    <p:cTn id="48" presetID="12" presetClass="entr" presetSubtype="2" fill="hold" grpId="0" nodeType="withEffect">
                                      <p:stCondLst>
                                        <p:cond delay="200"/>
                                      </p:stCondLst>
                                      <p:childTnLst>
                                        <p:set>
                                          <p:cBhvr>
                                            <p:cTn id="49" dur="1" fill="hold">
                                              <p:stCondLst>
                                                <p:cond delay="0"/>
                                              </p:stCondLst>
                                            </p:cTn>
                                            <p:tgtEl>
                                              <p:spTgt spid="5"/>
                                            </p:tgtEl>
                                            <p:attrNameLst>
                                              <p:attrName>style.visibility</p:attrName>
                                            </p:attrNameLst>
                                          </p:cBhvr>
                                          <p:to>
                                            <p:strVal val="visible"/>
                                          </p:to>
                                        </p:set>
                                        <p:anim calcmode="lin" valueType="num">
                                          <p:cBhvr additive="base">
                                            <p:cTn id="50" dur="300"/>
                                            <p:tgtEl>
                                              <p:spTgt spid="5"/>
                                            </p:tgtEl>
                                            <p:attrNameLst>
                                              <p:attrName>ppt_x</p:attrName>
                                            </p:attrNameLst>
                                          </p:cBhvr>
                                          <p:tavLst>
                                            <p:tav tm="0">
                                              <p:val>
                                                <p:strVal val="#ppt_x+#ppt_w*1.125000"/>
                                              </p:val>
                                            </p:tav>
                                            <p:tav tm="100000">
                                              <p:val>
                                                <p:strVal val="#ppt_x"/>
                                              </p:val>
                                            </p:tav>
                                          </p:tavLst>
                                        </p:anim>
                                        <p:animEffect transition="in" filter="wipe(left)">
                                          <p:cBhvr>
                                            <p:cTn id="51" dur="300"/>
                                            <p:tgtEl>
                                              <p:spTgt spid="5"/>
                                            </p:tgtEl>
                                          </p:cBhvr>
                                        </p:animEffect>
                                      </p:childTnLst>
                                    </p:cTn>
                                  </p:par>
                                  <p:par>
                                    <p:cTn id="52" presetID="12" presetClass="entr" presetSubtype="2" fill="hold" grpId="0" nodeType="withEffect">
                                      <p:stCondLst>
                                        <p:cond delay="200"/>
                                      </p:stCondLst>
                                      <p:childTnLst>
                                        <p:set>
                                          <p:cBhvr>
                                            <p:cTn id="53" dur="1" fill="hold">
                                              <p:stCondLst>
                                                <p:cond delay="0"/>
                                              </p:stCondLst>
                                            </p:cTn>
                                            <p:tgtEl>
                                              <p:spTgt spid="11"/>
                                            </p:tgtEl>
                                            <p:attrNameLst>
                                              <p:attrName>style.visibility</p:attrName>
                                            </p:attrNameLst>
                                          </p:cBhvr>
                                          <p:to>
                                            <p:strVal val="visible"/>
                                          </p:to>
                                        </p:set>
                                        <p:anim calcmode="lin" valueType="num">
                                          <p:cBhvr additive="base">
                                            <p:cTn id="54" dur="300"/>
                                            <p:tgtEl>
                                              <p:spTgt spid="11"/>
                                            </p:tgtEl>
                                            <p:attrNameLst>
                                              <p:attrName>ppt_x</p:attrName>
                                            </p:attrNameLst>
                                          </p:cBhvr>
                                          <p:tavLst>
                                            <p:tav tm="0">
                                              <p:val>
                                                <p:strVal val="#ppt_x+#ppt_w*1.125000"/>
                                              </p:val>
                                            </p:tav>
                                            <p:tav tm="100000">
                                              <p:val>
                                                <p:strVal val="#ppt_x"/>
                                              </p:val>
                                            </p:tav>
                                          </p:tavLst>
                                        </p:anim>
                                        <p:animEffect transition="in" filter="wipe(left)">
                                          <p:cBhvr>
                                            <p:cTn id="55" dur="300"/>
                                            <p:tgtEl>
                                              <p:spTgt spid="11"/>
                                            </p:tgtEl>
                                          </p:cBhvr>
                                        </p:animEffect>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p:cTn id="59" dur="500" fill="hold"/>
                                            <p:tgtEl>
                                              <p:spTgt spid="22"/>
                                            </p:tgtEl>
                                            <p:attrNameLst>
                                              <p:attrName>ppt_w</p:attrName>
                                            </p:attrNameLst>
                                          </p:cBhvr>
                                          <p:tavLst>
                                            <p:tav tm="0">
                                              <p:val>
                                                <p:fltVal val="0"/>
                                              </p:val>
                                            </p:tav>
                                            <p:tav tm="100000">
                                              <p:val>
                                                <p:strVal val="#ppt_w"/>
                                              </p:val>
                                            </p:tav>
                                          </p:tavLst>
                                        </p:anim>
                                        <p:anim calcmode="lin" valueType="num">
                                          <p:cBhvr>
                                            <p:cTn id="60" dur="500" fill="hold"/>
                                            <p:tgtEl>
                                              <p:spTgt spid="22"/>
                                            </p:tgtEl>
                                            <p:attrNameLst>
                                              <p:attrName>ppt_h</p:attrName>
                                            </p:attrNameLst>
                                          </p:cBhvr>
                                          <p:tavLst>
                                            <p:tav tm="0">
                                              <p:val>
                                                <p:fltVal val="0"/>
                                              </p:val>
                                            </p:tav>
                                            <p:tav tm="100000">
                                              <p:val>
                                                <p:strVal val="#ppt_h"/>
                                              </p:val>
                                            </p:tav>
                                          </p:tavLst>
                                        </p:anim>
                                        <p:animEffect transition="in" filter="fade">
                                          <p:cBhvr>
                                            <p:cTn id="61" dur="500"/>
                                            <p:tgtEl>
                                              <p:spTgt spid="22"/>
                                            </p:tgtEl>
                                          </p:cBhvr>
                                        </p:animEffect>
                                        <p:anim calcmode="lin" valueType="num">
                                          <p:cBhvr>
                                            <p:cTn id="62" dur="500" fill="hold"/>
                                            <p:tgtEl>
                                              <p:spTgt spid="22"/>
                                            </p:tgtEl>
                                            <p:attrNameLst>
                                              <p:attrName>ppt_x</p:attrName>
                                            </p:attrNameLst>
                                          </p:cBhvr>
                                          <p:tavLst>
                                            <p:tav tm="0">
                                              <p:val>
                                                <p:fltVal val="0.5"/>
                                              </p:val>
                                            </p:tav>
                                            <p:tav tm="100000">
                                              <p:val>
                                                <p:strVal val="#ppt_x"/>
                                              </p:val>
                                            </p:tav>
                                          </p:tavLst>
                                        </p:anim>
                                        <p:anim calcmode="lin" valueType="num">
                                          <p:cBhvr>
                                            <p:cTn id="63" dur="500" fill="hold"/>
                                            <p:tgtEl>
                                              <p:spTgt spid="22"/>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1000"/>
                                      </p:stCondLst>
                                      <p:childTnLst>
                                        <p:set>
                                          <p:cBhvr>
                                            <p:cTn id="65" dur="1" fill="hold">
                                              <p:stCondLst>
                                                <p:cond delay="0"/>
                                              </p:stCondLst>
                                            </p:cTn>
                                            <p:tgtEl>
                                              <p:spTgt spid="20"/>
                                            </p:tgtEl>
                                            <p:attrNameLst>
                                              <p:attrName>style.visibility</p:attrName>
                                            </p:attrNameLst>
                                          </p:cBhvr>
                                          <p:to>
                                            <p:strVal val="visible"/>
                                          </p:to>
                                        </p:set>
                                        <p:anim calcmode="lin" valueType="num">
                                          <p:cBhvr>
                                            <p:cTn id="66" dur="500" fill="hold"/>
                                            <p:tgtEl>
                                              <p:spTgt spid="20"/>
                                            </p:tgtEl>
                                            <p:attrNameLst>
                                              <p:attrName>ppt_w</p:attrName>
                                            </p:attrNameLst>
                                          </p:cBhvr>
                                          <p:tavLst>
                                            <p:tav tm="0">
                                              <p:val>
                                                <p:fltVal val="0"/>
                                              </p:val>
                                            </p:tav>
                                            <p:tav tm="100000">
                                              <p:val>
                                                <p:strVal val="#ppt_w"/>
                                              </p:val>
                                            </p:tav>
                                          </p:tavLst>
                                        </p:anim>
                                        <p:anim calcmode="lin" valueType="num">
                                          <p:cBhvr>
                                            <p:cTn id="67" dur="500" fill="hold"/>
                                            <p:tgtEl>
                                              <p:spTgt spid="20"/>
                                            </p:tgtEl>
                                            <p:attrNameLst>
                                              <p:attrName>ppt_h</p:attrName>
                                            </p:attrNameLst>
                                          </p:cBhvr>
                                          <p:tavLst>
                                            <p:tav tm="0">
                                              <p:val>
                                                <p:fltVal val="0"/>
                                              </p:val>
                                            </p:tav>
                                            <p:tav tm="100000">
                                              <p:val>
                                                <p:strVal val="#ppt_h"/>
                                              </p:val>
                                            </p:tav>
                                          </p:tavLst>
                                        </p:anim>
                                        <p:animEffect transition="in" filter="fade">
                                          <p:cBhvr>
                                            <p:cTn id="68" dur="500"/>
                                            <p:tgtEl>
                                              <p:spTgt spid="20"/>
                                            </p:tgtEl>
                                          </p:cBhvr>
                                        </p:animEffect>
                                        <p:anim calcmode="lin" valueType="num">
                                          <p:cBhvr>
                                            <p:cTn id="69" dur="500" fill="hold"/>
                                            <p:tgtEl>
                                              <p:spTgt spid="20"/>
                                            </p:tgtEl>
                                            <p:attrNameLst>
                                              <p:attrName>ppt_x</p:attrName>
                                            </p:attrNameLst>
                                          </p:cBhvr>
                                          <p:tavLst>
                                            <p:tav tm="0">
                                              <p:val>
                                                <p:fltVal val="0.5"/>
                                              </p:val>
                                            </p:tav>
                                            <p:tav tm="100000">
                                              <p:val>
                                                <p:strVal val="#ppt_x"/>
                                              </p:val>
                                            </p:tav>
                                          </p:tavLst>
                                        </p:anim>
                                        <p:anim calcmode="lin" valueType="num">
                                          <p:cBhvr>
                                            <p:cTn id="70" dur="500" fill="hold"/>
                                            <p:tgtEl>
                                              <p:spTgt spid="20"/>
                                            </p:tgtEl>
                                            <p:attrNameLst>
                                              <p:attrName>ppt_y</p:attrName>
                                            </p:attrNameLst>
                                          </p:cBhvr>
                                          <p:tavLst>
                                            <p:tav tm="0">
                                              <p:val>
                                                <p:fltVal val="0.5"/>
                                              </p:val>
                                            </p:tav>
                                            <p:tav tm="100000">
                                              <p:val>
                                                <p:strVal val="#ppt_y"/>
                                              </p:val>
                                            </p:tav>
                                          </p:tavLst>
                                        </p:anim>
                                      </p:childTnLst>
                                    </p:cTn>
                                  </p:par>
                                  <p:par>
                                    <p:cTn id="71" presetID="53" presetClass="entr" presetSubtype="528" fill="hold" grpId="0" nodeType="withEffect">
                                      <p:stCondLst>
                                        <p:cond delay="800"/>
                                      </p:stCondLst>
                                      <p:childTnLst>
                                        <p:set>
                                          <p:cBhvr>
                                            <p:cTn id="72" dur="1" fill="hold">
                                              <p:stCondLst>
                                                <p:cond delay="0"/>
                                              </p:stCondLst>
                                            </p:cTn>
                                            <p:tgtEl>
                                              <p:spTgt spid="21"/>
                                            </p:tgtEl>
                                            <p:attrNameLst>
                                              <p:attrName>style.visibility</p:attrName>
                                            </p:attrNameLst>
                                          </p:cBhvr>
                                          <p:to>
                                            <p:strVal val="visible"/>
                                          </p:to>
                                        </p:set>
                                        <p:anim calcmode="lin" valueType="num">
                                          <p:cBhvr>
                                            <p:cTn id="73" dur="500" fill="hold"/>
                                            <p:tgtEl>
                                              <p:spTgt spid="21"/>
                                            </p:tgtEl>
                                            <p:attrNameLst>
                                              <p:attrName>ppt_w</p:attrName>
                                            </p:attrNameLst>
                                          </p:cBhvr>
                                          <p:tavLst>
                                            <p:tav tm="0">
                                              <p:val>
                                                <p:fltVal val="0"/>
                                              </p:val>
                                            </p:tav>
                                            <p:tav tm="100000">
                                              <p:val>
                                                <p:strVal val="#ppt_w"/>
                                              </p:val>
                                            </p:tav>
                                          </p:tavLst>
                                        </p:anim>
                                        <p:anim calcmode="lin" valueType="num">
                                          <p:cBhvr>
                                            <p:cTn id="74" dur="500" fill="hold"/>
                                            <p:tgtEl>
                                              <p:spTgt spid="21"/>
                                            </p:tgtEl>
                                            <p:attrNameLst>
                                              <p:attrName>ppt_h</p:attrName>
                                            </p:attrNameLst>
                                          </p:cBhvr>
                                          <p:tavLst>
                                            <p:tav tm="0">
                                              <p:val>
                                                <p:fltVal val="0"/>
                                              </p:val>
                                            </p:tav>
                                            <p:tav tm="100000">
                                              <p:val>
                                                <p:strVal val="#ppt_h"/>
                                              </p:val>
                                            </p:tav>
                                          </p:tavLst>
                                        </p:anim>
                                        <p:animEffect transition="in" filter="fade">
                                          <p:cBhvr>
                                            <p:cTn id="75" dur="500"/>
                                            <p:tgtEl>
                                              <p:spTgt spid="21"/>
                                            </p:tgtEl>
                                          </p:cBhvr>
                                        </p:animEffect>
                                        <p:anim calcmode="lin" valueType="num">
                                          <p:cBhvr>
                                            <p:cTn id="76" dur="500" fill="hold"/>
                                            <p:tgtEl>
                                              <p:spTgt spid="21"/>
                                            </p:tgtEl>
                                            <p:attrNameLst>
                                              <p:attrName>ppt_x</p:attrName>
                                            </p:attrNameLst>
                                          </p:cBhvr>
                                          <p:tavLst>
                                            <p:tav tm="0">
                                              <p:val>
                                                <p:fltVal val="0.5"/>
                                              </p:val>
                                            </p:tav>
                                            <p:tav tm="100000">
                                              <p:val>
                                                <p:strVal val="#ppt_x"/>
                                              </p:val>
                                            </p:tav>
                                          </p:tavLst>
                                        </p:anim>
                                        <p:anim calcmode="lin" valueType="num">
                                          <p:cBhvr>
                                            <p:cTn id="77" dur="500" fill="hold"/>
                                            <p:tgtEl>
                                              <p:spTgt spid="21"/>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200"/>
                                      </p:stCondLst>
                                      <p:childTnLst>
                                        <p:set>
                                          <p:cBhvr>
                                            <p:cTn id="79" dur="1" fill="hold">
                                              <p:stCondLst>
                                                <p:cond delay="0"/>
                                              </p:stCondLst>
                                            </p:cTn>
                                            <p:tgtEl>
                                              <p:spTgt spid="23"/>
                                            </p:tgtEl>
                                            <p:attrNameLst>
                                              <p:attrName>style.visibility</p:attrName>
                                            </p:attrNameLst>
                                          </p:cBhvr>
                                          <p:to>
                                            <p:strVal val="visible"/>
                                          </p:to>
                                        </p:set>
                                        <p:anim calcmode="lin" valueType="num">
                                          <p:cBhvr>
                                            <p:cTn id="80" dur="500" fill="hold"/>
                                            <p:tgtEl>
                                              <p:spTgt spid="23"/>
                                            </p:tgtEl>
                                            <p:attrNameLst>
                                              <p:attrName>ppt_w</p:attrName>
                                            </p:attrNameLst>
                                          </p:cBhvr>
                                          <p:tavLst>
                                            <p:tav tm="0">
                                              <p:val>
                                                <p:fltVal val="0"/>
                                              </p:val>
                                            </p:tav>
                                            <p:tav tm="100000">
                                              <p:val>
                                                <p:strVal val="#ppt_w"/>
                                              </p:val>
                                            </p:tav>
                                          </p:tavLst>
                                        </p:anim>
                                        <p:anim calcmode="lin" valueType="num">
                                          <p:cBhvr>
                                            <p:cTn id="81" dur="500" fill="hold"/>
                                            <p:tgtEl>
                                              <p:spTgt spid="23"/>
                                            </p:tgtEl>
                                            <p:attrNameLst>
                                              <p:attrName>ppt_h</p:attrName>
                                            </p:attrNameLst>
                                          </p:cBhvr>
                                          <p:tavLst>
                                            <p:tav tm="0">
                                              <p:val>
                                                <p:fltVal val="0"/>
                                              </p:val>
                                            </p:tav>
                                            <p:tav tm="100000">
                                              <p:val>
                                                <p:strVal val="#ppt_h"/>
                                              </p:val>
                                            </p:tav>
                                          </p:tavLst>
                                        </p:anim>
                                        <p:animEffect transition="in" filter="fade">
                                          <p:cBhvr>
                                            <p:cTn id="82" dur="500"/>
                                            <p:tgtEl>
                                              <p:spTgt spid="23"/>
                                            </p:tgtEl>
                                          </p:cBhvr>
                                        </p:animEffect>
                                        <p:anim calcmode="lin" valueType="num">
                                          <p:cBhvr>
                                            <p:cTn id="83" dur="500" fill="hold"/>
                                            <p:tgtEl>
                                              <p:spTgt spid="23"/>
                                            </p:tgtEl>
                                            <p:attrNameLst>
                                              <p:attrName>ppt_x</p:attrName>
                                            </p:attrNameLst>
                                          </p:cBhvr>
                                          <p:tavLst>
                                            <p:tav tm="0">
                                              <p:val>
                                                <p:fltVal val="0.5"/>
                                              </p:val>
                                            </p:tav>
                                            <p:tav tm="100000">
                                              <p:val>
                                                <p:strVal val="#ppt_x"/>
                                              </p:val>
                                            </p:tav>
                                          </p:tavLst>
                                        </p:anim>
                                        <p:anim calcmode="lin" valueType="num">
                                          <p:cBhvr>
                                            <p:cTn id="84" dur="500" fill="hold"/>
                                            <p:tgtEl>
                                              <p:spTgt spid="23"/>
                                            </p:tgtEl>
                                            <p:attrNameLst>
                                              <p:attrName>ppt_y</p:attrName>
                                            </p:attrNameLst>
                                          </p:cBhvr>
                                          <p:tavLst>
                                            <p:tav tm="0">
                                              <p:val>
                                                <p:fltVal val="0.5"/>
                                              </p:val>
                                            </p:tav>
                                            <p:tav tm="100000">
                                              <p:val>
                                                <p:strVal val="#ppt_y"/>
                                              </p:val>
                                            </p:tav>
                                          </p:tavLst>
                                        </p:anim>
                                      </p:childTnLst>
                                    </p:cTn>
                                  </p:par>
                                </p:childTnLst>
                              </p:cTn>
                            </p:par>
                            <p:par>
                              <p:cTn id="85" fill="hold">
                                <p:stCondLst>
                                  <p:cond delay="3500"/>
                                </p:stCondLst>
                                <p:childTnLst>
                                  <p:par>
                                    <p:cTn id="86" presetID="22" presetClass="entr" presetSubtype="4" fill="hold" grpId="0" nodeType="afterEffect">
                                      <p:stCondLst>
                                        <p:cond delay="0"/>
                                      </p:stCondLst>
                                      <p:childTnLst>
                                        <p:set>
                                          <p:cBhvr>
                                            <p:cTn id="87" dur="1" fill="hold">
                                              <p:stCondLst>
                                                <p:cond delay="0"/>
                                              </p:stCondLst>
                                            </p:cTn>
                                            <p:tgtEl>
                                              <p:spTgt spid="25"/>
                                            </p:tgtEl>
                                            <p:attrNameLst>
                                              <p:attrName>style.visibility</p:attrName>
                                            </p:attrNameLst>
                                          </p:cBhvr>
                                          <p:to>
                                            <p:strVal val="visible"/>
                                          </p:to>
                                        </p:set>
                                        <p:animEffect transition="in" filter="wipe(down)">
                                          <p:cBhvr>
                                            <p:cTn id="88"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10" grpId="0"/>
          <p:bldP spid="11" grpId="0"/>
          <p:bldP spid="12" grpId="0"/>
          <p:bldP spid="13" grpId="0"/>
          <p:bldP spid="14" grpId="0" animBg="1"/>
          <p:bldP spid="18" grpId="0"/>
          <p:bldP spid="19" grpId="0"/>
          <p:bldP spid="20" grpId="0" animBg="1"/>
          <p:bldP spid="21" grpId="0" animBg="1"/>
          <p:bldP spid="22" grpId="0" animBg="1"/>
          <p:bldP spid="23" grpId="0" animBg="1"/>
          <p:bldP spid="2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12" presetClass="entr" presetSubtype="8" fill="hold" grpId="0" nodeType="withEffect">
                                      <p:stCondLst>
                                        <p:cond delay="20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300"/>
                                            <p:tgtEl>
                                              <p:spTgt spid="19"/>
                                            </p:tgtEl>
                                            <p:attrNameLst>
                                              <p:attrName>ppt_x</p:attrName>
                                            </p:attrNameLst>
                                          </p:cBhvr>
                                          <p:tavLst>
                                            <p:tav tm="0">
                                              <p:val>
                                                <p:strVal val="#ppt_x-#ppt_w*1.125000"/>
                                              </p:val>
                                            </p:tav>
                                            <p:tav tm="100000">
                                              <p:val>
                                                <p:strVal val="#ppt_x"/>
                                              </p:val>
                                            </p:tav>
                                          </p:tavLst>
                                        </p:anim>
                                        <p:animEffect transition="in" filter="wipe(right)">
                                          <p:cBhvr>
                                            <p:cTn id="12" dur="300"/>
                                            <p:tgtEl>
                                              <p:spTgt spid="19"/>
                                            </p:tgtEl>
                                          </p:cBhvr>
                                        </p:animEffect>
                                      </p:childTnLst>
                                    </p:cTn>
                                  </p:par>
                                  <p:par>
                                    <p:cTn id="13" presetID="12" presetClass="entr" presetSubtype="8" fill="hold" grpId="0" nodeType="withEffect">
                                      <p:stCondLst>
                                        <p:cond delay="2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300"/>
                                            <p:tgtEl>
                                              <p:spTgt spid="12"/>
                                            </p:tgtEl>
                                            <p:attrNameLst>
                                              <p:attrName>ppt_x</p:attrName>
                                            </p:attrNameLst>
                                          </p:cBhvr>
                                          <p:tavLst>
                                            <p:tav tm="0">
                                              <p:val>
                                                <p:strVal val="#ppt_x-#ppt_w*1.125000"/>
                                              </p:val>
                                            </p:tav>
                                            <p:tav tm="100000">
                                              <p:val>
                                                <p:strVal val="#ppt_x"/>
                                              </p:val>
                                            </p:tav>
                                          </p:tavLst>
                                        </p:anim>
                                        <p:animEffect transition="in" filter="wipe(right)">
                                          <p:cBhvr>
                                            <p:cTn id="16" dur="300"/>
                                            <p:tgtEl>
                                              <p:spTgt spid="12"/>
                                            </p:tgtEl>
                                          </p:cBhvr>
                                        </p:animEffect>
                                      </p:childTnLst>
                                    </p:cTn>
                                  </p:par>
                                </p:childTnLst>
                              </p:cTn>
                            </p:par>
                            <p:par>
                              <p:cTn id="17" fill="hold">
                                <p:stCondLst>
                                  <p:cond delay="500"/>
                                </p:stCondLst>
                                <p:childTnLst>
                                  <p:par>
                                    <p:cTn id="18" presetID="2" presetClass="entr" presetSubtype="2"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1+#ppt_w/2"/>
                                              </p:val>
                                            </p:tav>
                                            <p:tav tm="100000">
                                              <p:val>
                                                <p:strVal val="#ppt_x"/>
                                              </p:val>
                                            </p:tav>
                                          </p:tavLst>
                                        </p:anim>
                                        <p:anim calcmode="lin" valueType="num">
                                          <p:cBhvr additive="base">
                                            <p:cTn id="21" dur="500" fill="hold"/>
                                            <p:tgtEl>
                                              <p:spTgt spid="14"/>
                                            </p:tgtEl>
                                            <p:attrNameLst>
                                              <p:attrName>ppt_y</p:attrName>
                                            </p:attrNameLst>
                                          </p:cBhvr>
                                          <p:tavLst>
                                            <p:tav tm="0">
                                              <p:val>
                                                <p:strVal val="#ppt_y"/>
                                              </p:val>
                                            </p:tav>
                                            <p:tav tm="100000">
                                              <p:val>
                                                <p:strVal val="#ppt_y"/>
                                              </p:val>
                                            </p:tav>
                                          </p:tavLst>
                                        </p:anim>
                                      </p:childTnLst>
                                    </p:cTn>
                                  </p:par>
                                  <p:par>
                                    <p:cTn id="22" presetID="12" presetClass="entr" presetSubtype="2" fill="hold" grpId="0" nodeType="withEffect">
                                      <p:stCondLst>
                                        <p:cond delay="20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300"/>
                                            <p:tgtEl>
                                              <p:spTgt spid="13"/>
                                            </p:tgtEl>
                                            <p:attrNameLst>
                                              <p:attrName>ppt_x</p:attrName>
                                            </p:attrNameLst>
                                          </p:cBhvr>
                                          <p:tavLst>
                                            <p:tav tm="0">
                                              <p:val>
                                                <p:strVal val="#ppt_x+#ppt_w*1.125000"/>
                                              </p:val>
                                            </p:tav>
                                            <p:tav tm="100000">
                                              <p:val>
                                                <p:strVal val="#ppt_x"/>
                                              </p:val>
                                            </p:tav>
                                          </p:tavLst>
                                        </p:anim>
                                        <p:animEffect transition="in" filter="wipe(left)">
                                          <p:cBhvr>
                                            <p:cTn id="25" dur="300"/>
                                            <p:tgtEl>
                                              <p:spTgt spid="13"/>
                                            </p:tgtEl>
                                          </p:cBhvr>
                                        </p:animEffect>
                                      </p:childTnLst>
                                    </p:cTn>
                                  </p:par>
                                  <p:par>
                                    <p:cTn id="26" presetID="12" presetClass="entr" presetSubtype="2" fill="hold" grpId="0" nodeType="withEffect">
                                      <p:stCondLst>
                                        <p:cond delay="20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300"/>
                                            <p:tgtEl>
                                              <p:spTgt spid="18"/>
                                            </p:tgtEl>
                                            <p:attrNameLst>
                                              <p:attrName>ppt_x</p:attrName>
                                            </p:attrNameLst>
                                          </p:cBhvr>
                                          <p:tavLst>
                                            <p:tav tm="0">
                                              <p:val>
                                                <p:strVal val="#ppt_x+#ppt_w*1.125000"/>
                                              </p:val>
                                            </p:tav>
                                            <p:tav tm="100000">
                                              <p:val>
                                                <p:strVal val="#ppt_x"/>
                                              </p:val>
                                            </p:tav>
                                          </p:tavLst>
                                        </p:anim>
                                        <p:animEffect transition="in" filter="wipe(left)">
                                          <p:cBhvr>
                                            <p:cTn id="29" dur="300"/>
                                            <p:tgtEl>
                                              <p:spTgt spid="18"/>
                                            </p:tgtEl>
                                          </p:cBhvr>
                                        </p:animEffect>
                                      </p:childTnLst>
                                    </p:cTn>
                                  </p:par>
                                </p:childTnLst>
                              </p:cTn>
                            </p:par>
                            <p:par>
                              <p:cTn id="30" fill="hold">
                                <p:stCondLst>
                                  <p:cond delay="1000"/>
                                </p:stCondLst>
                                <p:childTnLst>
                                  <p:par>
                                    <p:cTn id="31" presetID="2" presetClass="entr" presetSubtype="8"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0-#ppt_w/2"/>
                                              </p:val>
                                            </p:tav>
                                            <p:tav tm="100000">
                                              <p:val>
                                                <p:strVal val="#ppt_x"/>
                                              </p:val>
                                            </p:tav>
                                          </p:tavLst>
                                        </p:anim>
                                        <p:anim calcmode="lin" valueType="num">
                                          <p:cBhvr additive="base">
                                            <p:cTn id="34" dur="500" fill="hold"/>
                                            <p:tgtEl>
                                              <p:spTgt spid="6"/>
                                            </p:tgtEl>
                                            <p:attrNameLst>
                                              <p:attrName>ppt_y</p:attrName>
                                            </p:attrNameLst>
                                          </p:cBhvr>
                                          <p:tavLst>
                                            <p:tav tm="0">
                                              <p:val>
                                                <p:strVal val="#ppt_y"/>
                                              </p:val>
                                            </p:tav>
                                            <p:tav tm="100000">
                                              <p:val>
                                                <p:strVal val="#ppt_y"/>
                                              </p:val>
                                            </p:tav>
                                          </p:tavLst>
                                        </p:anim>
                                      </p:childTnLst>
                                    </p:cTn>
                                  </p:par>
                                  <p:par>
                                    <p:cTn id="35" presetID="12" presetClass="entr" presetSubtype="8" fill="hold" grpId="0" nodeType="withEffect">
                                      <p:stCondLst>
                                        <p:cond delay="20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300"/>
                                            <p:tgtEl>
                                              <p:spTgt spid="4"/>
                                            </p:tgtEl>
                                            <p:attrNameLst>
                                              <p:attrName>ppt_x</p:attrName>
                                            </p:attrNameLst>
                                          </p:cBhvr>
                                          <p:tavLst>
                                            <p:tav tm="0">
                                              <p:val>
                                                <p:strVal val="#ppt_x-#ppt_w*1.125000"/>
                                              </p:val>
                                            </p:tav>
                                            <p:tav tm="100000">
                                              <p:val>
                                                <p:strVal val="#ppt_x"/>
                                              </p:val>
                                            </p:tav>
                                          </p:tavLst>
                                        </p:anim>
                                        <p:animEffect transition="in" filter="wipe(right)">
                                          <p:cBhvr>
                                            <p:cTn id="38" dur="300"/>
                                            <p:tgtEl>
                                              <p:spTgt spid="4"/>
                                            </p:tgtEl>
                                          </p:cBhvr>
                                        </p:animEffect>
                                      </p:childTnLst>
                                    </p:cTn>
                                  </p:par>
                                  <p:par>
                                    <p:cTn id="39" presetID="12" presetClass="entr" presetSubtype="8" fill="hold" grpId="0" nodeType="withEffect">
                                      <p:stCondLst>
                                        <p:cond delay="20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300"/>
                                            <p:tgtEl>
                                              <p:spTgt spid="10"/>
                                            </p:tgtEl>
                                            <p:attrNameLst>
                                              <p:attrName>ppt_x</p:attrName>
                                            </p:attrNameLst>
                                          </p:cBhvr>
                                          <p:tavLst>
                                            <p:tav tm="0">
                                              <p:val>
                                                <p:strVal val="#ppt_x-#ppt_w*1.125000"/>
                                              </p:val>
                                            </p:tav>
                                            <p:tav tm="100000">
                                              <p:val>
                                                <p:strVal val="#ppt_x"/>
                                              </p:val>
                                            </p:tav>
                                          </p:tavLst>
                                        </p:anim>
                                        <p:animEffect transition="in" filter="wipe(right)">
                                          <p:cBhvr>
                                            <p:cTn id="42" dur="300"/>
                                            <p:tgtEl>
                                              <p:spTgt spid="10"/>
                                            </p:tgtEl>
                                          </p:cBhvr>
                                        </p:animEffect>
                                      </p:childTnLst>
                                    </p:cTn>
                                  </p:par>
                                </p:childTnLst>
                              </p:cTn>
                            </p:par>
                            <p:par>
                              <p:cTn id="43" fill="hold">
                                <p:stCondLst>
                                  <p:cond delay="1500"/>
                                </p:stCondLst>
                                <p:childTnLst>
                                  <p:par>
                                    <p:cTn id="44" presetID="2" presetClass="entr" presetSubtype="2" fill="hold"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500" fill="hold"/>
                                            <p:tgtEl>
                                              <p:spTgt spid="7"/>
                                            </p:tgtEl>
                                            <p:attrNameLst>
                                              <p:attrName>ppt_x</p:attrName>
                                            </p:attrNameLst>
                                          </p:cBhvr>
                                          <p:tavLst>
                                            <p:tav tm="0">
                                              <p:val>
                                                <p:strVal val="1+#ppt_w/2"/>
                                              </p:val>
                                            </p:tav>
                                            <p:tav tm="100000">
                                              <p:val>
                                                <p:strVal val="#ppt_x"/>
                                              </p:val>
                                            </p:tav>
                                          </p:tavLst>
                                        </p:anim>
                                        <p:anim calcmode="lin" valueType="num">
                                          <p:cBhvr additive="base">
                                            <p:cTn id="47" dur="500" fill="hold"/>
                                            <p:tgtEl>
                                              <p:spTgt spid="7"/>
                                            </p:tgtEl>
                                            <p:attrNameLst>
                                              <p:attrName>ppt_y</p:attrName>
                                            </p:attrNameLst>
                                          </p:cBhvr>
                                          <p:tavLst>
                                            <p:tav tm="0">
                                              <p:val>
                                                <p:strVal val="#ppt_y"/>
                                              </p:val>
                                            </p:tav>
                                            <p:tav tm="100000">
                                              <p:val>
                                                <p:strVal val="#ppt_y"/>
                                              </p:val>
                                            </p:tav>
                                          </p:tavLst>
                                        </p:anim>
                                      </p:childTnLst>
                                    </p:cTn>
                                  </p:par>
                                  <p:par>
                                    <p:cTn id="48" presetID="12" presetClass="entr" presetSubtype="2" fill="hold" grpId="0" nodeType="withEffect">
                                      <p:stCondLst>
                                        <p:cond delay="200"/>
                                      </p:stCondLst>
                                      <p:childTnLst>
                                        <p:set>
                                          <p:cBhvr>
                                            <p:cTn id="49" dur="1" fill="hold">
                                              <p:stCondLst>
                                                <p:cond delay="0"/>
                                              </p:stCondLst>
                                            </p:cTn>
                                            <p:tgtEl>
                                              <p:spTgt spid="5"/>
                                            </p:tgtEl>
                                            <p:attrNameLst>
                                              <p:attrName>style.visibility</p:attrName>
                                            </p:attrNameLst>
                                          </p:cBhvr>
                                          <p:to>
                                            <p:strVal val="visible"/>
                                          </p:to>
                                        </p:set>
                                        <p:anim calcmode="lin" valueType="num">
                                          <p:cBhvr additive="base">
                                            <p:cTn id="50" dur="300"/>
                                            <p:tgtEl>
                                              <p:spTgt spid="5"/>
                                            </p:tgtEl>
                                            <p:attrNameLst>
                                              <p:attrName>ppt_x</p:attrName>
                                            </p:attrNameLst>
                                          </p:cBhvr>
                                          <p:tavLst>
                                            <p:tav tm="0">
                                              <p:val>
                                                <p:strVal val="#ppt_x+#ppt_w*1.125000"/>
                                              </p:val>
                                            </p:tav>
                                            <p:tav tm="100000">
                                              <p:val>
                                                <p:strVal val="#ppt_x"/>
                                              </p:val>
                                            </p:tav>
                                          </p:tavLst>
                                        </p:anim>
                                        <p:animEffect transition="in" filter="wipe(left)">
                                          <p:cBhvr>
                                            <p:cTn id="51" dur="300"/>
                                            <p:tgtEl>
                                              <p:spTgt spid="5"/>
                                            </p:tgtEl>
                                          </p:cBhvr>
                                        </p:animEffect>
                                      </p:childTnLst>
                                    </p:cTn>
                                  </p:par>
                                  <p:par>
                                    <p:cTn id="52" presetID="12" presetClass="entr" presetSubtype="2" fill="hold" grpId="0" nodeType="withEffect">
                                      <p:stCondLst>
                                        <p:cond delay="200"/>
                                      </p:stCondLst>
                                      <p:childTnLst>
                                        <p:set>
                                          <p:cBhvr>
                                            <p:cTn id="53" dur="1" fill="hold">
                                              <p:stCondLst>
                                                <p:cond delay="0"/>
                                              </p:stCondLst>
                                            </p:cTn>
                                            <p:tgtEl>
                                              <p:spTgt spid="11"/>
                                            </p:tgtEl>
                                            <p:attrNameLst>
                                              <p:attrName>style.visibility</p:attrName>
                                            </p:attrNameLst>
                                          </p:cBhvr>
                                          <p:to>
                                            <p:strVal val="visible"/>
                                          </p:to>
                                        </p:set>
                                        <p:anim calcmode="lin" valueType="num">
                                          <p:cBhvr additive="base">
                                            <p:cTn id="54" dur="300"/>
                                            <p:tgtEl>
                                              <p:spTgt spid="11"/>
                                            </p:tgtEl>
                                            <p:attrNameLst>
                                              <p:attrName>ppt_x</p:attrName>
                                            </p:attrNameLst>
                                          </p:cBhvr>
                                          <p:tavLst>
                                            <p:tav tm="0">
                                              <p:val>
                                                <p:strVal val="#ppt_x+#ppt_w*1.125000"/>
                                              </p:val>
                                            </p:tav>
                                            <p:tav tm="100000">
                                              <p:val>
                                                <p:strVal val="#ppt_x"/>
                                              </p:val>
                                            </p:tav>
                                          </p:tavLst>
                                        </p:anim>
                                        <p:animEffect transition="in" filter="wipe(left)">
                                          <p:cBhvr>
                                            <p:cTn id="55" dur="300"/>
                                            <p:tgtEl>
                                              <p:spTgt spid="11"/>
                                            </p:tgtEl>
                                          </p:cBhvr>
                                        </p:animEffect>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p:cTn id="59" dur="500" fill="hold"/>
                                            <p:tgtEl>
                                              <p:spTgt spid="22"/>
                                            </p:tgtEl>
                                            <p:attrNameLst>
                                              <p:attrName>ppt_w</p:attrName>
                                            </p:attrNameLst>
                                          </p:cBhvr>
                                          <p:tavLst>
                                            <p:tav tm="0">
                                              <p:val>
                                                <p:fltVal val="0"/>
                                              </p:val>
                                            </p:tav>
                                            <p:tav tm="100000">
                                              <p:val>
                                                <p:strVal val="#ppt_w"/>
                                              </p:val>
                                            </p:tav>
                                          </p:tavLst>
                                        </p:anim>
                                        <p:anim calcmode="lin" valueType="num">
                                          <p:cBhvr>
                                            <p:cTn id="60" dur="500" fill="hold"/>
                                            <p:tgtEl>
                                              <p:spTgt spid="22"/>
                                            </p:tgtEl>
                                            <p:attrNameLst>
                                              <p:attrName>ppt_h</p:attrName>
                                            </p:attrNameLst>
                                          </p:cBhvr>
                                          <p:tavLst>
                                            <p:tav tm="0">
                                              <p:val>
                                                <p:fltVal val="0"/>
                                              </p:val>
                                            </p:tav>
                                            <p:tav tm="100000">
                                              <p:val>
                                                <p:strVal val="#ppt_h"/>
                                              </p:val>
                                            </p:tav>
                                          </p:tavLst>
                                        </p:anim>
                                        <p:animEffect transition="in" filter="fade">
                                          <p:cBhvr>
                                            <p:cTn id="61" dur="500"/>
                                            <p:tgtEl>
                                              <p:spTgt spid="22"/>
                                            </p:tgtEl>
                                          </p:cBhvr>
                                        </p:animEffect>
                                        <p:anim calcmode="lin" valueType="num">
                                          <p:cBhvr>
                                            <p:cTn id="62" dur="500" fill="hold"/>
                                            <p:tgtEl>
                                              <p:spTgt spid="22"/>
                                            </p:tgtEl>
                                            <p:attrNameLst>
                                              <p:attrName>ppt_x</p:attrName>
                                            </p:attrNameLst>
                                          </p:cBhvr>
                                          <p:tavLst>
                                            <p:tav tm="0">
                                              <p:val>
                                                <p:fltVal val="0.5"/>
                                              </p:val>
                                            </p:tav>
                                            <p:tav tm="100000">
                                              <p:val>
                                                <p:strVal val="#ppt_x"/>
                                              </p:val>
                                            </p:tav>
                                          </p:tavLst>
                                        </p:anim>
                                        <p:anim calcmode="lin" valueType="num">
                                          <p:cBhvr>
                                            <p:cTn id="63" dur="500" fill="hold"/>
                                            <p:tgtEl>
                                              <p:spTgt spid="22"/>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1000"/>
                                      </p:stCondLst>
                                      <p:childTnLst>
                                        <p:set>
                                          <p:cBhvr>
                                            <p:cTn id="65" dur="1" fill="hold">
                                              <p:stCondLst>
                                                <p:cond delay="0"/>
                                              </p:stCondLst>
                                            </p:cTn>
                                            <p:tgtEl>
                                              <p:spTgt spid="20"/>
                                            </p:tgtEl>
                                            <p:attrNameLst>
                                              <p:attrName>style.visibility</p:attrName>
                                            </p:attrNameLst>
                                          </p:cBhvr>
                                          <p:to>
                                            <p:strVal val="visible"/>
                                          </p:to>
                                        </p:set>
                                        <p:anim calcmode="lin" valueType="num">
                                          <p:cBhvr>
                                            <p:cTn id="66" dur="500" fill="hold"/>
                                            <p:tgtEl>
                                              <p:spTgt spid="20"/>
                                            </p:tgtEl>
                                            <p:attrNameLst>
                                              <p:attrName>ppt_w</p:attrName>
                                            </p:attrNameLst>
                                          </p:cBhvr>
                                          <p:tavLst>
                                            <p:tav tm="0">
                                              <p:val>
                                                <p:fltVal val="0"/>
                                              </p:val>
                                            </p:tav>
                                            <p:tav tm="100000">
                                              <p:val>
                                                <p:strVal val="#ppt_w"/>
                                              </p:val>
                                            </p:tav>
                                          </p:tavLst>
                                        </p:anim>
                                        <p:anim calcmode="lin" valueType="num">
                                          <p:cBhvr>
                                            <p:cTn id="67" dur="500" fill="hold"/>
                                            <p:tgtEl>
                                              <p:spTgt spid="20"/>
                                            </p:tgtEl>
                                            <p:attrNameLst>
                                              <p:attrName>ppt_h</p:attrName>
                                            </p:attrNameLst>
                                          </p:cBhvr>
                                          <p:tavLst>
                                            <p:tav tm="0">
                                              <p:val>
                                                <p:fltVal val="0"/>
                                              </p:val>
                                            </p:tav>
                                            <p:tav tm="100000">
                                              <p:val>
                                                <p:strVal val="#ppt_h"/>
                                              </p:val>
                                            </p:tav>
                                          </p:tavLst>
                                        </p:anim>
                                        <p:animEffect transition="in" filter="fade">
                                          <p:cBhvr>
                                            <p:cTn id="68" dur="500"/>
                                            <p:tgtEl>
                                              <p:spTgt spid="20"/>
                                            </p:tgtEl>
                                          </p:cBhvr>
                                        </p:animEffect>
                                        <p:anim calcmode="lin" valueType="num">
                                          <p:cBhvr>
                                            <p:cTn id="69" dur="500" fill="hold"/>
                                            <p:tgtEl>
                                              <p:spTgt spid="20"/>
                                            </p:tgtEl>
                                            <p:attrNameLst>
                                              <p:attrName>ppt_x</p:attrName>
                                            </p:attrNameLst>
                                          </p:cBhvr>
                                          <p:tavLst>
                                            <p:tav tm="0">
                                              <p:val>
                                                <p:fltVal val="0.5"/>
                                              </p:val>
                                            </p:tav>
                                            <p:tav tm="100000">
                                              <p:val>
                                                <p:strVal val="#ppt_x"/>
                                              </p:val>
                                            </p:tav>
                                          </p:tavLst>
                                        </p:anim>
                                        <p:anim calcmode="lin" valueType="num">
                                          <p:cBhvr>
                                            <p:cTn id="70" dur="500" fill="hold"/>
                                            <p:tgtEl>
                                              <p:spTgt spid="20"/>
                                            </p:tgtEl>
                                            <p:attrNameLst>
                                              <p:attrName>ppt_y</p:attrName>
                                            </p:attrNameLst>
                                          </p:cBhvr>
                                          <p:tavLst>
                                            <p:tav tm="0">
                                              <p:val>
                                                <p:fltVal val="0.5"/>
                                              </p:val>
                                            </p:tav>
                                            <p:tav tm="100000">
                                              <p:val>
                                                <p:strVal val="#ppt_y"/>
                                              </p:val>
                                            </p:tav>
                                          </p:tavLst>
                                        </p:anim>
                                      </p:childTnLst>
                                    </p:cTn>
                                  </p:par>
                                  <p:par>
                                    <p:cTn id="71" presetID="53" presetClass="entr" presetSubtype="528" fill="hold" grpId="0" nodeType="withEffect">
                                      <p:stCondLst>
                                        <p:cond delay="800"/>
                                      </p:stCondLst>
                                      <p:childTnLst>
                                        <p:set>
                                          <p:cBhvr>
                                            <p:cTn id="72" dur="1" fill="hold">
                                              <p:stCondLst>
                                                <p:cond delay="0"/>
                                              </p:stCondLst>
                                            </p:cTn>
                                            <p:tgtEl>
                                              <p:spTgt spid="21"/>
                                            </p:tgtEl>
                                            <p:attrNameLst>
                                              <p:attrName>style.visibility</p:attrName>
                                            </p:attrNameLst>
                                          </p:cBhvr>
                                          <p:to>
                                            <p:strVal val="visible"/>
                                          </p:to>
                                        </p:set>
                                        <p:anim calcmode="lin" valueType="num">
                                          <p:cBhvr>
                                            <p:cTn id="73" dur="500" fill="hold"/>
                                            <p:tgtEl>
                                              <p:spTgt spid="21"/>
                                            </p:tgtEl>
                                            <p:attrNameLst>
                                              <p:attrName>ppt_w</p:attrName>
                                            </p:attrNameLst>
                                          </p:cBhvr>
                                          <p:tavLst>
                                            <p:tav tm="0">
                                              <p:val>
                                                <p:fltVal val="0"/>
                                              </p:val>
                                            </p:tav>
                                            <p:tav tm="100000">
                                              <p:val>
                                                <p:strVal val="#ppt_w"/>
                                              </p:val>
                                            </p:tav>
                                          </p:tavLst>
                                        </p:anim>
                                        <p:anim calcmode="lin" valueType="num">
                                          <p:cBhvr>
                                            <p:cTn id="74" dur="500" fill="hold"/>
                                            <p:tgtEl>
                                              <p:spTgt spid="21"/>
                                            </p:tgtEl>
                                            <p:attrNameLst>
                                              <p:attrName>ppt_h</p:attrName>
                                            </p:attrNameLst>
                                          </p:cBhvr>
                                          <p:tavLst>
                                            <p:tav tm="0">
                                              <p:val>
                                                <p:fltVal val="0"/>
                                              </p:val>
                                            </p:tav>
                                            <p:tav tm="100000">
                                              <p:val>
                                                <p:strVal val="#ppt_h"/>
                                              </p:val>
                                            </p:tav>
                                          </p:tavLst>
                                        </p:anim>
                                        <p:animEffect transition="in" filter="fade">
                                          <p:cBhvr>
                                            <p:cTn id="75" dur="500"/>
                                            <p:tgtEl>
                                              <p:spTgt spid="21"/>
                                            </p:tgtEl>
                                          </p:cBhvr>
                                        </p:animEffect>
                                        <p:anim calcmode="lin" valueType="num">
                                          <p:cBhvr>
                                            <p:cTn id="76" dur="500" fill="hold"/>
                                            <p:tgtEl>
                                              <p:spTgt spid="21"/>
                                            </p:tgtEl>
                                            <p:attrNameLst>
                                              <p:attrName>ppt_x</p:attrName>
                                            </p:attrNameLst>
                                          </p:cBhvr>
                                          <p:tavLst>
                                            <p:tav tm="0">
                                              <p:val>
                                                <p:fltVal val="0.5"/>
                                              </p:val>
                                            </p:tav>
                                            <p:tav tm="100000">
                                              <p:val>
                                                <p:strVal val="#ppt_x"/>
                                              </p:val>
                                            </p:tav>
                                          </p:tavLst>
                                        </p:anim>
                                        <p:anim calcmode="lin" valueType="num">
                                          <p:cBhvr>
                                            <p:cTn id="77" dur="500" fill="hold"/>
                                            <p:tgtEl>
                                              <p:spTgt spid="21"/>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200"/>
                                      </p:stCondLst>
                                      <p:childTnLst>
                                        <p:set>
                                          <p:cBhvr>
                                            <p:cTn id="79" dur="1" fill="hold">
                                              <p:stCondLst>
                                                <p:cond delay="0"/>
                                              </p:stCondLst>
                                            </p:cTn>
                                            <p:tgtEl>
                                              <p:spTgt spid="23"/>
                                            </p:tgtEl>
                                            <p:attrNameLst>
                                              <p:attrName>style.visibility</p:attrName>
                                            </p:attrNameLst>
                                          </p:cBhvr>
                                          <p:to>
                                            <p:strVal val="visible"/>
                                          </p:to>
                                        </p:set>
                                        <p:anim calcmode="lin" valueType="num">
                                          <p:cBhvr>
                                            <p:cTn id="80" dur="500" fill="hold"/>
                                            <p:tgtEl>
                                              <p:spTgt spid="23"/>
                                            </p:tgtEl>
                                            <p:attrNameLst>
                                              <p:attrName>ppt_w</p:attrName>
                                            </p:attrNameLst>
                                          </p:cBhvr>
                                          <p:tavLst>
                                            <p:tav tm="0">
                                              <p:val>
                                                <p:fltVal val="0"/>
                                              </p:val>
                                            </p:tav>
                                            <p:tav tm="100000">
                                              <p:val>
                                                <p:strVal val="#ppt_w"/>
                                              </p:val>
                                            </p:tav>
                                          </p:tavLst>
                                        </p:anim>
                                        <p:anim calcmode="lin" valueType="num">
                                          <p:cBhvr>
                                            <p:cTn id="81" dur="500" fill="hold"/>
                                            <p:tgtEl>
                                              <p:spTgt spid="23"/>
                                            </p:tgtEl>
                                            <p:attrNameLst>
                                              <p:attrName>ppt_h</p:attrName>
                                            </p:attrNameLst>
                                          </p:cBhvr>
                                          <p:tavLst>
                                            <p:tav tm="0">
                                              <p:val>
                                                <p:fltVal val="0"/>
                                              </p:val>
                                            </p:tav>
                                            <p:tav tm="100000">
                                              <p:val>
                                                <p:strVal val="#ppt_h"/>
                                              </p:val>
                                            </p:tav>
                                          </p:tavLst>
                                        </p:anim>
                                        <p:animEffect transition="in" filter="fade">
                                          <p:cBhvr>
                                            <p:cTn id="82" dur="500"/>
                                            <p:tgtEl>
                                              <p:spTgt spid="23"/>
                                            </p:tgtEl>
                                          </p:cBhvr>
                                        </p:animEffect>
                                        <p:anim calcmode="lin" valueType="num">
                                          <p:cBhvr>
                                            <p:cTn id="83" dur="500" fill="hold"/>
                                            <p:tgtEl>
                                              <p:spTgt spid="23"/>
                                            </p:tgtEl>
                                            <p:attrNameLst>
                                              <p:attrName>ppt_x</p:attrName>
                                            </p:attrNameLst>
                                          </p:cBhvr>
                                          <p:tavLst>
                                            <p:tav tm="0">
                                              <p:val>
                                                <p:fltVal val="0.5"/>
                                              </p:val>
                                            </p:tav>
                                            <p:tav tm="100000">
                                              <p:val>
                                                <p:strVal val="#ppt_x"/>
                                              </p:val>
                                            </p:tav>
                                          </p:tavLst>
                                        </p:anim>
                                        <p:anim calcmode="lin" valueType="num">
                                          <p:cBhvr>
                                            <p:cTn id="84" dur="500" fill="hold"/>
                                            <p:tgtEl>
                                              <p:spTgt spid="23"/>
                                            </p:tgtEl>
                                            <p:attrNameLst>
                                              <p:attrName>ppt_y</p:attrName>
                                            </p:attrNameLst>
                                          </p:cBhvr>
                                          <p:tavLst>
                                            <p:tav tm="0">
                                              <p:val>
                                                <p:fltVal val="0.5"/>
                                              </p:val>
                                            </p:tav>
                                            <p:tav tm="100000">
                                              <p:val>
                                                <p:strVal val="#ppt_y"/>
                                              </p:val>
                                            </p:tav>
                                          </p:tavLst>
                                        </p:anim>
                                      </p:childTnLst>
                                    </p:cTn>
                                  </p:par>
                                </p:childTnLst>
                              </p:cTn>
                            </p:par>
                            <p:par>
                              <p:cTn id="85" fill="hold">
                                <p:stCondLst>
                                  <p:cond delay="3500"/>
                                </p:stCondLst>
                                <p:childTnLst>
                                  <p:par>
                                    <p:cTn id="86" presetID="22" presetClass="entr" presetSubtype="4" fill="hold" grpId="0" nodeType="afterEffect">
                                      <p:stCondLst>
                                        <p:cond delay="0"/>
                                      </p:stCondLst>
                                      <p:childTnLst>
                                        <p:set>
                                          <p:cBhvr>
                                            <p:cTn id="87" dur="1" fill="hold">
                                              <p:stCondLst>
                                                <p:cond delay="0"/>
                                              </p:stCondLst>
                                            </p:cTn>
                                            <p:tgtEl>
                                              <p:spTgt spid="25"/>
                                            </p:tgtEl>
                                            <p:attrNameLst>
                                              <p:attrName>style.visibility</p:attrName>
                                            </p:attrNameLst>
                                          </p:cBhvr>
                                          <p:to>
                                            <p:strVal val="visible"/>
                                          </p:to>
                                        </p:set>
                                        <p:animEffect transition="in" filter="wipe(down)">
                                          <p:cBhvr>
                                            <p:cTn id="88"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10" grpId="0"/>
          <p:bldP spid="11" grpId="0"/>
          <p:bldP spid="12" grpId="0"/>
          <p:bldP spid="13" grpId="0"/>
          <p:bldP spid="14" grpId="0" animBg="1"/>
          <p:bldP spid="18" grpId="0"/>
          <p:bldP spid="19" grpId="0"/>
          <p:bldP spid="20" grpId="0" animBg="1"/>
          <p:bldP spid="21" grpId="0" animBg="1"/>
          <p:bldP spid="22" grpId="0" animBg="1"/>
          <p:bldP spid="23" grpId="0" animBg="1"/>
          <p:bldP spid="25"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289159" y="2101246"/>
            <a:ext cx="1801567" cy="1596711"/>
            <a:chOff x="1572165" y="1993205"/>
            <a:chExt cx="1962102" cy="1738992"/>
          </a:xfrm>
        </p:grpSpPr>
        <p:sp>
          <p:nvSpPr>
            <p:cNvPr id="5" name="Freeform 5"/>
            <p:cNvSpPr>
              <a:spLocks/>
            </p:cNvSpPr>
            <p:nvPr/>
          </p:nvSpPr>
          <p:spPr bwMode="auto">
            <a:xfrm>
              <a:off x="1572165" y="1993205"/>
              <a:ext cx="1962102" cy="173899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31750">
              <a:gradFill flip="none" rotWithShape="1">
                <a:gsLst>
                  <a:gs pos="0">
                    <a:schemeClr val="bg1">
                      <a:lumMod val="75000"/>
                    </a:schemeClr>
                  </a:gs>
                  <a:gs pos="100000">
                    <a:schemeClr val="bg1"/>
                  </a:gs>
                </a:gsLst>
                <a:lin ang="2700000" scaled="1"/>
                <a:tileRect/>
              </a:gradFill>
            </a:ln>
            <a:effectLst>
              <a:innerShdw blurRad="127000" dist="63500" dir="13500000">
                <a:srgbClr val="87B0C7">
                  <a:alpha val="85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solidFill>
                  <a:schemeClr val="bg1"/>
                </a:solidFill>
                <a:latin typeface="+mn-ea"/>
                <a:cs typeface="+mn-ea"/>
                <a:sym typeface="Arial" panose="020B0604020202020204" pitchFamily="34" charset="0"/>
              </a:endParaRPr>
            </a:p>
          </p:txBody>
        </p:sp>
        <p:sp>
          <p:nvSpPr>
            <p:cNvPr id="6" name="Freeform 5"/>
            <p:cNvSpPr>
              <a:spLocks/>
            </p:cNvSpPr>
            <p:nvPr/>
          </p:nvSpPr>
          <p:spPr bwMode="auto">
            <a:xfrm>
              <a:off x="1713040" y="2118061"/>
              <a:ext cx="1680353" cy="148928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101600" dist="50800" dir="2700000" algn="tl" rotWithShape="0">
                <a:srgbClr val="87B0C7">
                  <a:alpha val="64000"/>
                </a:srgb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solidFill>
                  <a:schemeClr val="bg1"/>
                </a:solidFill>
                <a:latin typeface="+mn-ea"/>
                <a:cs typeface="+mn-ea"/>
                <a:sym typeface="Arial" panose="020B0604020202020204" pitchFamily="34" charset="0"/>
              </a:endParaRPr>
            </a:p>
          </p:txBody>
        </p:sp>
      </p:grpSp>
      <p:grpSp>
        <p:nvGrpSpPr>
          <p:cNvPr id="7" name="组合 6"/>
          <p:cNvGrpSpPr/>
          <p:nvPr/>
        </p:nvGrpSpPr>
        <p:grpSpPr>
          <a:xfrm>
            <a:off x="4289159" y="3791731"/>
            <a:ext cx="1801567" cy="1596711"/>
            <a:chOff x="1572165" y="1993205"/>
            <a:chExt cx="1962102" cy="1738992"/>
          </a:xfrm>
        </p:grpSpPr>
        <p:sp>
          <p:nvSpPr>
            <p:cNvPr id="8" name="Freeform 5"/>
            <p:cNvSpPr>
              <a:spLocks/>
            </p:cNvSpPr>
            <p:nvPr/>
          </p:nvSpPr>
          <p:spPr bwMode="auto">
            <a:xfrm>
              <a:off x="1572165" y="1993205"/>
              <a:ext cx="1962102" cy="173899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31750">
              <a:gradFill flip="none" rotWithShape="1">
                <a:gsLst>
                  <a:gs pos="0">
                    <a:schemeClr val="bg1">
                      <a:lumMod val="75000"/>
                    </a:schemeClr>
                  </a:gs>
                  <a:gs pos="100000">
                    <a:schemeClr val="bg1"/>
                  </a:gs>
                </a:gsLst>
                <a:lin ang="2700000" scaled="1"/>
                <a:tileRect/>
              </a:gradFill>
            </a:ln>
            <a:effectLst>
              <a:innerShdw blurRad="127000" dist="63500" dir="13500000">
                <a:srgbClr val="87B0C7">
                  <a:alpha val="85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solidFill>
                  <a:schemeClr val="bg1"/>
                </a:solidFill>
                <a:latin typeface="+mn-ea"/>
                <a:cs typeface="+mn-ea"/>
                <a:sym typeface="Arial" panose="020B0604020202020204" pitchFamily="34" charset="0"/>
              </a:endParaRPr>
            </a:p>
          </p:txBody>
        </p:sp>
        <p:sp>
          <p:nvSpPr>
            <p:cNvPr id="9" name="Freeform 5"/>
            <p:cNvSpPr>
              <a:spLocks/>
            </p:cNvSpPr>
            <p:nvPr/>
          </p:nvSpPr>
          <p:spPr bwMode="auto">
            <a:xfrm>
              <a:off x="1713040" y="2118061"/>
              <a:ext cx="1680353" cy="148928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101600" dist="50800" dir="2700000" algn="tl" rotWithShape="0">
                <a:srgbClr val="87B0C7">
                  <a:alpha val="64000"/>
                </a:srgb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solidFill>
                  <a:schemeClr val="bg1"/>
                </a:solidFill>
                <a:latin typeface="+mn-ea"/>
                <a:cs typeface="+mn-ea"/>
                <a:sym typeface="Arial" panose="020B0604020202020204" pitchFamily="34" charset="0"/>
              </a:endParaRPr>
            </a:p>
          </p:txBody>
        </p:sp>
      </p:grpSp>
      <p:grpSp>
        <p:nvGrpSpPr>
          <p:cNvPr id="10" name="组合 9"/>
          <p:cNvGrpSpPr/>
          <p:nvPr/>
        </p:nvGrpSpPr>
        <p:grpSpPr>
          <a:xfrm>
            <a:off x="5764095" y="2946490"/>
            <a:ext cx="1801567" cy="1596711"/>
            <a:chOff x="1572165" y="1993205"/>
            <a:chExt cx="1962102" cy="1738992"/>
          </a:xfrm>
        </p:grpSpPr>
        <p:sp>
          <p:nvSpPr>
            <p:cNvPr id="11" name="Freeform 5"/>
            <p:cNvSpPr>
              <a:spLocks/>
            </p:cNvSpPr>
            <p:nvPr/>
          </p:nvSpPr>
          <p:spPr bwMode="auto">
            <a:xfrm>
              <a:off x="1572165" y="1993205"/>
              <a:ext cx="1962102" cy="173899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31750">
              <a:gradFill flip="none" rotWithShape="1">
                <a:gsLst>
                  <a:gs pos="0">
                    <a:schemeClr val="bg1">
                      <a:lumMod val="75000"/>
                    </a:schemeClr>
                  </a:gs>
                  <a:gs pos="100000">
                    <a:schemeClr val="bg1"/>
                  </a:gs>
                </a:gsLst>
                <a:lin ang="2700000" scaled="1"/>
                <a:tileRect/>
              </a:gradFill>
            </a:ln>
            <a:effectLst>
              <a:innerShdw blurRad="127000" dist="63500" dir="13500000">
                <a:srgbClr val="87B0C7">
                  <a:alpha val="85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solidFill>
                  <a:schemeClr val="bg1"/>
                </a:solidFill>
                <a:latin typeface="+mn-ea"/>
                <a:cs typeface="+mn-ea"/>
                <a:sym typeface="Arial" panose="020B0604020202020204" pitchFamily="34" charset="0"/>
              </a:endParaRPr>
            </a:p>
          </p:txBody>
        </p:sp>
        <p:sp>
          <p:nvSpPr>
            <p:cNvPr id="12" name="Freeform 5"/>
            <p:cNvSpPr>
              <a:spLocks/>
            </p:cNvSpPr>
            <p:nvPr/>
          </p:nvSpPr>
          <p:spPr bwMode="auto">
            <a:xfrm>
              <a:off x="1713040" y="2118061"/>
              <a:ext cx="1680353" cy="148928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101600" dist="50800" dir="2700000" algn="tl" rotWithShape="0">
                <a:srgbClr val="87B0C7">
                  <a:alpha val="64000"/>
                </a:srgb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solidFill>
                  <a:schemeClr val="bg1"/>
                </a:solidFill>
                <a:latin typeface="+mn-ea"/>
                <a:cs typeface="+mn-ea"/>
                <a:sym typeface="Arial" panose="020B0604020202020204" pitchFamily="34" charset="0"/>
              </a:endParaRPr>
            </a:p>
          </p:txBody>
        </p:sp>
      </p:grpSp>
      <p:grpSp>
        <p:nvGrpSpPr>
          <p:cNvPr id="13" name="组合 12"/>
          <p:cNvGrpSpPr/>
          <p:nvPr/>
        </p:nvGrpSpPr>
        <p:grpSpPr>
          <a:xfrm>
            <a:off x="4914534" y="2662684"/>
            <a:ext cx="550817" cy="473832"/>
            <a:chOff x="3787022" y="1797643"/>
            <a:chExt cx="550817" cy="473832"/>
          </a:xfrm>
          <a:solidFill>
            <a:srgbClr val="87B0C7"/>
          </a:solidFill>
        </p:grpSpPr>
        <p:sp>
          <p:nvSpPr>
            <p:cNvPr id="14" name="Oval 217"/>
            <p:cNvSpPr>
              <a:spLocks noChangeArrowheads="1"/>
            </p:cNvSpPr>
            <p:nvPr/>
          </p:nvSpPr>
          <p:spPr bwMode="auto">
            <a:xfrm>
              <a:off x="4007132" y="1931010"/>
              <a:ext cx="108428" cy="13553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1">
                <a:solidFill>
                  <a:schemeClr val="bg1"/>
                </a:solidFill>
                <a:latin typeface="+mn-ea"/>
                <a:cs typeface="+mn-ea"/>
              </a:endParaRPr>
            </a:p>
          </p:txBody>
        </p:sp>
        <p:sp>
          <p:nvSpPr>
            <p:cNvPr id="15" name="Freeform 218"/>
            <p:cNvSpPr>
              <a:spLocks/>
            </p:cNvSpPr>
            <p:nvPr/>
          </p:nvSpPr>
          <p:spPr bwMode="auto">
            <a:xfrm>
              <a:off x="4079779" y="2081725"/>
              <a:ext cx="96502" cy="133367"/>
            </a:xfrm>
            <a:custGeom>
              <a:avLst/>
              <a:gdLst>
                <a:gd name="T0" fmla="*/ 36 w 38"/>
                <a:gd name="T1" fmla="*/ 12 h 52"/>
                <a:gd name="T2" fmla="*/ 24 w 38"/>
                <a:gd name="T3" fmla="*/ 1 h 52"/>
                <a:gd name="T4" fmla="*/ 12 w 38"/>
                <a:gd name="T5" fmla="*/ 1 h 52"/>
                <a:gd name="T6" fmla="*/ 20 w 38"/>
                <a:gd name="T7" fmla="*/ 7 h 52"/>
                <a:gd name="T8" fmla="*/ 9 w 38"/>
                <a:gd name="T9" fmla="*/ 13 h 52"/>
                <a:gd name="T10" fmla="*/ 14 w 38"/>
                <a:gd name="T11" fmla="*/ 21 h 52"/>
                <a:gd name="T12" fmla="*/ 0 w 38"/>
                <a:gd name="T13" fmla="*/ 52 h 52"/>
                <a:gd name="T14" fmla="*/ 0 w 38"/>
                <a:gd name="T15" fmla="*/ 52 h 52"/>
                <a:gd name="T16" fmla="*/ 38 w 38"/>
                <a:gd name="T17" fmla="*/ 37 h 52"/>
                <a:gd name="T18" fmla="*/ 36 w 38"/>
                <a:gd name="T19" fmla="*/ 1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52">
                  <a:moveTo>
                    <a:pt x="36" y="12"/>
                  </a:moveTo>
                  <a:cubicBezTo>
                    <a:pt x="36" y="5"/>
                    <a:pt x="30" y="0"/>
                    <a:pt x="24" y="1"/>
                  </a:cubicBezTo>
                  <a:cubicBezTo>
                    <a:pt x="24" y="1"/>
                    <a:pt x="19" y="1"/>
                    <a:pt x="12" y="1"/>
                  </a:cubicBezTo>
                  <a:cubicBezTo>
                    <a:pt x="20" y="7"/>
                    <a:pt x="20" y="7"/>
                    <a:pt x="20" y="7"/>
                  </a:cubicBezTo>
                  <a:cubicBezTo>
                    <a:pt x="9" y="13"/>
                    <a:pt x="9" y="13"/>
                    <a:pt x="9" y="13"/>
                  </a:cubicBezTo>
                  <a:cubicBezTo>
                    <a:pt x="14" y="21"/>
                    <a:pt x="14" y="21"/>
                    <a:pt x="14" y="21"/>
                  </a:cubicBezTo>
                  <a:cubicBezTo>
                    <a:pt x="0" y="52"/>
                    <a:pt x="0" y="52"/>
                    <a:pt x="0" y="52"/>
                  </a:cubicBezTo>
                  <a:cubicBezTo>
                    <a:pt x="0" y="52"/>
                    <a:pt x="0" y="52"/>
                    <a:pt x="0" y="52"/>
                  </a:cubicBezTo>
                  <a:cubicBezTo>
                    <a:pt x="15" y="51"/>
                    <a:pt x="28" y="45"/>
                    <a:pt x="38" y="37"/>
                  </a:cubicBezTo>
                  <a:lnTo>
                    <a:pt x="36"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1">
                <a:solidFill>
                  <a:schemeClr val="bg1"/>
                </a:solidFill>
                <a:latin typeface="+mn-ea"/>
                <a:cs typeface="+mn-ea"/>
              </a:endParaRPr>
            </a:p>
          </p:txBody>
        </p:sp>
        <p:sp>
          <p:nvSpPr>
            <p:cNvPr id="16" name="Freeform 219"/>
            <p:cNvSpPr>
              <a:spLocks/>
            </p:cNvSpPr>
            <p:nvPr/>
          </p:nvSpPr>
          <p:spPr bwMode="auto">
            <a:xfrm>
              <a:off x="3948581" y="2081725"/>
              <a:ext cx="95417" cy="133367"/>
            </a:xfrm>
            <a:custGeom>
              <a:avLst/>
              <a:gdLst>
                <a:gd name="T0" fmla="*/ 23 w 37"/>
                <a:gd name="T1" fmla="*/ 21 h 52"/>
                <a:gd name="T2" fmla="*/ 28 w 37"/>
                <a:gd name="T3" fmla="*/ 13 h 52"/>
                <a:gd name="T4" fmla="*/ 17 w 37"/>
                <a:gd name="T5" fmla="*/ 7 h 52"/>
                <a:gd name="T6" fmla="*/ 25 w 37"/>
                <a:gd name="T7" fmla="*/ 0 h 52"/>
                <a:gd name="T8" fmla="*/ 15 w 37"/>
                <a:gd name="T9" fmla="*/ 1 h 52"/>
                <a:gd name="T10" fmla="*/ 15 w 37"/>
                <a:gd name="T11" fmla="*/ 1 h 52"/>
                <a:gd name="T12" fmla="*/ 2 w 37"/>
                <a:gd name="T13" fmla="*/ 12 h 52"/>
                <a:gd name="T14" fmla="*/ 0 w 37"/>
                <a:gd name="T15" fmla="*/ 37 h 52"/>
                <a:gd name="T16" fmla="*/ 37 w 37"/>
                <a:gd name="T17" fmla="*/ 52 h 52"/>
                <a:gd name="T18" fmla="*/ 37 w 37"/>
                <a:gd name="T19" fmla="*/ 52 h 52"/>
                <a:gd name="T20" fmla="*/ 23 w 37"/>
                <a:gd name="T21" fmla="*/ 2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52">
                  <a:moveTo>
                    <a:pt x="23" y="21"/>
                  </a:moveTo>
                  <a:cubicBezTo>
                    <a:pt x="28" y="13"/>
                    <a:pt x="28" y="13"/>
                    <a:pt x="28" y="13"/>
                  </a:cubicBezTo>
                  <a:cubicBezTo>
                    <a:pt x="17" y="7"/>
                    <a:pt x="17" y="7"/>
                    <a:pt x="17" y="7"/>
                  </a:cubicBezTo>
                  <a:cubicBezTo>
                    <a:pt x="25" y="0"/>
                    <a:pt x="25" y="0"/>
                    <a:pt x="25" y="0"/>
                  </a:cubicBezTo>
                  <a:cubicBezTo>
                    <a:pt x="19" y="0"/>
                    <a:pt x="15" y="0"/>
                    <a:pt x="15" y="1"/>
                  </a:cubicBezTo>
                  <a:cubicBezTo>
                    <a:pt x="15" y="1"/>
                    <a:pt x="15" y="1"/>
                    <a:pt x="15" y="1"/>
                  </a:cubicBezTo>
                  <a:cubicBezTo>
                    <a:pt x="8" y="0"/>
                    <a:pt x="3" y="5"/>
                    <a:pt x="2" y="12"/>
                  </a:cubicBezTo>
                  <a:cubicBezTo>
                    <a:pt x="0" y="37"/>
                    <a:pt x="0" y="37"/>
                    <a:pt x="0" y="37"/>
                  </a:cubicBezTo>
                  <a:cubicBezTo>
                    <a:pt x="10" y="46"/>
                    <a:pt x="23" y="51"/>
                    <a:pt x="37" y="52"/>
                  </a:cubicBezTo>
                  <a:cubicBezTo>
                    <a:pt x="37" y="52"/>
                    <a:pt x="37" y="52"/>
                    <a:pt x="37" y="52"/>
                  </a:cubicBezTo>
                  <a:lnTo>
                    <a:pt x="23"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1">
                <a:solidFill>
                  <a:schemeClr val="bg1"/>
                </a:solidFill>
                <a:latin typeface="+mn-ea"/>
                <a:cs typeface="+mn-ea"/>
              </a:endParaRPr>
            </a:p>
          </p:txBody>
        </p:sp>
        <p:sp>
          <p:nvSpPr>
            <p:cNvPr id="17" name="Freeform 220"/>
            <p:cNvSpPr>
              <a:spLocks/>
            </p:cNvSpPr>
            <p:nvPr/>
          </p:nvSpPr>
          <p:spPr bwMode="auto">
            <a:xfrm>
              <a:off x="4043998" y="2081725"/>
              <a:ext cx="35782" cy="28191"/>
            </a:xfrm>
            <a:custGeom>
              <a:avLst/>
              <a:gdLst>
                <a:gd name="T0" fmla="*/ 28 w 33"/>
                <a:gd name="T1" fmla="*/ 26 h 26"/>
                <a:gd name="T2" fmla="*/ 28 w 33"/>
                <a:gd name="T3" fmla="*/ 26 h 26"/>
                <a:gd name="T4" fmla="*/ 33 w 33"/>
                <a:gd name="T5" fmla="*/ 24 h 26"/>
                <a:gd name="T6" fmla="*/ 28 w 33"/>
                <a:gd name="T7" fmla="*/ 0 h 26"/>
                <a:gd name="T8" fmla="*/ 7 w 33"/>
                <a:gd name="T9" fmla="*/ 0 h 26"/>
                <a:gd name="T10" fmla="*/ 0 w 33"/>
                <a:gd name="T11" fmla="*/ 24 h 26"/>
                <a:gd name="T12" fmla="*/ 4 w 33"/>
                <a:gd name="T13" fmla="*/ 26 h 26"/>
                <a:gd name="T14" fmla="*/ 4 w 33"/>
                <a:gd name="T15" fmla="*/ 26 h 26"/>
                <a:gd name="T16" fmla="*/ 28 w 33"/>
                <a:gd name="T1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6">
                  <a:moveTo>
                    <a:pt x="28" y="26"/>
                  </a:moveTo>
                  <a:lnTo>
                    <a:pt x="28" y="26"/>
                  </a:lnTo>
                  <a:lnTo>
                    <a:pt x="33" y="24"/>
                  </a:lnTo>
                  <a:lnTo>
                    <a:pt x="28" y="0"/>
                  </a:lnTo>
                  <a:lnTo>
                    <a:pt x="7" y="0"/>
                  </a:lnTo>
                  <a:lnTo>
                    <a:pt x="0" y="24"/>
                  </a:lnTo>
                  <a:lnTo>
                    <a:pt x="4" y="26"/>
                  </a:lnTo>
                  <a:lnTo>
                    <a:pt x="4" y="26"/>
                  </a:lnTo>
                  <a:lnTo>
                    <a:pt x="28"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1">
                <a:solidFill>
                  <a:schemeClr val="bg1"/>
                </a:solidFill>
                <a:latin typeface="+mn-ea"/>
                <a:cs typeface="+mn-ea"/>
              </a:endParaRPr>
            </a:p>
          </p:txBody>
        </p:sp>
        <p:sp>
          <p:nvSpPr>
            <p:cNvPr id="18" name="Freeform 221"/>
            <p:cNvSpPr>
              <a:spLocks/>
            </p:cNvSpPr>
            <p:nvPr/>
          </p:nvSpPr>
          <p:spPr bwMode="auto">
            <a:xfrm>
              <a:off x="4043998" y="2109916"/>
              <a:ext cx="35782" cy="108428"/>
            </a:xfrm>
            <a:custGeom>
              <a:avLst/>
              <a:gdLst>
                <a:gd name="T0" fmla="*/ 12 w 14"/>
                <a:gd name="T1" fmla="*/ 0 h 42"/>
                <a:gd name="T2" fmla="*/ 12 w 14"/>
                <a:gd name="T3" fmla="*/ 0 h 42"/>
                <a:gd name="T4" fmla="*/ 2 w 14"/>
                <a:gd name="T5" fmla="*/ 0 h 42"/>
                <a:gd name="T6" fmla="*/ 2 w 14"/>
                <a:gd name="T7" fmla="*/ 0 h 42"/>
                <a:gd name="T8" fmla="*/ 0 w 14"/>
                <a:gd name="T9" fmla="*/ 41 h 42"/>
                <a:gd name="T10" fmla="*/ 0 w 14"/>
                <a:gd name="T11" fmla="*/ 41 h 42"/>
                <a:gd name="T12" fmla="*/ 7 w 14"/>
                <a:gd name="T13" fmla="*/ 42 h 42"/>
                <a:gd name="T14" fmla="*/ 14 w 14"/>
                <a:gd name="T15" fmla="*/ 41 h 42"/>
                <a:gd name="T16" fmla="*/ 14 w 14"/>
                <a:gd name="T17" fmla="*/ 41 h 42"/>
                <a:gd name="T18" fmla="*/ 12 w 14"/>
                <a:gd name="T1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42">
                  <a:moveTo>
                    <a:pt x="12" y="0"/>
                  </a:moveTo>
                  <a:cubicBezTo>
                    <a:pt x="12" y="0"/>
                    <a:pt x="12" y="0"/>
                    <a:pt x="12" y="0"/>
                  </a:cubicBezTo>
                  <a:cubicBezTo>
                    <a:pt x="2" y="0"/>
                    <a:pt x="2" y="0"/>
                    <a:pt x="2" y="0"/>
                  </a:cubicBezTo>
                  <a:cubicBezTo>
                    <a:pt x="2" y="0"/>
                    <a:pt x="2" y="0"/>
                    <a:pt x="2" y="0"/>
                  </a:cubicBezTo>
                  <a:cubicBezTo>
                    <a:pt x="0" y="41"/>
                    <a:pt x="0" y="41"/>
                    <a:pt x="0" y="41"/>
                  </a:cubicBezTo>
                  <a:cubicBezTo>
                    <a:pt x="0" y="41"/>
                    <a:pt x="0" y="41"/>
                    <a:pt x="0" y="41"/>
                  </a:cubicBezTo>
                  <a:cubicBezTo>
                    <a:pt x="3" y="42"/>
                    <a:pt x="5" y="42"/>
                    <a:pt x="7" y="42"/>
                  </a:cubicBezTo>
                  <a:cubicBezTo>
                    <a:pt x="10" y="42"/>
                    <a:pt x="12" y="42"/>
                    <a:pt x="14" y="41"/>
                  </a:cubicBezTo>
                  <a:cubicBezTo>
                    <a:pt x="14" y="41"/>
                    <a:pt x="14" y="41"/>
                    <a:pt x="14" y="41"/>
                  </a:cubicBez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1">
                <a:solidFill>
                  <a:schemeClr val="bg1"/>
                </a:solidFill>
                <a:latin typeface="+mn-ea"/>
                <a:cs typeface="+mn-ea"/>
              </a:endParaRPr>
            </a:p>
          </p:txBody>
        </p:sp>
        <p:sp>
          <p:nvSpPr>
            <p:cNvPr id="19" name="Freeform 222"/>
            <p:cNvSpPr>
              <a:spLocks/>
            </p:cNvSpPr>
            <p:nvPr/>
          </p:nvSpPr>
          <p:spPr bwMode="auto">
            <a:xfrm>
              <a:off x="3826056" y="2032933"/>
              <a:ext cx="460821" cy="238542"/>
            </a:xfrm>
            <a:custGeom>
              <a:avLst/>
              <a:gdLst>
                <a:gd name="T0" fmla="*/ 92 w 180"/>
                <a:gd name="T1" fmla="*/ 93 h 93"/>
                <a:gd name="T2" fmla="*/ 0 w 180"/>
                <a:gd name="T3" fmla="*/ 0 h 93"/>
                <a:gd name="T4" fmla="*/ 23 w 180"/>
                <a:gd name="T5" fmla="*/ 0 h 93"/>
                <a:gd name="T6" fmla="*/ 92 w 180"/>
                <a:gd name="T7" fmla="*/ 70 h 93"/>
                <a:gd name="T8" fmla="*/ 158 w 180"/>
                <a:gd name="T9" fmla="*/ 22 h 93"/>
                <a:gd name="T10" fmla="*/ 180 w 180"/>
                <a:gd name="T11" fmla="*/ 30 h 93"/>
                <a:gd name="T12" fmla="*/ 92 w 180"/>
                <a:gd name="T13" fmla="*/ 93 h 93"/>
              </a:gdLst>
              <a:ahLst/>
              <a:cxnLst>
                <a:cxn ang="0">
                  <a:pos x="T0" y="T1"/>
                </a:cxn>
                <a:cxn ang="0">
                  <a:pos x="T2" y="T3"/>
                </a:cxn>
                <a:cxn ang="0">
                  <a:pos x="T4" y="T5"/>
                </a:cxn>
                <a:cxn ang="0">
                  <a:pos x="T6" y="T7"/>
                </a:cxn>
                <a:cxn ang="0">
                  <a:pos x="T8" y="T9"/>
                </a:cxn>
                <a:cxn ang="0">
                  <a:pos x="T10" y="T11"/>
                </a:cxn>
                <a:cxn ang="0">
                  <a:pos x="T12" y="T13"/>
                </a:cxn>
              </a:cxnLst>
              <a:rect l="0" t="0" r="r" b="b"/>
              <a:pathLst>
                <a:path w="180" h="93">
                  <a:moveTo>
                    <a:pt x="92" y="93"/>
                  </a:moveTo>
                  <a:cubicBezTo>
                    <a:pt x="41" y="93"/>
                    <a:pt x="0" y="51"/>
                    <a:pt x="0" y="0"/>
                  </a:cubicBezTo>
                  <a:cubicBezTo>
                    <a:pt x="23" y="0"/>
                    <a:pt x="23" y="0"/>
                    <a:pt x="23" y="0"/>
                  </a:cubicBezTo>
                  <a:cubicBezTo>
                    <a:pt x="23" y="39"/>
                    <a:pt x="54" y="70"/>
                    <a:pt x="92" y="70"/>
                  </a:cubicBezTo>
                  <a:cubicBezTo>
                    <a:pt x="122" y="70"/>
                    <a:pt x="149" y="51"/>
                    <a:pt x="158" y="22"/>
                  </a:cubicBezTo>
                  <a:cubicBezTo>
                    <a:pt x="180" y="30"/>
                    <a:pt x="180" y="30"/>
                    <a:pt x="180" y="30"/>
                  </a:cubicBezTo>
                  <a:cubicBezTo>
                    <a:pt x="168" y="67"/>
                    <a:pt x="132" y="93"/>
                    <a:pt x="92" y="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1">
                <a:solidFill>
                  <a:schemeClr val="bg1"/>
                </a:solidFill>
                <a:latin typeface="+mn-ea"/>
                <a:cs typeface="+mn-ea"/>
              </a:endParaRPr>
            </a:p>
          </p:txBody>
        </p:sp>
        <p:sp>
          <p:nvSpPr>
            <p:cNvPr id="20" name="Freeform 223"/>
            <p:cNvSpPr>
              <a:spLocks/>
            </p:cNvSpPr>
            <p:nvPr/>
          </p:nvSpPr>
          <p:spPr bwMode="auto">
            <a:xfrm>
              <a:off x="3787022" y="1979802"/>
              <a:ext cx="133367" cy="66142"/>
            </a:xfrm>
            <a:custGeom>
              <a:avLst/>
              <a:gdLst>
                <a:gd name="T0" fmla="*/ 123 w 123"/>
                <a:gd name="T1" fmla="*/ 61 h 61"/>
                <a:gd name="T2" fmla="*/ 62 w 123"/>
                <a:gd name="T3" fmla="*/ 0 h 61"/>
                <a:gd name="T4" fmla="*/ 0 w 123"/>
                <a:gd name="T5" fmla="*/ 61 h 61"/>
                <a:gd name="T6" fmla="*/ 123 w 123"/>
                <a:gd name="T7" fmla="*/ 61 h 61"/>
              </a:gdLst>
              <a:ahLst/>
              <a:cxnLst>
                <a:cxn ang="0">
                  <a:pos x="T0" y="T1"/>
                </a:cxn>
                <a:cxn ang="0">
                  <a:pos x="T2" y="T3"/>
                </a:cxn>
                <a:cxn ang="0">
                  <a:pos x="T4" y="T5"/>
                </a:cxn>
                <a:cxn ang="0">
                  <a:pos x="T6" y="T7"/>
                </a:cxn>
              </a:cxnLst>
              <a:rect l="0" t="0" r="r" b="b"/>
              <a:pathLst>
                <a:path w="123" h="61">
                  <a:moveTo>
                    <a:pt x="123" y="61"/>
                  </a:moveTo>
                  <a:lnTo>
                    <a:pt x="62" y="0"/>
                  </a:lnTo>
                  <a:lnTo>
                    <a:pt x="0" y="61"/>
                  </a:lnTo>
                  <a:lnTo>
                    <a:pt x="123"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1">
                <a:solidFill>
                  <a:schemeClr val="bg1"/>
                </a:solidFill>
                <a:latin typeface="+mn-ea"/>
                <a:cs typeface="+mn-ea"/>
              </a:endParaRPr>
            </a:p>
          </p:txBody>
        </p:sp>
        <p:sp>
          <p:nvSpPr>
            <p:cNvPr id="21" name="Freeform 224"/>
            <p:cNvSpPr>
              <a:spLocks/>
            </p:cNvSpPr>
            <p:nvPr/>
          </p:nvSpPr>
          <p:spPr bwMode="auto">
            <a:xfrm>
              <a:off x="3837984" y="1797643"/>
              <a:ext cx="461905" cy="235290"/>
            </a:xfrm>
            <a:custGeom>
              <a:avLst/>
              <a:gdLst>
                <a:gd name="T0" fmla="*/ 180 w 180"/>
                <a:gd name="T1" fmla="*/ 92 h 92"/>
                <a:gd name="T2" fmla="*/ 157 w 180"/>
                <a:gd name="T3" fmla="*/ 92 h 92"/>
                <a:gd name="T4" fmla="*/ 88 w 180"/>
                <a:gd name="T5" fmla="*/ 23 h 92"/>
                <a:gd name="T6" fmla="*/ 21 w 180"/>
                <a:gd name="T7" fmla="*/ 70 h 92"/>
                <a:gd name="T8" fmla="*/ 0 w 180"/>
                <a:gd name="T9" fmla="*/ 63 h 92"/>
                <a:gd name="T10" fmla="*/ 88 w 180"/>
                <a:gd name="T11" fmla="*/ 0 h 92"/>
                <a:gd name="T12" fmla="*/ 180 w 180"/>
                <a:gd name="T13" fmla="*/ 92 h 92"/>
              </a:gdLst>
              <a:ahLst/>
              <a:cxnLst>
                <a:cxn ang="0">
                  <a:pos x="T0" y="T1"/>
                </a:cxn>
                <a:cxn ang="0">
                  <a:pos x="T2" y="T3"/>
                </a:cxn>
                <a:cxn ang="0">
                  <a:pos x="T4" y="T5"/>
                </a:cxn>
                <a:cxn ang="0">
                  <a:pos x="T6" y="T7"/>
                </a:cxn>
                <a:cxn ang="0">
                  <a:pos x="T8" y="T9"/>
                </a:cxn>
                <a:cxn ang="0">
                  <a:pos x="T10" y="T11"/>
                </a:cxn>
                <a:cxn ang="0">
                  <a:pos x="T12" y="T13"/>
                </a:cxn>
              </a:cxnLst>
              <a:rect l="0" t="0" r="r" b="b"/>
              <a:pathLst>
                <a:path w="180" h="92">
                  <a:moveTo>
                    <a:pt x="180" y="92"/>
                  </a:moveTo>
                  <a:cubicBezTo>
                    <a:pt x="157" y="92"/>
                    <a:pt x="157" y="92"/>
                    <a:pt x="157" y="92"/>
                  </a:cubicBezTo>
                  <a:cubicBezTo>
                    <a:pt x="157" y="54"/>
                    <a:pt x="126" y="23"/>
                    <a:pt x="88" y="23"/>
                  </a:cubicBezTo>
                  <a:cubicBezTo>
                    <a:pt x="57" y="23"/>
                    <a:pt x="31" y="42"/>
                    <a:pt x="21" y="70"/>
                  </a:cubicBezTo>
                  <a:cubicBezTo>
                    <a:pt x="0" y="63"/>
                    <a:pt x="0" y="63"/>
                    <a:pt x="0" y="63"/>
                  </a:cubicBezTo>
                  <a:cubicBezTo>
                    <a:pt x="12" y="25"/>
                    <a:pt x="48" y="0"/>
                    <a:pt x="88" y="0"/>
                  </a:cubicBezTo>
                  <a:cubicBezTo>
                    <a:pt x="139" y="0"/>
                    <a:pt x="180" y="41"/>
                    <a:pt x="180"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1">
                <a:solidFill>
                  <a:schemeClr val="bg1"/>
                </a:solidFill>
                <a:latin typeface="+mn-ea"/>
                <a:cs typeface="+mn-ea"/>
              </a:endParaRPr>
            </a:p>
          </p:txBody>
        </p:sp>
        <p:sp>
          <p:nvSpPr>
            <p:cNvPr id="22" name="Freeform 225"/>
            <p:cNvSpPr>
              <a:spLocks/>
            </p:cNvSpPr>
            <p:nvPr/>
          </p:nvSpPr>
          <p:spPr bwMode="auto">
            <a:xfrm>
              <a:off x="4202303" y="2021005"/>
              <a:ext cx="135536" cy="68310"/>
            </a:xfrm>
            <a:custGeom>
              <a:avLst/>
              <a:gdLst>
                <a:gd name="T0" fmla="*/ 0 w 125"/>
                <a:gd name="T1" fmla="*/ 0 h 63"/>
                <a:gd name="T2" fmla="*/ 64 w 125"/>
                <a:gd name="T3" fmla="*/ 63 h 63"/>
                <a:gd name="T4" fmla="*/ 125 w 125"/>
                <a:gd name="T5" fmla="*/ 0 h 63"/>
                <a:gd name="T6" fmla="*/ 0 w 125"/>
                <a:gd name="T7" fmla="*/ 0 h 63"/>
              </a:gdLst>
              <a:ahLst/>
              <a:cxnLst>
                <a:cxn ang="0">
                  <a:pos x="T0" y="T1"/>
                </a:cxn>
                <a:cxn ang="0">
                  <a:pos x="T2" y="T3"/>
                </a:cxn>
                <a:cxn ang="0">
                  <a:pos x="T4" y="T5"/>
                </a:cxn>
                <a:cxn ang="0">
                  <a:pos x="T6" y="T7"/>
                </a:cxn>
              </a:cxnLst>
              <a:rect l="0" t="0" r="r" b="b"/>
              <a:pathLst>
                <a:path w="125" h="63">
                  <a:moveTo>
                    <a:pt x="0" y="0"/>
                  </a:moveTo>
                  <a:lnTo>
                    <a:pt x="64" y="63"/>
                  </a:lnTo>
                  <a:lnTo>
                    <a:pt x="125"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1">
                <a:solidFill>
                  <a:schemeClr val="bg1"/>
                </a:solidFill>
                <a:latin typeface="+mn-ea"/>
                <a:cs typeface="+mn-ea"/>
              </a:endParaRPr>
            </a:p>
          </p:txBody>
        </p:sp>
      </p:grpSp>
      <p:grpSp>
        <p:nvGrpSpPr>
          <p:cNvPr id="23" name="组合 22"/>
          <p:cNvGrpSpPr/>
          <p:nvPr/>
        </p:nvGrpSpPr>
        <p:grpSpPr>
          <a:xfrm>
            <a:off x="6453434" y="3570817"/>
            <a:ext cx="535637" cy="348055"/>
            <a:chOff x="7058307" y="1859447"/>
            <a:chExt cx="535637" cy="348055"/>
          </a:xfrm>
          <a:solidFill>
            <a:srgbClr val="87B0C7"/>
          </a:solidFill>
        </p:grpSpPr>
        <p:sp>
          <p:nvSpPr>
            <p:cNvPr id="24" name="Rectangle 240"/>
            <p:cNvSpPr>
              <a:spLocks noChangeArrowheads="1"/>
            </p:cNvSpPr>
            <p:nvPr/>
          </p:nvSpPr>
          <p:spPr bwMode="auto">
            <a:xfrm>
              <a:off x="7112521" y="1997151"/>
              <a:ext cx="127945" cy="108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351">
                <a:solidFill>
                  <a:schemeClr val="bg1"/>
                </a:solidFill>
                <a:latin typeface="+mn-ea"/>
                <a:cs typeface="+mn-ea"/>
              </a:endParaRPr>
            </a:p>
          </p:txBody>
        </p:sp>
        <p:sp>
          <p:nvSpPr>
            <p:cNvPr id="25" name="Rectangle 241"/>
            <p:cNvSpPr>
              <a:spLocks noChangeArrowheads="1"/>
            </p:cNvSpPr>
            <p:nvPr/>
          </p:nvSpPr>
          <p:spPr bwMode="auto">
            <a:xfrm>
              <a:off x="7112521" y="2038354"/>
              <a:ext cx="202761"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351">
                <a:solidFill>
                  <a:schemeClr val="bg1"/>
                </a:solidFill>
                <a:latin typeface="+mn-ea"/>
                <a:cs typeface="+mn-ea"/>
              </a:endParaRPr>
            </a:p>
          </p:txBody>
        </p:sp>
        <p:sp>
          <p:nvSpPr>
            <p:cNvPr id="26" name="Rectangle 242"/>
            <p:cNvSpPr>
              <a:spLocks noChangeArrowheads="1"/>
            </p:cNvSpPr>
            <p:nvPr/>
          </p:nvSpPr>
          <p:spPr bwMode="auto">
            <a:xfrm>
              <a:off x="7112521" y="2079556"/>
              <a:ext cx="202761"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351">
                <a:solidFill>
                  <a:schemeClr val="bg1"/>
                </a:solidFill>
                <a:latin typeface="+mn-ea"/>
                <a:cs typeface="+mn-ea"/>
              </a:endParaRPr>
            </a:p>
          </p:txBody>
        </p:sp>
        <p:sp>
          <p:nvSpPr>
            <p:cNvPr id="27" name="Rectangle 243"/>
            <p:cNvSpPr>
              <a:spLocks noChangeArrowheads="1"/>
            </p:cNvSpPr>
            <p:nvPr/>
          </p:nvSpPr>
          <p:spPr bwMode="auto">
            <a:xfrm>
              <a:off x="7112521" y="2120759"/>
              <a:ext cx="202761"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351">
                <a:solidFill>
                  <a:schemeClr val="bg1"/>
                </a:solidFill>
                <a:latin typeface="+mn-ea"/>
                <a:cs typeface="+mn-ea"/>
              </a:endParaRPr>
            </a:p>
          </p:txBody>
        </p:sp>
        <p:sp>
          <p:nvSpPr>
            <p:cNvPr id="28" name="Freeform 244"/>
            <p:cNvSpPr>
              <a:spLocks/>
            </p:cNvSpPr>
            <p:nvPr/>
          </p:nvSpPr>
          <p:spPr bwMode="auto">
            <a:xfrm>
              <a:off x="7428047" y="2038354"/>
              <a:ext cx="24939" cy="71563"/>
            </a:xfrm>
            <a:custGeom>
              <a:avLst/>
              <a:gdLst>
                <a:gd name="T0" fmla="*/ 4 w 10"/>
                <a:gd name="T1" fmla="*/ 28 h 28"/>
                <a:gd name="T2" fmla="*/ 10 w 10"/>
                <a:gd name="T3" fmla="*/ 25 h 28"/>
                <a:gd name="T4" fmla="*/ 10 w 10"/>
                <a:gd name="T5" fmla="*/ 3 h 28"/>
                <a:gd name="T6" fmla="*/ 1 w 10"/>
                <a:gd name="T7" fmla="*/ 0 h 28"/>
                <a:gd name="T8" fmla="*/ 0 w 10"/>
                <a:gd name="T9" fmla="*/ 0 h 28"/>
                <a:gd name="T10" fmla="*/ 0 w 10"/>
                <a:gd name="T11" fmla="*/ 28 h 28"/>
                <a:gd name="T12" fmla="*/ 1 w 10"/>
                <a:gd name="T13" fmla="*/ 28 h 28"/>
                <a:gd name="T14" fmla="*/ 4 w 10"/>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8">
                  <a:moveTo>
                    <a:pt x="4" y="28"/>
                  </a:moveTo>
                  <a:cubicBezTo>
                    <a:pt x="6" y="27"/>
                    <a:pt x="8" y="26"/>
                    <a:pt x="10" y="25"/>
                  </a:cubicBezTo>
                  <a:cubicBezTo>
                    <a:pt x="10" y="3"/>
                    <a:pt x="10" y="3"/>
                    <a:pt x="10" y="3"/>
                  </a:cubicBezTo>
                  <a:cubicBezTo>
                    <a:pt x="7" y="1"/>
                    <a:pt x="4" y="0"/>
                    <a:pt x="1" y="0"/>
                  </a:cubicBezTo>
                  <a:cubicBezTo>
                    <a:pt x="0" y="0"/>
                    <a:pt x="0" y="0"/>
                    <a:pt x="0" y="0"/>
                  </a:cubicBezTo>
                  <a:cubicBezTo>
                    <a:pt x="0" y="28"/>
                    <a:pt x="0" y="28"/>
                    <a:pt x="0" y="28"/>
                  </a:cubicBezTo>
                  <a:cubicBezTo>
                    <a:pt x="0" y="28"/>
                    <a:pt x="0" y="28"/>
                    <a:pt x="1" y="28"/>
                  </a:cubicBezTo>
                  <a:cubicBezTo>
                    <a:pt x="2" y="28"/>
                    <a:pt x="3" y="28"/>
                    <a:pt x="4"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1">
                <a:solidFill>
                  <a:schemeClr val="bg1"/>
                </a:solidFill>
                <a:latin typeface="+mn-ea"/>
                <a:cs typeface="+mn-ea"/>
              </a:endParaRPr>
            </a:p>
          </p:txBody>
        </p:sp>
        <p:sp>
          <p:nvSpPr>
            <p:cNvPr id="29" name="Freeform 245"/>
            <p:cNvSpPr>
              <a:spLocks noEditPoints="1"/>
            </p:cNvSpPr>
            <p:nvPr/>
          </p:nvSpPr>
          <p:spPr bwMode="auto">
            <a:xfrm>
              <a:off x="7058307" y="1859447"/>
              <a:ext cx="394679" cy="348055"/>
            </a:xfrm>
            <a:custGeom>
              <a:avLst/>
              <a:gdLst>
                <a:gd name="T0" fmla="*/ 145 w 154"/>
                <a:gd name="T1" fmla="*/ 125 h 136"/>
                <a:gd name="T2" fmla="*/ 144 w 154"/>
                <a:gd name="T3" fmla="*/ 125 h 136"/>
                <a:gd name="T4" fmla="*/ 144 w 154"/>
                <a:gd name="T5" fmla="*/ 127 h 136"/>
                <a:gd name="T6" fmla="*/ 10 w 154"/>
                <a:gd name="T7" fmla="*/ 127 h 136"/>
                <a:gd name="T8" fmla="*/ 10 w 154"/>
                <a:gd name="T9" fmla="*/ 34 h 136"/>
                <a:gd name="T10" fmla="*/ 144 w 154"/>
                <a:gd name="T11" fmla="*/ 34 h 136"/>
                <a:gd name="T12" fmla="*/ 144 w 154"/>
                <a:gd name="T13" fmla="*/ 43 h 136"/>
                <a:gd name="T14" fmla="*/ 145 w 154"/>
                <a:gd name="T15" fmla="*/ 43 h 136"/>
                <a:gd name="T16" fmla="*/ 154 w 154"/>
                <a:gd name="T17" fmla="*/ 44 h 136"/>
                <a:gd name="T18" fmla="*/ 154 w 154"/>
                <a:gd name="T19" fmla="*/ 5 h 136"/>
                <a:gd name="T20" fmla="*/ 149 w 154"/>
                <a:gd name="T21" fmla="*/ 0 h 136"/>
                <a:gd name="T22" fmla="*/ 5 w 154"/>
                <a:gd name="T23" fmla="*/ 0 h 136"/>
                <a:gd name="T24" fmla="*/ 0 w 154"/>
                <a:gd name="T25" fmla="*/ 5 h 136"/>
                <a:gd name="T26" fmla="*/ 0 w 154"/>
                <a:gd name="T27" fmla="*/ 132 h 136"/>
                <a:gd name="T28" fmla="*/ 5 w 154"/>
                <a:gd name="T29" fmla="*/ 136 h 136"/>
                <a:gd name="T30" fmla="*/ 149 w 154"/>
                <a:gd name="T31" fmla="*/ 136 h 136"/>
                <a:gd name="T32" fmla="*/ 154 w 154"/>
                <a:gd name="T33" fmla="*/ 132 h 136"/>
                <a:gd name="T34" fmla="*/ 154 w 154"/>
                <a:gd name="T35" fmla="*/ 124 h 136"/>
                <a:gd name="T36" fmla="*/ 145 w 154"/>
                <a:gd name="T37" fmla="*/ 125 h 136"/>
                <a:gd name="T38" fmla="*/ 137 w 154"/>
                <a:gd name="T39" fmla="*/ 10 h 136"/>
                <a:gd name="T40" fmla="*/ 144 w 154"/>
                <a:gd name="T41" fmla="*/ 17 h 136"/>
                <a:gd name="T42" fmla="*/ 137 w 154"/>
                <a:gd name="T43" fmla="*/ 23 h 136"/>
                <a:gd name="T44" fmla="*/ 131 w 154"/>
                <a:gd name="T45" fmla="*/ 17 h 136"/>
                <a:gd name="T46" fmla="*/ 137 w 154"/>
                <a:gd name="T47" fmla="*/ 10 h 136"/>
                <a:gd name="T48" fmla="*/ 118 w 154"/>
                <a:gd name="T49" fmla="*/ 10 h 136"/>
                <a:gd name="T50" fmla="*/ 125 w 154"/>
                <a:gd name="T51" fmla="*/ 17 h 136"/>
                <a:gd name="T52" fmla="*/ 118 w 154"/>
                <a:gd name="T53" fmla="*/ 23 h 136"/>
                <a:gd name="T54" fmla="*/ 112 w 154"/>
                <a:gd name="T55" fmla="*/ 17 h 136"/>
                <a:gd name="T56" fmla="*/ 118 w 154"/>
                <a:gd name="T57" fmla="*/ 10 h 136"/>
                <a:gd name="T58" fmla="*/ 99 w 154"/>
                <a:gd name="T59" fmla="*/ 10 h 136"/>
                <a:gd name="T60" fmla="*/ 106 w 154"/>
                <a:gd name="T61" fmla="*/ 17 h 136"/>
                <a:gd name="T62" fmla="*/ 99 w 154"/>
                <a:gd name="T63" fmla="*/ 23 h 136"/>
                <a:gd name="T64" fmla="*/ 93 w 154"/>
                <a:gd name="T65" fmla="*/ 17 h 136"/>
                <a:gd name="T66" fmla="*/ 99 w 154"/>
                <a:gd name="T67" fmla="*/ 1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4" h="136">
                  <a:moveTo>
                    <a:pt x="145" y="125"/>
                  </a:moveTo>
                  <a:cubicBezTo>
                    <a:pt x="144" y="125"/>
                    <a:pt x="144" y="125"/>
                    <a:pt x="144" y="125"/>
                  </a:cubicBezTo>
                  <a:cubicBezTo>
                    <a:pt x="144" y="127"/>
                    <a:pt x="144" y="127"/>
                    <a:pt x="144" y="127"/>
                  </a:cubicBezTo>
                  <a:cubicBezTo>
                    <a:pt x="10" y="127"/>
                    <a:pt x="10" y="127"/>
                    <a:pt x="10" y="127"/>
                  </a:cubicBezTo>
                  <a:cubicBezTo>
                    <a:pt x="10" y="34"/>
                    <a:pt x="10" y="34"/>
                    <a:pt x="10" y="34"/>
                  </a:cubicBezTo>
                  <a:cubicBezTo>
                    <a:pt x="144" y="34"/>
                    <a:pt x="144" y="34"/>
                    <a:pt x="144" y="34"/>
                  </a:cubicBezTo>
                  <a:cubicBezTo>
                    <a:pt x="144" y="43"/>
                    <a:pt x="144" y="43"/>
                    <a:pt x="144" y="43"/>
                  </a:cubicBezTo>
                  <a:cubicBezTo>
                    <a:pt x="144" y="43"/>
                    <a:pt x="144" y="43"/>
                    <a:pt x="145" y="43"/>
                  </a:cubicBezTo>
                  <a:cubicBezTo>
                    <a:pt x="148" y="43"/>
                    <a:pt x="151" y="43"/>
                    <a:pt x="154" y="44"/>
                  </a:cubicBezTo>
                  <a:cubicBezTo>
                    <a:pt x="154" y="5"/>
                    <a:pt x="154" y="5"/>
                    <a:pt x="154" y="5"/>
                  </a:cubicBezTo>
                  <a:cubicBezTo>
                    <a:pt x="154" y="2"/>
                    <a:pt x="152" y="0"/>
                    <a:pt x="149" y="0"/>
                  </a:cubicBezTo>
                  <a:cubicBezTo>
                    <a:pt x="5" y="0"/>
                    <a:pt x="5" y="0"/>
                    <a:pt x="5" y="0"/>
                  </a:cubicBezTo>
                  <a:cubicBezTo>
                    <a:pt x="2" y="0"/>
                    <a:pt x="0" y="2"/>
                    <a:pt x="0" y="5"/>
                  </a:cubicBezTo>
                  <a:cubicBezTo>
                    <a:pt x="0" y="132"/>
                    <a:pt x="0" y="132"/>
                    <a:pt x="0" y="132"/>
                  </a:cubicBezTo>
                  <a:cubicBezTo>
                    <a:pt x="0" y="134"/>
                    <a:pt x="2" y="136"/>
                    <a:pt x="5" y="136"/>
                  </a:cubicBezTo>
                  <a:cubicBezTo>
                    <a:pt x="149" y="136"/>
                    <a:pt x="149" y="136"/>
                    <a:pt x="149" y="136"/>
                  </a:cubicBezTo>
                  <a:cubicBezTo>
                    <a:pt x="152" y="136"/>
                    <a:pt x="154" y="134"/>
                    <a:pt x="154" y="132"/>
                  </a:cubicBezTo>
                  <a:cubicBezTo>
                    <a:pt x="154" y="124"/>
                    <a:pt x="154" y="124"/>
                    <a:pt x="154" y="124"/>
                  </a:cubicBezTo>
                  <a:cubicBezTo>
                    <a:pt x="151" y="124"/>
                    <a:pt x="148" y="125"/>
                    <a:pt x="145" y="125"/>
                  </a:cubicBezTo>
                  <a:close/>
                  <a:moveTo>
                    <a:pt x="137" y="10"/>
                  </a:moveTo>
                  <a:cubicBezTo>
                    <a:pt x="141" y="10"/>
                    <a:pt x="144" y="13"/>
                    <a:pt x="144" y="17"/>
                  </a:cubicBezTo>
                  <a:cubicBezTo>
                    <a:pt x="144" y="20"/>
                    <a:pt x="141" y="23"/>
                    <a:pt x="137" y="23"/>
                  </a:cubicBezTo>
                  <a:cubicBezTo>
                    <a:pt x="134" y="23"/>
                    <a:pt x="131" y="20"/>
                    <a:pt x="131" y="17"/>
                  </a:cubicBezTo>
                  <a:cubicBezTo>
                    <a:pt x="131" y="13"/>
                    <a:pt x="134" y="10"/>
                    <a:pt x="137" y="10"/>
                  </a:cubicBezTo>
                  <a:close/>
                  <a:moveTo>
                    <a:pt x="118" y="10"/>
                  </a:moveTo>
                  <a:cubicBezTo>
                    <a:pt x="122" y="10"/>
                    <a:pt x="125" y="13"/>
                    <a:pt x="125" y="17"/>
                  </a:cubicBezTo>
                  <a:cubicBezTo>
                    <a:pt x="125" y="20"/>
                    <a:pt x="122" y="23"/>
                    <a:pt x="118" y="23"/>
                  </a:cubicBezTo>
                  <a:cubicBezTo>
                    <a:pt x="115" y="23"/>
                    <a:pt x="112" y="20"/>
                    <a:pt x="112" y="17"/>
                  </a:cubicBezTo>
                  <a:cubicBezTo>
                    <a:pt x="112" y="13"/>
                    <a:pt x="115" y="10"/>
                    <a:pt x="118" y="10"/>
                  </a:cubicBezTo>
                  <a:close/>
                  <a:moveTo>
                    <a:pt x="99" y="10"/>
                  </a:moveTo>
                  <a:cubicBezTo>
                    <a:pt x="103" y="10"/>
                    <a:pt x="106" y="13"/>
                    <a:pt x="106" y="17"/>
                  </a:cubicBezTo>
                  <a:cubicBezTo>
                    <a:pt x="106" y="20"/>
                    <a:pt x="103" y="23"/>
                    <a:pt x="99" y="23"/>
                  </a:cubicBezTo>
                  <a:cubicBezTo>
                    <a:pt x="96" y="23"/>
                    <a:pt x="93" y="20"/>
                    <a:pt x="93" y="17"/>
                  </a:cubicBezTo>
                  <a:cubicBezTo>
                    <a:pt x="93" y="13"/>
                    <a:pt x="96" y="10"/>
                    <a:pt x="99"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1">
                <a:solidFill>
                  <a:schemeClr val="bg1"/>
                </a:solidFill>
                <a:latin typeface="+mn-ea"/>
                <a:cs typeface="+mn-ea"/>
              </a:endParaRPr>
            </a:p>
          </p:txBody>
        </p:sp>
        <p:sp>
          <p:nvSpPr>
            <p:cNvPr id="30" name="Freeform 246"/>
            <p:cNvSpPr>
              <a:spLocks noEditPoints="1"/>
            </p:cNvSpPr>
            <p:nvPr/>
          </p:nvSpPr>
          <p:spPr bwMode="auto">
            <a:xfrm>
              <a:off x="7335884" y="1979802"/>
              <a:ext cx="258060" cy="210351"/>
            </a:xfrm>
            <a:custGeom>
              <a:avLst/>
              <a:gdLst>
                <a:gd name="T0" fmla="*/ 96 w 101"/>
                <a:gd name="T1" fmla="*/ 68 h 82"/>
                <a:gd name="T2" fmla="*/ 77 w 101"/>
                <a:gd name="T3" fmla="*/ 55 h 82"/>
                <a:gd name="T4" fmla="*/ 71 w 101"/>
                <a:gd name="T5" fmla="*/ 54 h 82"/>
                <a:gd name="T6" fmla="*/ 69 w 101"/>
                <a:gd name="T7" fmla="*/ 55 h 82"/>
                <a:gd name="T8" fmla="*/ 66 w 101"/>
                <a:gd name="T9" fmla="*/ 53 h 82"/>
                <a:gd name="T10" fmla="*/ 69 w 101"/>
                <a:gd name="T11" fmla="*/ 29 h 82"/>
                <a:gd name="T12" fmla="*/ 29 w 101"/>
                <a:gd name="T13" fmla="*/ 4 h 82"/>
                <a:gd name="T14" fmla="*/ 4 w 101"/>
                <a:gd name="T15" fmla="*/ 45 h 82"/>
                <a:gd name="T16" fmla="*/ 45 w 101"/>
                <a:gd name="T17" fmla="*/ 70 h 82"/>
                <a:gd name="T18" fmla="*/ 62 w 101"/>
                <a:gd name="T19" fmla="*/ 59 h 82"/>
                <a:gd name="T20" fmla="*/ 66 w 101"/>
                <a:gd name="T21" fmla="*/ 61 h 82"/>
                <a:gd name="T22" fmla="*/ 69 w 101"/>
                <a:gd name="T23" fmla="*/ 68 h 82"/>
                <a:gd name="T24" fmla="*/ 88 w 101"/>
                <a:gd name="T25" fmla="*/ 80 h 82"/>
                <a:gd name="T26" fmla="*/ 94 w 101"/>
                <a:gd name="T27" fmla="*/ 81 h 82"/>
                <a:gd name="T28" fmla="*/ 99 w 101"/>
                <a:gd name="T29" fmla="*/ 78 h 82"/>
                <a:gd name="T30" fmla="*/ 96 w 101"/>
                <a:gd name="T31" fmla="*/ 68 h 82"/>
                <a:gd name="T32" fmla="*/ 42 w 101"/>
                <a:gd name="T33" fmla="*/ 58 h 82"/>
                <a:gd name="T34" fmla="*/ 16 w 101"/>
                <a:gd name="T35" fmla="*/ 42 h 82"/>
                <a:gd name="T36" fmla="*/ 32 w 101"/>
                <a:gd name="T37" fmla="*/ 16 h 82"/>
                <a:gd name="T38" fmla="*/ 58 w 101"/>
                <a:gd name="T39" fmla="*/ 32 h 82"/>
                <a:gd name="T40" fmla="*/ 42 w 101"/>
                <a:gd name="T41"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 h="82">
                  <a:moveTo>
                    <a:pt x="96" y="68"/>
                  </a:moveTo>
                  <a:cubicBezTo>
                    <a:pt x="77" y="55"/>
                    <a:pt x="77" y="55"/>
                    <a:pt x="77" y="55"/>
                  </a:cubicBezTo>
                  <a:cubicBezTo>
                    <a:pt x="75" y="54"/>
                    <a:pt x="73" y="54"/>
                    <a:pt x="71" y="54"/>
                  </a:cubicBezTo>
                  <a:cubicBezTo>
                    <a:pt x="71" y="54"/>
                    <a:pt x="70" y="55"/>
                    <a:pt x="69" y="55"/>
                  </a:cubicBezTo>
                  <a:cubicBezTo>
                    <a:pt x="66" y="53"/>
                    <a:pt x="66" y="53"/>
                    <a:pt x="66" y="53"/>
                  </a:cubicBezTo>
                  <a:cubicBezTo>
                    <a:pt x="70" y="46"/>
                    <a:pt x="71" y="37"/>
                    <a:pt x="69" y="29"/>
                  </a:cubicBezTo>
                  <a:cubicBezTo>
                    <a:pt x="65" y="11"/>
                    <a:pt x="47" y="0"/>
                    <a:pt x="29" y="4"/>
                  </a:cubicBezTo>
                  <a:cubicBezTo>
                    <a:pt x="11" y="9"/>
                    <a:pt x="0" y="27"/>
                    <a:pt x="4" y="45"/>
                  </a:cubicBezTo>
                  <a:cubicBezTo>
                    <a:pt x="8" y="63"/>
                    <a:pt x="27" y="74"/>
                    <a:pt x="45" y="70"/>
                  </a:cubicBezTo>
                  <a:cubicBezTo>
                    <a:pt x="52" y="68"/>
                    <a:pt x="58" y="64"/>
                    <a:pt x="62" y="59"/>
                  </a:cubicBezTo>
                  <a:cubicBezTo>
                    <a:pt x="66" y="61"/>
                    <a:pt x="66" y="61"/>
                    <a:pt x="66" y="61"/>
                  </a:cubicBezTo>
                  <a:cubicBezTo>
                    <a:pt x="65" y="63"/>
                    <a:pt x="67" y="66"/>
                    <a:pt x="69" y="68"/>
                  </a:cubicBezTo>
                  <a:cubicBezTo>
                    <a:pt x="88" y="80"/>
                    <a:pt x="88" y="80"/>
                    <a:pt x="88" y="80"/>
                  </a:cubicBezTo>
                  <a:cubicBezTo>
                    <a:pt x="90" y="81"/>
                    <a:pt x="92" y="82"/>
                    <a:pt x="94" y="81"/>
                  </a:cubicBezTo>
                  <a:cubicBezTo>
                    <a:pt x="96" y="81"/>
                    <a:pt x="98" y="80"/>
                    <a:pt x="99" y="78"/>
                  </a:cubicBezTo>
                  <a:cubicBezTo>
                    <a:pt x="101" y="75"/>
                    <a:pt x="100" y="70"/>
                    <a:pt x="96" y="68"/>
                  </a:cubicBezTo>
                  <a:close/>
                  <a:moveTo>
                    <a:pt x="42" y="58"/>
                  </a:moveTo>
                  <a:cubicBezTo>
                    <a:pt x="30" y="61"/>
                    <a:pt x="19" y="54"/>
                    <a:pt x="16" y="42"/>
                  </a:cubicBezTo>
                  <a:cubicBezTo>
                    <a:pt x="13" y="30"/>
                    <a:pt x="20" y="19"/>
                    <a:pt x="32" y="16"/>
                  </a:cubicBezTo>
                  <a:cubicBezTo>
                    <a:pt x="43" y="13"/>
                    <a:pt x="55" y="20"/>
                    <a:pt x="58" y="32"/>
                  </a:cubicBezTo>
                  <a:cubicBezTo>
                    <a:pt x="60" y="43"/>
                    <a:pt x="53" y="55"/>
                    <a:pt x="42"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1">
                <a:solidFill>
                  <a:schemeClr val="bg1"/>
                </a:solidFill>
                <a:latin typeface="+mn-ea"/>
                <a:cs typeface="+mn-ea"/>
              </a:endParaRPr>
            </a:p>
          </p:txBody>
        </p:sp>
      </p:grpSp>
      <p:grpSp>
        <p:nvGrpSpPr>
          <p:cNvPr id="31" name="组合 30"/>
          <p:cNvGrpSpPr/>
          <p:nvPr/>
        </p:nvGrpSpPr>
        <p:grpSpPr>
          <a:xfrm>
            <a:off x="4953568" y="4398227"/>
            <a:ext cx="535637" cy="394680"/>
            <a:chOff x="5958843" y="1820413"/>
            <a:chExt cx="535637" cy="394680"/>
          </a:xfrm>
          <a:solidFill>
            <a:srgbClr val="87B0C7"/>
          </a:solidFill>
        </p:grpSpPr>
        <p:sp>
          <p:nvSpPr>
            <p:cNvPr id="32" name="Freeform 248"/>
            <p:cNvSpPr>
              <a:spLocks/>
            </p:cNvSpPr>
            <p:nvPr/>
          </p:nvSpPr>
          <p:spPr bwMode="auto">
            <a:xfrm>
              <a:off x="5958843" y="1820413"/>
              <a:ext cx="376247" cy="358898"/>
            </a:xfrm>
            <a:custGeom>
              <a:avLst/>
              <a:gdLst>
                <a:gd name="T0" fmla="*/ 61 w 147"/>
                <a:gd name="T1" fmla="*/ 105 h 140"/>
                <a:gd name="T2" fmla="*/ 54 w 147"/>
                <a:gd name="T3" fmla="*/ 103 h 140"/>
                <a:gd name="T4" fmla="*/ 53 w 147"/>
                <a:gd name="T5" fmla="*/ 103 h 140"/>
                <a:gd name="T6" fmla="*/ 52 w 147"/>
                <a:gd name="T7" fmla="*/ 103 h 140"/>
                <a:gd name="T8" fmla="*/ 33 w 147"/>
                <a:gd name="T9" fmla="*/ 111 h 140"/>
                <a:gd name="T10" fmla="*/ 38 w 147"/>
                <a:gd name="T11" fmla="*/ 97 h 140"/>
                <a:gd name="T12" fmla="*/ 34 w 147"/>
                <a:gd name="T13" fmla="*/ 94 h 140"/>
                <a:gd name="T14" fmla="*/ 13 w 147"/>
                <a:gd name="T15" fmla="*/ 60 h 140"/>
                <a:gd name="T16" fmla="*/ 79 w 147"/>
                <a:gd name="T17" fmla="*/ 13 h 140"/>
                <a:gd name="T18" fmla="*/ 128 w 147"/>
                <a:gd name="T19" fmla="*/ 29 h 140"/>
                <a:gd name="T20" fmla="*/ 137 w 147"/>
                <a:gd name="T21" fmla="*/ 29 h 140"/>
                <a:gd name="T22" fmla="*/ 147 w 147"/>
                <a:gd name="T23" fmla="*/ 29 h 140"/>
                <a:gd name="T24" fmla="*/ 79 w 147"/>
                <a:gd name="T25" fmla="*/ 0 h 140"/>
                <a:gd name="T26" fmla="*/ 0 w 147"/>
                <a:gd name="T27" fmla="*/ 60 h 140"/>
                <a:gd name="T28" fmla="*/ 22 w 147"/>
                <a:gd name="T29" fmla="*/ 102 h 140"/>
                <a:gd name="T30" fmla="*/ 9 w 147"/>
                <a:gd name="T31" fmla="*/ 140 h 140"/>
                <a:gd name="T32" fmla="*/ 24 w 147"/>
                <a:gd name="T33" fmla="*/ 131 h 140"/>
                <a:gd name="T34" fmla="*/ 51 w 147"/>
                <a:gd name="T35" fmla="*/ 117 h 140"/>
                <a:gd name="T36" fmla="*/ 70 w 147"/>
                <a:gd name="T37" fmla="*/ 120 h 140"/>
                <a:gd name="T38" fmla="*/ 61 w 147"/>
                <a:gd name="T39" fmla="*/ 10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7" h="140">
                  <a:moveTo>
                    <a:pt x="61" y="105"/>
                  </a:moveTo>
                  <a:cubicBezTo>
                    <a:pt x="59" y="105"/>
                    <a:pt x="56" y="104"/>
                    <a:pt x="54" y="103"/>
                  </a:cubicBezTo>
                  <a:cubicBezTo>
                    <a:pt x="53" y="103"/>
                    <a:pt x="53" y="103"/>
                    <a:pt x="53" y="103"/>
                  </a:cubicBezTo>
                  <a:cubicBezTo>
                    <a:pt x="52" y="103"/>
                    <a:pt x="52" y="103"/>
                    <a:pt x="52" y="103"/>
                  </a:cubicBezTo>
                  <a:cubicBezTo>
                    <a:pt x="50" y="103"/>
                    <a:pt x="48" y="103"/>
                    <a:pt x="33" y="111"/>
                  </a:cubicBezTo>
                  <a:cubicBezTo>
                    <a:pt x="38" y="97"/>
                    <a:pt x="38" y="97"/>
                    <a:pt x="38" y="97"/>
                  </a:cubicBezTo>
                  <a:cubicBezTo>
                    <a:pt x="34" y="94"/>
                    <a:pt x="34" y="94"/>
                    <a:pt x="34" y="94"/>
                  </a:cubicBezTo>
                  <a:cubicBezTo>
                    <a:pt x="21" y="85"/>
                    <a:pt x="13" y="73"/>
                    <a:pt x="13" y="60"/>
                  </a:cubicBezTo>
                  <a:cubicBezTo>
                    <a:pt x="13" y="34"/>
                    <a:pt x="43" y="13"/>
                    <a:pt x="79" y="13"/>
                  </a:cubicBezTo>
                  <a:cubicBezTo>
                    <a:pt x="99" y="13"/>
                    <a:pt x="116" y="19"/>
                    <a:pt x="128" y="29"/>
                  </a:cubicBezTo>
                  <a:cubicBezTo>
                    <a:pt x="131" y="29"/>
                    <a:pt x="134" y="29"/>
                    <a:pt x="137" y="29"/>
                  </a:cubicBezTo>
                  <a:cubicBezTo>
                    <a:pt x="140" y="29"/>
                    <a:pt x="143" y="29"/>
                    <a:pt x="147" y="29"/>
                  </a:cubicBezTo>
                  <a:cubicBezTo>
                    <a:pt x="133" y="12"/>
                    <a:pt x="108" y="0"/>
                    <a:pt x="79" y="0"/>
                  </a:cubicBezTo>
                  <a:cubicBezTo>
                    <a:pt x="35" y="0"/>
                    <a:pt x="0" y="27"/>
                    <a:pt x="0" y="60"/>
                  </a:cubicBezTo>
                  <a:cubicBezTo>
                    <a:pt x="0" y="76"/>
                    <a:pt x="8" y="91"/>
                    <a:pt x="22" y="102"/>
                  </a:cubicBezTo>
                  <a:cubicBezTo>
                    <a:pt x="9" y="140"/>
                    <a:pt x="9" y="140"/>
                    <a:pt x="9" y="140"/>
                  </a:cubicBezTo>
                  <a:cubicBezTo>
                    <a:pt x="24" y="131"/>
                    <a:pt x="24" y="131"/>
                    <a:pt x="24" y="131"/>
                  </a:cubicBezTo>
                  <a:cubicBezTo>
                    <a:pt x="35" y="125"/>
                    <a:pt x="47" y="118"/>
                    <a:pt x="51" y="117"/>
                  </a:cubicBezTo>
                  <a:cubicBezTo>
                    <a:pt x="57" y="118"/>
                    <a:pt x="63" y="119"/>
                    <a:pt x="70" y="120"/>
                  </a:cubicBezTo>
                  <a:cubicBezTo>
                    <a:pt x="66" y="115"/>
                    <a:pt x="63" y="110"/>
                    <a:pt x="61"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1">
                <a:solidFill>
                  <a:schemeClr val="bg1"/>
                </a:solidFill>
                <a:latin typeface="+mn-ea"/>
                <a:cs typeface="+mn-ea"/>
              </a:endParaRPr>
            </a:p>
          </p:txBody>
        </p:sp>
        <p:sp>
          <p:nvSpPr>
            <p:cNvPr id="33" name="Freeform 249"/>
            <p:cNvSpPr>
              <a:spLocks noEditPoints="1"/>
            </p:cNvSpPr>
            <p:nvPr/>
          </p:nvSpPr>
          <p:spPr bwMode="auto">
            <a:xfrm>
              <a:off x="6125823" y="1912577"/>
              <a:ext cx="368657" cy="302516"/>
            </a:xfrm>
            <a:custGeom>
              <a:avLst/>
              <a:gdLst>
                <a:gd name="T0" fmla="*/ 144 w 144"/>
                <a:gd name="T1" fmla="*/ 53 h 118"/>
                <a:gd name="T2" fmla="*/ 72 w 144"/>
                <a:gd name="T3" fmla="*/ 0 h 118"/>
                <a:gd name="T4" fmla="*/ 0 w 144"/>
                <a:gd name="T5" fmla="*/ 53 h 118"/>
                <a:gd name="T6" fmla="*/ 72 w 144"/>
                <a:gd name="T7" fmla="*/ 107 h 118"/>
                <a:gd name="T8" fmla="*/ 99 w 144"/>
                <a:gd name="T9" fmla="*/ 103 h 118"/>
                <a:gd name="T10" fmla="*/ 130 w 144"/>
                <a:gd name="T11" fmla="*/ 118 h 118"/>
                <a:gd name="T12" fmla="*/ 121 w 144"/>
                <a:gd name="T13" fmla="*/ 93 h 118"/>
                <a:gd name="T14" fmla="*/ 144 w 144"/>
                <a:gd name="T15" fmla="*/ 53 h 118"/>
                <a:gd name="T16" fmla="*/ 44 w 144"/>
                <a:gd name="T17" fmla="*/ 61 h 118"/>
                <a:gd name="T18" fmla="*/ 38 w 144"/>
                <a:gd name="T19" fmla="*/ 57 h 118"/>
                <a:gd name="T20" fmla="*/ 31 w 144"/>
                <a:gd name="T21" fmla="*/ 61 h 118"/>
                <a:gd name="T22" fmla="*/ 33 w 144"/>
                <a:gd name="T23" fmla="*/ 53 h 118"/>
                <a:gd name="T24" fmla="*/ 27 w 144"/>
                <a:gd name="T25" fmla="*/ 48 h 118"/>
                <a:gd name="T26" fmla="*/ 35 w 144"/>
                <a:gd name="T27" fmla="*/ 47 h 118"/>
                <a:gd name="T28" fmla="*/ 38 w 144"/>
                <a:gd name="T29" fmla="*/ 41 h 118"/>
                <a:gd name="T30" fmla="*/ 41 w 144"/>
                <a:gd name="T31" fmla="*/ 47 h 118"/>
                <a:gd name="T32" fmla="*/ 48 w 144"/>
                <a:gd name="T33" fmla="*/ 48 h 118"/>
                <a:gd name="T34" fmla="*/ 43 w 144"/>
                <a:gd name="T35" fmla="*/ 53 h 118"/>
                <a:gd name="T36" fmla="*/ 44 w 144"/>
                <a:gd name="T37" fmla="*/ 61 h 118"/>
                <a:gd name="T38" fmla="*/ 82 w 144"/>
                <a:gd name="T39" fmla="*/ 64 h 118"/>
                <a:gd name="T40" fmla="*/ 72 w 144"/>
                <a:gd name="T41" fmla="*/ 58 h 118"/>
                <a:gd name="T42" fmla="*/ 62 w 144"/>
                <a:gd name="T43" fmla="*/ 64 h 118"/>
                <a:gd name="T44" fmla="*/ 64 w 144"/>
                <a:gd name="T45" fmla="*/ 52 h 118"/>
                <a:gd name="T46" fmla="*/ 56 w 144"/>
                <a:gd name="T47" fmla="*/ 44 h 118"/>
                <a:gd name="T48" fmla="*/ 67 w 144"/>
                <a:gd name="T49" fmla="*/ 43 h 118"/>
                <a:gd name="T50" fmla="*/ 72 w 144"/>
                <a:gd name="T51" fmla="*/ 33 h 118"/>
                <a:gd name="T52" fmla="*/ 77 w 144"/>
                <a:gd name="T53" fmla="*/ 43 h 118"/>
                <a:gd name="T54" fmla="*/ 88 w 144"/>
                <a:gd name="T55" fmla="*/ 44 h 118"/>
                <a:gd name="T56" fmla="*/ 80 w 144"/>
                <a:gd name="T57" fmla="*/ 52 h 118"/>
                <a:gd name="T58" fmla="*/ 82 w 144"/>
                <a:gd name="T59" fmla="*/ 64 h 118"/>
                <a:gd name="T60" fmla="*/ 112 w 144"/>
                <a:gd name="T61" fmla="*/ 61 h 118"/>
                <a:gd name="T62" fmla="*/ 106 w 144"/>
                <a:gd name="T63" fmla="*/ 57 h 118"/>
                <a:gd name="T64" fmla="*/ 99 w 144"/>
                <a:gd name="T65" fmla="*/ 61 h 118"/>
                <a:gd name="T66" fmla="*/ 101 w 144"/>
                <a:gd name="T67" fmla="*/ 53 h 118"/>
                <a:gd name="T68" fmla="*/ 95 w 144"/>
                <a:gd name="T69" fmla="*/ 48 h 118"/>
                <a:gd name="T70" fmla="*/ 103 w 144"/>
                <a:gd name="T71" fmla="*/ 47 h 118"/>
                <a:gd name="T72" fmla="*/ 106 w 144"/>
                <a:gd name="T73" fmla="*/ 41 h 118"/>
                <a:gd name="T74" fmla="*/ 109 w 144"/>
                <a:gd name="T75" fmla="*/ 47 h 118"/>
                <a:gd name="T76" fmla="*/ 116 w 144"/>
                <a:gd name="T77" fmla="*/ 48 h 118"/>
                <a:gd name="T78" fmla="*/ 111 w 144"/>
                <a:gd name="T79" fmla="*/ 53 h 118"/>
                <a:gd name="T80" fmla="*/ 112 w 144"/>
                <a:gd name="T81" fmla="*/ 6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18">
                  <a:moveTo>
                    <a:pt x="144" y="53"/>
                  </a:moveTo>
                  <a:cubicBezTo>
                    <a:pt x="144" y="24"/>
                    <a:pt x="112" y="0"/>
                    <a:pt x="72" y="0"/>
                  </a:cubicBezTo>
                  <a:cubicBezTo>
                    <a:pt x="32" y="0"/>
                    <a:pt x="0" y="24"/>
                    <a:pt x="0" y="53"/>
                  </a:cubicBezTo>
                  <a:cubicBezTo>
                    <a:pt x="0" y="83"/>
                    <a:pt x="32" y="107"/>
                    <a:pt x="72" y="107"/>
                  </a:cubicBezTo>
                  <a:cubicBezTo>
                    <a:pt x="82" y="107"/>
                    <a:pt x="91" y="105"/>
                    <a:pt x="99" y="103"/>
                  </a:cubicBezTo>
                  <a:cubicBezTo>
                    <a:pt x="102" y="102"/>
                    <a:pt x="130" y="118"/>
                    <a:pt x="130" y="118"/>
                  </a:cubicBezTo>
                  <a:cubicBezTo>
                    <a:pt x="121" y="93"/>
                    <a:pt x="121" y="93"/>
                    <a:pt x="121" y="93"/>
                  </a:cubicBezTo>
                  <a:cubicBezTo>
                    <a:pt x="135" y="83"/>
                    <a:pt x="144" y="69"/>
                    <a:pt x="144" y="53"/>
                  </a:cubicBezTo>
                  <a:close/>
                  <a:moveTo>
                    <a:pt x="44" y="61"/>
                  </a:moveTo>
                  <a:cubicBezTo>
                    <a:pt x="38" y="57"/>
                    <a:pt x="38" y="57"/>
                    <a:pt x="38" y="57"/>
                  </a:cubicBezTo>
                  <a:cubicBezTo>
                    <a:pt x="31" y="61"/>
                    <a:pt x="31" y="61"/>
                    <a:pt x="31" y="61"/>
                  </a:cubicBezTo>
                  <a:cubicBezTo>
                    <a:pt x="33" y="53"/>
                    <a:pt x="33" y="53"/>
                    <a:pt x="33" y="53"/>
                  </a:cubicBezTo>
                  <a:cubicBezTo>
                    <a:pt x="27" y="48"/>
                    <a:pt x="27" y="48"/>
                    <a:pt x="27" y="48"/>
                  </a:cubicBezTo>
                  <a:cubicBezTo>
                    <a:pt x="35" y="47"/>
                    <a:pt x="35" y="47"/>
                    <a:pt x="35" y="47"/>
                  </a:cubicBezTo>
                  <a:cubicBezTo>
                    <a:pt x="38" y="41"/>
                    <a:pt x="38" y="41"/>
                    <a:pt x="38" y="41"/>
                  </a:cubicBezTo>
                  <a:cubicBezTo>
                    <a:pt x="41" y="47"/>
                    <a:pt x="41" y="47"/>
                    <a:pt x="41" y="47"/>
                  </a:cubicBezTo>
                  <a:cubicBezTo>
                    <a:pt x="48" y="48"/>
                    <a:pt x="48" y="48"/>
                    <a:pt x="48" y="48"/>
                  </a:cubicBezTo>
                  <a:cubicBezTo>
                    <a:pt x="43" y="53"/>
                    <a:pt x="43" y="53"/>
                    <a:pt x="43" y="53"/>
                  </a:cubicBezTo>
                  <a:lnTo>
                    <a:pt x="44" y="61"/>
                  </a:lnTo>
                  <a:close/>
                  <a:moveTo>
                    <a:pt x="82" y="64"/>
                  </a:moveTo>
                  <a:cubicBezTo>
                    <a:pt x="72" y="58"/>
                    <a:pt x="72" y="58"/>
                    <a:pt x="72" y="58"/>
                  </a:cubicBezTo>
                  <a:cubicBezTo>
                    <a:pt x="62" y="64"/>
                    <a:pt x="62" y="64"/>
                    <a:pt x="62" y="64"/>
                  </a:cubicBezTo>
                  <a:cubicBezTo>
                    <a:pt x="64" y="52"/>
                    <a:pt x="64" y="52"/>
                    <a:pt x="64" y="52"/>
                  </a:cubicBezTo>
                  <a:cubicBezTo>
                    <a:pt x="56" y="44"/>
                    <a:pt x="56" y="44"/>
                    <a:pt x="56" y="44"/>
                  </a:cubicBezTo>
                  <a:cubicBezTo>
                    <a:pt x="67" y="43"/>
                    <a:pt x="67" y="43"/>
                    <a:pt x="67" y="43"/>
                  </a:cubicBezTo>
                  <a:cubicBezTo>
                    <a:pt x="72" y="33"/>
                    <a:pt x="72" y="33"/>
                    <a:pt x="72" y="33"/>
                  </a:cubicBezTo>
                  <a:cubicBezTo>
                    <a:pt x="77" y="43"/>
                    <a:pt x="77" y="43"/>
                    <a:pt x="77" y="43"/>
                  </a:cubicBezTo>
                  <a:cubicBezTo>
                    <a:pt x="88" y="44"/>
                    <a:pt x="88" y="44"/>
                    <a:pt x="88" y="44"/>
                  </a:cubicBezTo>
                  <a:cubicBezTo>
                    <a:pt x="80" y="52"/>
                    <a:pt x="80" y="52"/>
                    <a:pt x="80" y="52"/>
                  </a:cubicBezTo>
                  <a:lnTo>
                    <a:pt x="82" y="64"/>
                  </a:lnTo>
                  <a:close/>
                  <a:moveTo>
                    <a:pt x="112" y="61"/>
                  </a:moveTo>
                  <a:cubicBezTo>
                    <a:pt x="106" y="57"/>
                    <a:pt x="106" y="57"/>
                    <a:pt x="106" y="57"/>
                  </a:cubicBezTo>
                  <a:cubicBezTo>
                    <a:pt x="99" y="61"/>
                    <a:pt x="99" y="61"/>
                    <a:pt x="99" y="61"/>
                  </a:cubicBezTo>
                  <a:cubicBezTo>
                    <a:pt x="101" y="53"/>
                    <a:pt x="101" y="53"/>
                    <a:pt x="101" y="53"/>
                  </a:cubicBezTo>
                  <a:cubicBezTo>
                    <a:pt x="95" y="48"/>
                    <a:pt x="95" y="48"/>
                    <a:pt x="95" y="48"/>
                  </a:cubicBezTo>
                  <a:cubicBezTo>
                    <a:pt x="103" y="47"/>
                    <a:pt x="103" y="47"/>
                    <a:pt x="103" y="47"/>
                  </a:cubicBezTo>
                  <a:cubicBezTo>
                    <a:pt x="106" y="41"/>
                    <a:pt x="106" y="41"/>
                    <a:pt x="106" y="41"/>
                  </a:cubicBezTo>
                  <a:cubicBezTo>
                    <a:pt x="109" y="47"/>
                    <a:pt x="109" y="47"/>
                    <a:pt x="109" y="47"/>
                  </a:cubicBezTo>
                  <a:cubicBezTo>
                    <a:pt x="116" y="48"/>
                    <a:pt x="116" y="48"/>
                    <a:pt x="116" y="48"/>
                  </a:cubicBezTo>
                  <a:cubicBezTo>
                    <a:pt x="111" y="53"/>
                    <a:pt x="111" y="53"/>
                    <a:pt x="111" y="53"/>
                  </a:cubicBezTo>
                  <a:lnTo>
                    <a:pt x="112"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1">
                <a:solidFill>
                  <a:schemeClr val="bg1"/>
                </a:solidFill>
                <a:latin typeface="+mn-ea"/>
                <a:cs typeface="+mn-ea"/>
              </a:endParaRPr>
            </a:p>
          </p:txBody>
        </p:sp>
      </p:grpSp>
      <p:grpSp>
        <p:nvGrpSpPr>
          <p:cNvPr id="34" name="组合 33"/>
          <p:cNvGrpSpPr/>
          <p:nvPr/>
        </p:nvGrpSpPr>
        <p:grpSpPr>
          <a:xfrm>
            <a:off x="433633" y="1808181"/>
            <a:ext cx="3180702" cy="1343779"/>
            <a:chOff x="433633" y="2024080"/>
            <a:chExt cx="3180701" cy="1343779"/>
          </a:xfrm>
        </p:grpSpPr>
        <p:grpSp>
          <p:nvGrpSpPr>
            <p:cNvPr id="35" name="组合 34"/>
            <p:cNvGrpSpPr/>
            <p:nvPr/>
          </p:nvGrpSpPr>
          <p:grpSpPr>
            <a:xfrm>
              <a:off x="433633" y="2395944"/>
              <a:ext cx="3140629" cy="971915"/>
              <a:chOff x="900129" y="2476067"/>
              <a:chExt cx="3140629" cy="971915"/>
            </a:xfrm>
          </p:grpSpPr>
          <p:sp>
            <p:nvSpPr>
              <p:cNvPr id="37" name="文本框 36"/>
              <p:cNvSpPr txBox="1"/>
              <p:nvPr/>
            </p:nvSpPr>
            <p:spPr bwMode="auto">
              <a:xfrm>
                <a:off x="900129" y="2684247"/>
                <a:ext cx="3140629" cy="763735"/>
              </a:xfrm>
              <a:prstGeom prst="rect">
                <a:avLst/>
              </a:prstGeom>
              <a:noFill/>
            </p:spPr>
            <p:txBody>
              <a:bodyPr wrap="square">
                <a:spAutoFit/>
              </a:bodyPr>
              <a:lstStyle/>
              <a:p>
                <a:pPr>
                  <a:lnSpc>
                    <a:spcPct val="125000"/>
                  </a:lnSpc>
                </a:pPr>
                <a:r>
                  <a:rPr lang="zh-CN" altLang="en-US" sz="1200" dirty="0">
                    <a:solidFill>
                      <a:schemeClr val="bg1"/>
                    </a:solidFill>
                    <a:latin typeface="+mn-ea"/>
                    <a:cs typeface="+mn-ea"/>
                    <a:sym typeface="Lato Light" charset="0"/>
                  </a:rPr>
                  <a:t>Add a detailed text description here, which is recommended to be relevant to the title and consistent with the</a:t>
                </a:r>
                <a:endParaRPr lang="en-US" altLang="zh-CN" sz="1200" dirty="0">
                  <a:solidFill>
                    <a:schemeClr val="bg1"/>
                  </a:solidFill>
                  <a:latin typeface="+mn-ea"/>
                  <a:cs typeface="+mn-ea"/>
                  <a:sym typeface="Lato Light" charset="0"/>
                </a:endParaRPr>
              </a:p>
            </p:txBody>
          </p:sp>
          <p:sp>
            <p:nvSpPr>
              <p:cNvPr id="38" name="文本框 37"/>
              <p:cNvSpPr txBox="1"/>
              <p:nvPr/>
            </p:nvSpPr>
            <p:spPr bwMode="auto">
              <a:xfrm>
                <a:off x="1690972" y="2476067"/>
                <a:ext cx="2349783" cy="307777"/>
              </a:xfrm>
              <a:prstGeom prst="rect">
                <a:avLst/>
              </a:prstGeom>
              <a:noFill/>
            </p:spPr>
            <p:txBody>
              <a:bodyPr wrap="square">
                <a:spAutoFit/>
              </a:bodyPr>
              <a:lstStyle/>
              <a:p>
                <a:pPr algn="r">
                  <a:defRPr/>
                </a:pPr>
                <a:r>
                  <a:rPr lang="zh-CN" altLang="en-US" sz="1400" spc="100" dirty="0">
                    <a:solidFill>
                      <a:schemeClr val="bg1"/>
                    </a:solidFill>
                    <a:latin typeface="+mn-ea"/>
                    <a:cs typeface="+mn-ea"/>
                  </a:rPr>
                  <a:t>Add a title here</a:t>
                </a:r>
              </a:p>
            </p:txBody>
          </p:sp>
        </p:grpSp>
        <p:sp>
          <p:nvSpPr>
            <p:cNvPr id="36" name="矩形 35"/>
            <p:cNvSpPr/>
            <p:nvPr/>
          </p:nvSpPr>
          <p:spPr>
            <a:xfrm>
              <a:off x="3041741" y="2024080"/>
              <a:ext cx="572593" cy="461665"/>
            </a:xfrm>
            <a:prstGeom prst="rect">
              <a:avLst/>
            </a:prstGeom>
          </p:spPr>
          <p:txBody>
            <a:bodyPr wrap="none">
              <a:spAutoFit/>
            </a:bodyPr>
            <a:lstStyle/>
            <a:p>
              <a:pPr algn="ctr"/>
              <a:r>
                <a:rPr lang="en-US" altLang="zh-CN" sz="2400" spc="100" dirty="0">
                  <a:solidFill>
                    <a:schemeClr val="bg1"/>
                  </a:solidFill>
                  <a:latin typeface="+mn-ea"/>
                  <a:cs typeface="+mn-ea"/>
                </a:rPr>
                <a:t>01</a:t>
              </a:r>
              <a:endParaRPr lang="zh-CN" altLang="en-US" sz="2400" dirty="0">
                <a:solidFill>
                  <a:schemeClr val="bg1"/>
                </a:solidFill>
                <a:latin typeface="+mn-ea"/>
                <a:cs typeface="+mn-ea"/>
              </a:endParaRPr>
            </a:p>
          </p:txBody>
        </p:sp>
      </p:grpSp>
      <p:grpSp>
        <p:nvGrpSpPr>
          <p:cNvPr id="39" name="组合 38"/>
          <p:cNvGrpSpPr/>
          <p:nvPr/>
        </p:nvGrpSpPr>
        <p:grpSpPr>
          <a:xfrm>
            <a:off x="433633" y="3154381"/>
            <a:ext cx="3180704" cy="1343779"/>
            <a:chOff x="433633" y="2024080"/>
            <a:chExt cx="3180704" cy="1343779"/>
          </a:xfrm>
        </p:grpSpPr>
        <p:grpSp>
          <p:nvGrpSpPr>
            <p:cNvPr id="40" name="组合 39"/>
            <p:cNvGrpSpPr/>
            <p:nvPr/>
          </p:nvGrpSpPr>
          <p:grpSpPr>
            <a:xfrm>
              <a:off x="433633" y="2395944"/>
              <a:ext cx="3140629" cy="971915"/>
              <a:chOff x="900129" y="2476067"/>
              <a:chExt cx="3140629" cy="971915"/>
            </a:xfrm>
          </p:grpSpPr>
          <p:sp>
            <p:nvSpPr>
              <p:cNvPr id="42" name="文本框 41"/>
              <p:cNvSpPr txBox="1"/>
              <p:nvPr/>
            </p:nvSpPr>
            <p:spPr bwMode="auto">
              <a:xfrm>
                <a:off x="900129" y="2684247"/>
                <a:ext cx="3140629" cy="763735"/>
              </a:xfrm>
              <a:prstGeom prst="rect">
                <a:avLst/>
              </a:prstGeom>
              <a:noFill/>
            </p:spPr>
            <p:txBody>
              <a:bodyPr wrap="square">
                <a:spAutoFit/>
              </a:bodyPr>
              <a:lstStyle/>
              <a:p>
                <a:pPr>
                  <a:lnSpc>
                    <a:spcPct val="125000"/>
                  </a:lnSpc>
                </a:pPr>
                <a:r>
                  <a:rPr lang="zh-CN" altLang="en-US" sz="1200" dirty="0">
                    <a:solidFill>
                      <a:schemeClr val="bg1"/>
                    </a:solidFill>
                    <a:latin typeface="+mn-ea"/>
                    <a:cs typeface="+mn-ea"/>
                    <a:sym typeface="Lato Light" charset="0"/>
                  </a:rPr>
                  <a:t>Add a detailed text description here, which is recommended to be relevant to the title and consistent with the</a:t>
                </a:r>
                <a:endParaRPr lang="en-US" altLang="zh-CN" sz="1200" dirty="0">
                  <a:solidFill>
                    <a:schemeClr val="bg1"/>
                  </a:solidFill>
                  <a:latin typeface="+mn-ea"/>
                  <a:cs typeface="+mn-ea"/>
                  <a:sym typeface="Lato Light" charset="0"/>
                </a:endParaRPr>
              </a:p>
            </p:txBody>
          </p:sp>
          <p:sp>
            <p:nvSpPr>
              <p:cNvPr id="43" name="文本框 42"/>
              <p:cNvSpPr txBox="1"/>
              <p:nvPr/>
            </p:nvSpPr>
            <p:spPr bwMode="auto">
              <a:xfrm>
                <a:off x="1690972" y="2476067"/>
                <a:ext cx="2349783" cy="307777"/>
              </a:xfrm>
              <a:prstGeom prst="rect">
                <a:avLst/>
              </a:prstGeom>
              <a:noFill/>
            </p:spPr>
            <p:txBody>
              <a:bodyPr wrap="square">
                <a:spAutoFit/>
              </a:bodyPr>
              <a:lstStyle/>
              <a:p>
                <a:pPr algn="r">
                  <a:defRPr/>
                </a:pPr>
                <a:r>
                  <a:rPr lang="zh-CN" altLang="en-US" sz="1400" spc="100" dirty="0">
                    <a:solidFill>
                      <a:schemeClr val="bg1"/>
                    </a:solidFill>
                    <a:latin typeface="+mn-ea"/>
                    <a:cs typeface="+mn-ea"/>
                  </a:rPr>
                  <a:t>Add a title here</a:t>
                </a:r>
              </a:p>
            </p:txBody>
          </p:sp>
        </p:grpSp>
        <p:sp>
          <p:nvSpPr>
            <p:cNvPr id="41" name="矩形 40"/>
            <p:cNvSpPr/>
            <p:nvPr/>
          </p:nvSpPr>
          <p:spPr>
            <a:xfrm>
              <a:off x="3041744" y="2024080"/>
              <a:ext cx="572593" cy="461665"/>
            </a:xfrm>
            <a:prstGeom prst="rect">
              <a:avLst/>
            </a:prstGeom>
          </p:spPr>
          <p:txBody>
            <a:bodyPr wrap="none">
              <a:spAutoFit/>
            </a:bodyPr>
            <a:lstStyle/>
            <a:p>
              <a:pPr algn="ctr"/>
              <a:r>
                <a:rPr lang="en-US" altLang="zh-CN" sz="2400" spc="100" dirty="0">
                  <a:solidFill>
                    <a:schemeClr val="bg1"/>
                  </a:solidFill>
                  <a:latin typeface="+mn-ea"/>
                  <a:cs typeface="+mn-ea"/>
                </a:rPr>
                <a:t>02</a:t>
              </a:r>
              <a:endParaRPr lang="zh-CN" altLang="en-US" sz="2400" dirty="0">
                <a:solidFill>
                  <a:schemeClr val="bg1"/>
                </a:solidFill>
                <a:latin typeface="+mn-ea"/>
                <a:cs typeface="+mn-ea"/>
              </a:endParaRPr>
            </a:p>
          </p:txBody>
        </p:sp>
      </p:grpSp>
      <p:grpSp>
        <p:nvGrpSpPr>
          <p:cNvPr id="44" name="组合 43"/>
          <p:cNvGrpSpPr/>
          <p:nvPr/>
        </p:nvGrpSpPr>
        <p:grpSpPr>
          <a:xfrm>
            <a:off x="527901" y="4500581"/>
            <a:ext cx="3086436" cy="1343779"/>
            <a:chOff x="527900" y="2024080"/>
            <a:chExt cx="3086435" cy="1343779"/>
          </a:xfrm>
        </p:grpSpPr>
        <p:grpSp>
          <p:nvGrpSpPr>
            <p:cNvPr id="45" name="组合 44"/>
            <p:cNvGrpSpPr/>
            <p:nvPr/>
          </p:nvGrpSpPr>
          <p:grpSpPr>
            <a:xfrm>
              <a:off x="527900" y="2395944"/>
              <a:ext cx="3046362" cy="971915"/>
              <a:chOff x="994396" y="2476067"/>
              <a:chExt cx="3046362" cy="971915"/>
            </a:xfrm>
          </p:grpSpPr>
          <p:sp>
            <p:nvSpPr>
              <p:cNvPr id="47" name="文本框 46"/>
              <p:cNvSpPr txBox="1"/>
              <p:nvPr/>
            </p:nvSpPr>
            <p:spPr bwMode="auto">
              <a:xfrm>
                <a:off x="994396" y="2684247"/>
                <a:ext cx="3046362" cy="763735"/>
              </a:xfrm>
              <a:prstGeom prst="rect">
                <a:avLst/>
              </a:prstGeom>
              <a:noFill/>
            </p:spPr>
            <p:txBody>
              <a:bodyPr wrap="square">
                <a:spAutoFit/>
              </a:bodyPr>
              <a:lstStyle/>
              <a:p>
                <a:pPr>
                  <a:lnSpc>
                    <a:spcPct val="125000"/>
                  </a:lnSpc>
                </a:pPr>
                <a:r>
                  <a:rPr lang="zh-CN" altLang="en-US" sz="1200" dirty="0">
                    <a:solidFill>
                      <a:schemeClr val="bg1"/>
                    </a:solidFill>
                    <a:latin typeface="+mn-ea"/>
                    <a:cs typeface="+mn-ea"/>
                    <a:sym typeface="Lato Light" charset="0"/>
                  </a:rPr>
                  <a:t>Add a detailed text description here, which is recommended to be relevant to the title and consistent with the</a:t>
                </a:r>
                <a:endParaRPr lang="en-US" altLang="zh-CN" sz="1200" dirty="0">
                  <a:solidFill>
                    <a:schemeClr val="bg1"/>
                  </a:solidFill>
                  <a:latin typeface="+mn-ea"/>
                  <a:cs typeface="+mn-ea"/>
                  <a:sym typeface="Lato Light" charset="0"/>
                </a:endParaRPr>
              </a:p>
            </p:txBody>
          </p:sp>
          <p:sp>
            <p:nvSpPr>
              <p:cNvPr id="48" name="文本框 47"/>
              <p:cNvSpPr txBox="1"/>
              <p:nvPr/>
            </p:nvSpPr>
            <p:spPr bwMode="auto">
              <a:xfrm>
                <a:off x="1690972" y="2476067"/>
                <a:ext cx="2349783" cy="307777"/>
              </a:xfrm>
              <a:prstGeom prst="rect">
                <a:avLst/>
              </a:prstGeom>
              <a:noFill/>
            </p:spPr>
            <p:txBody>
              <a:bodyPr wrap="square">
                <a:spAutoFit/>
              </a:bodyPr>
              <a:lstStyle/>
              <a:p>
                <a:pPr algn="r">
                  <a:defRPr/>
                </a:pPr>
                <a:r>
                  <a:rPr lang="zh-CN" altLang="en-US" sz="1400" spc="100" dirty="0">
                    <a:solidFill>
                      <a:schemeClr val="bg1"/>
                    </a:solidFill>
                    <a:latin typeface="+mn-ea"/>
                    <a:cs typeface="+mn-ea"/>
                  </a:rPr>
                  <a:t>Add a title here</a:t>
                </a:r>
              </a:p>
            </p:txBody>
          </p:sp>
        </p:grpSp>
        <p:sp>
          <p:nvSpPr>
            <p:cNvPr id="46" name="矩形 45"/>
            <p:cNvSpPr/>
            <p:nvPr/>
          </p:nvSpPr>
          <p:spPr>
            <a:xfrm>
              <a:off x="3041742" y="2024080"/>
              <a:ext cx="572593" cy="461665"/>
            </a:xfrm>
            <a:prstGeom prst="rect">
              <a:avLst/>
            </a:prstGeom>
          </p:spPr>
          <p:txBody>
            <a:bodyPr wrap="none">
              <a:spAutoFit/>
            </a:bodyPr>
            <a:lstStyle/>
            <a:p>
              <a:pPr algn="ctr"/>
              <a:r>
                <a:rPr lang="en-US" altLang="zh-CN" sz="2400" spc="100" dirty="0">
                  <a:solidFill>
                    <a:schemeClr val="bg1"/>
                  </a:solidFill>
                  <a:latin typeface="+mn-ea"/>
                  <a:cs typeface="+mn-ea"/>
                </a:rPr>
                <a:t>03</a:t>
              </a:r>
              <a:endParaRPr lang="zh-CN" altLang="en-US" sz="2400" dirty="0">
                <a:solidFill>
                  <a:schemeClr val="bg1"/>
                </a:solidFill>
                <a:latin typeface="+mn-ea"/>
                <a:cs typeface="+mn-ea"/>
              </a:endParaRPr>
            </a:p>
          </p:txBody>
        </p:sp>
      </p:grpSp>
      <p:sp>
        <p:nvSpPr>
          <p:cNvPr id="49" name="文本框 48"/>
          <p:cNvSpPr txBox="1"/>
          <p:nvPr/>
        </p:nvSpPr>
        <p:spPr>
          <a:xfrm>
            <a:off x="7918771" y="3478177"/>
            <a:ext cx="3039708" cy="553998"/>
          </a:xfrm>
          <a:prstGeom prst="rect">
            <a:avLst/>
          </a:prstGeom>
          <a:noFill/>
        </p:spPr>
        <p:txBody>
          <a:bodyPr wrap="square" rtlCol="0">
            <a:spAutoFit/>
          </a:bodyPr>
          <a:lstStyle/>
          <a:p>
            <a:pPr>
              <a:lnSpc>
                <a:spcPct val="125000"/>
              </a:lnSpc>
            </a:pPr>
            <a:r>
              <a:rPr lang="zh-CN" altLang="en-US" sz="1200" dirty="0">
                <a:solidFill>
                  <a:schemeClr val="bg1"/>
                </a:solidFill>
                <a:latin typeface="+mn-ea"/>
                <a:cs typeface="+mn-ea"/>
                <a:sym typeface="Lato Light" charset="0"/>
              </a:rPr>
              <a:t>Add a detailed text description here, which is recommended to be relevant to the title and consistent with the</a:t>
            </a:r>
            <a:endParaRPr lang="en-US" altLang="zh-CN" sz="1200" dirty="0">
              <a:solidFill>
                <a:schemeClr val="bg1"/>
              </a:solidFill>
              <a:latin typeface="+mn-ea"/>
              <a:cs typeface="+mn-ea"/>
              <a:sym typeface="Lato Light" charset="0"/>
            </a:endParaRPr>
          </a:p>
        </p:txBody>
      </p:sp>
      <p:sp>
        <p:nvSpPr>
          <p:cNvPr id="50" name="文本框 49"/>
          <p:cNvSpPr txBox="1"/>
          <p:nvPr/>
        </p:nvSpPr>
        <p:spPr>
          <a:xfrm>
            <a:off x="7918769" y="3150520"/>
            <a:ext cx="2101531" cy="300210"/>
          </a:xfrm>
          <a:prstGeom prst="rect">
            <a:avLst/>
          </a:prstGeom>
          <a:noFill/>
        </p:spPr>
        <p:txBody>
          <a:bodyPr wrap="square" rtlCol="0">
            <a:spAutoFit/>
          </a:bodyPr>
          <a:lstStyle/>
          <a:p>
            <a:r>
              <a:rPr lang="en-US" altLang="zh-CN" sz="1351" dirty="0">
                <a:solidFill>
                  <a:schemeClr val="bg1"/>
                </a:solidFill>
                <a:latin typeface="+mn-ea"/>
                <a:cs typeface="+mn-ea"/>
              </a:rPr>
              <a:t>Add the title here</a:t>
            </a:r>
          </a:p>
        </p:txBody>
      </p:sp>
      <p:sp>
        <p:nvSpPr>
          <p:cNvPr id="51" name="矩形 50"/>
          <p:cNvSpPr/>
          <p:nvPr/>
        </p:nvSpPr>
        <p:spPr>
          <a:xfrm>
            <a:off x="7915369" y="2422469"/>
            <a:ext cx="1225015" cy="830997"/>
          </a:xfrm>
          <a:prstGeom prst="rect">
            <a:avLst/>
          </a:prstGeom>
        </p:spPr>
        <p:txBody>
          <a:bodyPr wrap="none">
            <a:spAutoFit/>
          </a:bodyPr>
          <a:lstStyle/>
          <a:p>
            <a:r>
              <a:rPr lang="en-US" altLang="zh-CN" sz="4800" dirty="0">
                <a:solidFill>
                  <a:schemeClr val="bg1"/>
                </a:solidFill>
                <a:latin typeface="+mn-ea"/>
                <a:cs typeface="+mn-ea"/>
              </a:rPr>
              <a:t>75</a:t>
            </a:r>
            <a:r>
              <a:rPr lang="en-US" altLang="zh-CN" sz="2800" dirty="0">
                <a:solidFill>
                  <a:schemeClr val="bg1"/>
                </a:solidFill>
                <a:latin typeface="+mn-ea"/>
                <a:cs typeface="+mn-ea"/>
              </a:rPr>
              <a:t>%</a:t>
            </a:r>
            <a:endParaRPr lang="zh-CN" altLang="en-US" sz="900" dirty="0">
              <a:solidFill>
                <a:schemeClr val="bg1"/>
              </a:solidFill>
              <a:latin typeface="+mn-ea"/>
              <a:cs typeface="+mn-ea"/>
            </a:endParaRPr>
          </a:p>
        </p:txBody>
      </p:sp>
      <p:sp>
        <p:nvSpPr>
          <p:cNvPr id="52" name="矩形 51"/>
          <p:cNvSpPr/>
          <p:nvPr/>
        </p:nvSpPr>
        <p:spPr>
          <a:xfrm>
            <a:off x="7915369" y="4338157"/>
            <a:ext cx="3043111" cy="553998"/>
          </a:xfrm>
          <a:prstGeom prst="rect">
            <a:avLst/>
          </a:prstGeom>
          <a:noFill/>
        </p:spPr>
        <p:txBody>
          <a:bodyPr wrap="square" rtlCol="0">
            <a:spAutoFit/>
          </a:bodyPr>
          <a:lstStyle/>
          <a:p>
            <a:pPr>
              <a:lnSpc>
                <a:spcPct val="125000"/>
              </a:lnSpc>
            </a:pPr>
            <a:r>
              <a:rPr lang="zh-CN" altLang="en-US" sz="1200" dirty="0">
                <a:solidFill>
                  <a:schemeClr val="bg1"/>
                </a:solidFill>
                <a:latin typeface="+mn-ea"/>
                <a:cs typeface="+mn-ea"/>
                <a:sym typeface="Lato Light" charset="0"/>
              </a:rPr>
              <a:t>Add a detailed text description here, which is recommended to be relevant to the title and consistent with the</a:t>
            </a:r>
            <a:endParaRPr lang="en-US" altLang="zh-CN" sz="1200" dirty="0">
              <a:solidFill>
                <a:schemeClr val="bg1"/>
              </a:solidFill>
              <a:latin typeface="+mn-ea"/>
              <a:cs typeface="+mn-ea"/>
              <a:sym typeface="Lato Light" charset="0"/>
            </a:endParaRPr>
          </a:p>
        </p:txBody>
      </p:sp>
      <p:sp>
        <p:nvSpPr>
          <p:cNvPr id="53" name="矩形 52"/>
          <p:cNvSpPr/>
          <p:nvPr/>
        </p:nvSpPr>
        <p:spPr>
          <a:xfrm>
            <a:off x="1335123" y="451832"/>
            <a:ext cx="1107996" cy="646331"/>
          </a:xfrm>
          <a:prstGeom prst="rect">
            <a:avLst/>
          </a:prstGeom>
        </p:spPr>
        <p:txBody>
          <a:bodyPr wrap="none">
            <a:spAutoFit/>
          </a:bodyPr>
          <a:lstStyle/>
          <a:p>
            <a:r>
              <a:rPr lang="zh-CN" altLang="en-US" sz="3600" b="1" dirty="0">
                <a:solidFill>
                  <a:srgbClr val="FFFFFF"/>
                </a:solidFill>
                <a:latin typeface="+mn-ea"/>
                <a:cs typeface="+mn-ea"/>
              </a:rPr>
              <a:t>Title</a:t>
            </a:r>
          </a:p>
        </p:txBody>
      </p:sp>
      <p:sp>
        <p:nvSpPr>
          <p:cNvPr id="54" name="文本框 53"/>
          <p:cNvSpPr txBox="1"/>
          <p:nvPr/>
        </p:nvSpPr>
        <p:spPr>
          <a:xfrm>
            <a:off x="12192000" y="9372600"/>
            <a:ext cx="877163" cy="369332"/>
          </a:xfrm>
          <a:prstGeom prst="rect">
            <a:avLst/>
          </a:prstGeom>
          <a:noFill/>
        </p:spPr>
        <p:txBody>
          <a:bodyPr wrap="none" rtlCol="0">
            <a:spAutoFit/>
          </a:bodyPr>
          <a:lstStyle/>
          <a:p>
            <a:r>
              <a:rPr lang="zh-CN" altLang="en-US" dirty="0"/>
              <a:t>Delay character</a:t>
            </a:r>
          </a:p>
        </p:txBody>
      </p:sp>
    </p:spTree>
    <p:extLst>
      <p:ext uri="{BB962C8B-B14F-4D97-AF65-F5344CB8AC3E}">
        <p14:creationId xmlns:p14="http://schemas.microsoft.com/office/powerpoint/2010/main" val="1925005444"/>
      </p:ext>
    </p:extLst>
  </p:cSld>
  <p:clrMapOvr>
    <a:masterClrMapping/>
  </p:clrMapOvr>
  <p:transition spd="slow" advTm="5000">
    <p:pull dir="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60000" fill="hold" nodeType="afterEffect" p14:presetBounceEnd="4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0000">
                                          <p:cBhvr additive="base">
                                            <p:cTn id="7" dur="500" fill="hold"/>
                                            <p:tgtEl>
                                              <p:spTgt spid="4"/>
                                            </p:tgtEl>
                                            <p:attrNameLst>
                                              <p:attrName>ppt_x</p:attrName>
                                            </p:attrNameLst>
                                          </p:cBhvr>
                                          <p:tavLst>
                                            <p:tav tm="0">
                                              <p:val>
                                                <p:strVal val="0-#ppt_w/2"/>
                                              </p:val>
                                            </p:tav>
                                            <p:tav tm="100000">
                                              <p:val>
                                                <p:strVal val="#ppt_x"/>
                                              </p:val>
                                            </p:tav>
                                          </p:tavLst>
                                        </p:anim>
                                        <p:anim calcmode="lin" valueType="num" p14:bounceEnd="40000">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accel="60000" fill="hold" nodeType="withEffect" p14:presetBounceEnd="40000">
                                      <p:stCondLst>
                                        <p:cond delay="200"/>
                                      </p:stCondLst>
                                      <p:childTnLst>
                                        <p:set>
                                          <p:cBhvr>
                                            <p:cTn id="10" dur="1" fill="hold">
                                              <p:stCondLst>
                                                <p:cond delay="0"/>
                                              </p:stCondLst>
                                            </p:cTn>
                                            <p:tgtEl>
                                              <p:spTgt spid="10"/>
                                            </p:tgtEl>
                                            <p:attrNameLst>
                                              <p:attrName>style.visibility</p:attrName>
                                            </p:attrNameLst>
                                          </p:cBhvr>
                                          <p:to>
                                            <p:strVal val="visible"/>
                                          </p:to>
                                        </p:set>
                                        <p:anim calcmode="lin" valueType="num" p14:bounceEnd="40000">
                                          <p:cBhvr additive="base">
                                            <p:cTn id="11" dur="500" fill="hold"/>
                                            <p:tgtEl>
                                              <p:spTgt spid="10"/>
                                            </p:tgtEl>
                                            <p:attrNameLst>
                                              <p:attrName>ppt_x</p:attrName>
                                            </p:attrNameLst>
                                          </p:cBhvr>
                                          <p:tavLst>
                                            <p:tav tm="0">
                                              <p:val>
                                                <p:strVal val="1+#ppt_w/2"/>
                                              </p:val>
                                            </p:tav>
                                            <p:tav tm="100000">
                                              <p:val>
                                                <p:strVal val="#ppt_x"/>
                                              </p:val>
                                            </p:tav>
                                          </p:tavLst>
                                        </p:anim>
                                        <p:anim calcmode="lin" valueType="num" p14:bounceEnd="40000">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accel="60000" fill="hold" nodeType="withEffect" p14:presetBounceEnd="40000">
                                      <p:stCondLst>
                                        <p:cond delay="400"/>
                                      </p:stCondLst>
                                      <p:childTnLst>
                                        <p:set>
                                          <p:cBhvr>
                                            <p:cTn id="14" dur="1" fill="hold">
                                              <p:stCondLst>
                                                <p:cond delay="0"/>
                                              </p:stCondLst>
                                            </p:cTn>
                                            <p:tgtEl>
                                              <p:spTgt spid="7"/>
                                            </p:tgtEl>
                                            <p:attrNameLst>
                                              <p:attrName>style.visibility</p:attrName>
                                            </p:attrNameLst>
                                          </p:cBhvr>
                                          <p:to>
                                            <p:strVal val="visible"/>
                                          </p:to>
                                        </p:set>
                                        <p:anim calcmode="lin" valueType="num" p14:bounceEnd="40000">
                                          <p:cBhvr additive="base">
                                            <p:cTn id="15" dur="500" fill="hold"/>
                                            <p:tgtEl>
                                              <p:spTgt spid="7"/>
                                            </p:tgtEl>
                                            <p:attrNameLst>
                                              <p:attrName>ppt_x</p:attrName>
                                            </p:attrNameLst>
                                          </p:cBhvr>
                                          <p:tavLst>
                                            <p:tav tm="0">
                                              <p:val>
                                                <p:strVal val="#ppt_x"/>
                                              </p:val>
                                            </p:tav>
                                            <p:tav tm="100000">
                                              <p:val>
                                                <p:strVal val="#ppt_x"/>
                                              </p:val>
                                            </p:tav>
                                          </p:tavLst>
                                        </p:anim>
                                        <p:anim calcmode="lin" valueType="num" p14:bounceEnd="40000">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par>
                              <p:cTn id="17" fill="hold">
                                <p:stCondLst>
                                  <p:cond delay="900"/>
                                </p:stCondLst>
                                <p:childTnLst>
                                  <p:par>
                                    <p:cTn id="18" presetID="45" presetClass="entr" presetSubtype="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anim calcmode="lin" valueType="num">
                                          <p:cBhvr>
                                            <p:cTn id="21" dur="500" fill="hold"/>
                                            <p:tgtEl>
                                              <p:spTgt spid="13"/>
                                            </p:tgtEl>
                                            <p:attrNameLst>
                                              <p:attrName>ppt_w</p:attrName>
                                            </p:attrNameLst>
                                          </p:cBhvr>
                                          <p:tavLst>
                                            <p:tav tm="0" fmla="#ppt_w*sin(2.5*pi*$)">
                                              <p:val>
                                                <p:fltVal val="0"/>
                                              </p:val>
                                            </p:tav>
                                            <p:tav tm="100000">
                                              <p:val>
                                                <p:fltVal val="1"/>
                                              </p:val>
                                            </p:tav>
                                          </p:tavLst>
                                        </p:anim>
                                        <p:anim calcmode="lin" valueType="num">
                                          <p:cBhvr>
                                            <p:cTn id="22" dur="500" fill="hold"/>
                                            <p:tgtEl>
                                              <p:spTgt spid="13"/>
                                            </p:tgtEl>
                                            <p:attrNameLst>
                                              <p:attrName>ppt_h</p:attrName>
                                            </p:attrNameLst>
                                          </p:cBhvr>
                                          <p:tavLst>
                                            <p:tav tm="0">
                                              <p:val>
                                                <p:strVal val="#ppt_h"/>
                                              </p:val>
                                            </p:tav>
                                            <p:tav tm="100000">
                                              <p:val>
                                                <p:strVal val="#ppt_h"/>
                                              </p:val>
                                            </p:tav>
                                          </p:tavLst>
                                        </p:anim>
                                      </p:childTnLst>
                                    </p:cTn>
                                  </p:par>
                                </p:childTnLst>
                              </p:cTn>
                            </p:par>
                            <p:par>
                              <p:cTn id="23" fill="hold">
                                <p:stCondLst>
                                  <p:cond delay="1400"/>
                                </p:stCondLst>
                                <p:childTnLst>
                                  <p:par>
                                    <p:cTn id="24" presetID="22" presetClass="entr" presetSubtype="2" fill="hold"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right)">
                                          <p:cBhvr>
                                            <p:cTn id="26" dur="500"/>
                                            <p:tgtEl>
                                              <p:spTgt spid="34"/>
                                            </p:tgtEl>
                                          </p:cBhvr>
                                        </p:animEffect>
                                      </p:childTnLst>
                                    </p:cTn>
                                  </p:par>
                                </p:childTnLst>
                              </p:cTn>
                            </p:par>
                            <p:par>
                              <p:cTn id="27" fill="hold">
                                <p:stCondLst>
                                  <p:cond delay="1900"/>
                                </p:stCondLst>
                                <p:childTnLst>
                                  <p:par>
                                    <p:cTn id="28" presetID="45" presetClass="entr" presetSubtype="0"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anim calcmode="lin" valueType="num">
                                          <p:cBhvr>
                                            <p:cTn id="31" dur="500" fill="hold"/>
                                            <p:tgtEl>
                                              <p:spTgt spid="23"/>
                                            </p:tgtEl>
                                            <p:attrNameLst>
                                              <p:attrName>ppt_w</p:attrName>
                                            </p:attrNameLst>
                                          </p:cBhvr>
                                          <p:tavLst>
                                            <p:tav tm="0" fmla="#ppt_w*sin(2.5*pi*$)">
                                              <p:val>
                                                <p:fltVal val="0"/>
                                              </p:val>
                                            </p:tav>
                                            <p:tav tm="100000">
                                              <p:val>
                                                <p:fltVal val="1"/>
                                              </p:val>
                                            </p:tav>
                                          </p:tavLst>
                                        </p:anim>
                                        <p:anim calcmode="lin" valueType="num">
                                          <p:cBhvr>
                                            <p:cTn id="32" dur="500" fill="hold"/>
                                            <p:tgtEl>
                                              <p:spTgt spid="23"/>
                                            </p:tgtEl>
                                            <p:attrNameLst>
                                              <p:attrName>ppt_h</p:attrName>
                                            </p:attrNameLst>
                                          </p:cBhvr>
                                          <p:tavLst>
                                            <p:tav tm="0">
                                              <p:val>
                                                <p:strVal val="#ppt_h"/>
                                              </p:val>
                                            </p:tav>
                                            <p:tav tm="100000">
                                              <p:val>
                                                <p:strVal val="#ppt_h"/>
                                              </p:val>
                                            </p:tav>
                                          </p:tavLst>
                                        </p:anim>
                                      </p:childTnLst>
                                    </p:cTn>
                                  </p:par>
                                </p:childTnLst>
                              </p:cTn>
                            </p:par>
                            <p:par>
                              <p:cTn id="33" fill="hold">
                                <p:stCondLst>
                                  <p:cond delay="2400"/>
                                </p:stCondLst>
                                <p:childTnLst>
                                  <p:par>
                                    <p:cTn id="34" presetID="22" presetClass="entr" presetSubtype="2"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right)">
                                          <p:cBhvr>
                                            <p:cTn id="36" dur="500"/>
                                            <p:tgtEl>
                                              <p:spTgt spid="39"/>
                                            </p:tgtEl>
                                          </p:cBhvr>
                                        </p:animEffect>
                                      </p:childTnLst>
                                    </p:cTn>
                                  </p:par>
                                </p:childTnLst>
                              </p:cTn>
                            </p:par>
                            <p:par>
                              <p:cTn id="37" fill="hold">
                                <p:stCondLst>
                                  <p:cond delay="2900"/>
                                </p:stCondLst>
                                <p:childTnLst>
                                  <p:par>
                                    <p:cTn id="38" presetID="45" presetClass="entr" presetSubtype="0" fill="hold" nodeType="after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anim calcmode="lin" valueType="num">
                                          <p:cBhvr>
                                            <p:cTn id="41" dur="500" fill="hold"/>
                                            <p:tgtEl>
                                              <p:spTgt spid="31"/>
                                            </p:tgtEl>
                                            <p:attrNameLst>
                                              <p:attrName>ppt_w</p:attrName>
                                            </p:attrNameLst>
                                          </p:cBhvr>
                                          <p:tavLst>
                                            <p:tav tm="0" fmla="#ppt_w*sin(2.5*pi*$)">
                                              <p:val>
                                                <p:fltVal val="0"/>
                                              </p:val>
                                            </p:tav>
                                            <p:tav tm="100000">
                                              <p:val>
                                                <p:fltVal val="1"/>
                                              </p:val>
                                            </p:tav>
                                          </p:tavLst>
                                        </p:anim>
                                        <p:anim calcmode="lin" valueType="num">
                                          <p:cBhvr>
                                            <p:cTn id="42" dur="500" fill="hold"/>
                                            <p:tgtEl>
                                              <p:spTgt spid="31"/>
                                            </p:tgtEl>
                                            <p:attrNameLst>
                                              <p:attrName>ppt_h</p:attrName>
                                            </p:attrNameLst>
                                          </p:cBhvr>
                                          <p:tavLst>
                                            <p:tav tm="0">
                                              <p:val>
                                                <p:strVal val="#ppt_h"/>
                                              </p:val>
                                            </p:tav>
                                            <p:tav tm="100000">
                                              <p:val>
                                                <p:strVal val="#ppt_h"/>
                                              </p:val>
                                            </p:tav>
                                          </p:tavLst>
                                        </p:anim>
                                      </p:childTnLst>
                                    </p:cTn>
                                  </p:par>
                                </p:childTnLst>
                              </p:cTn>
                            </p:par>
                            <p:par>
                              <p:cTn id="43" fill="hold">
                                <p:stCondLst>
                                  <p:cond delay="3400"/>
                                </p:stCondLst>
                                <p:childTnLst>
                                  <p:par>
                                    <p:cTn id="44" presetID="22" presetClass="entr" presetSubtype="2" fill="hold" nodeType="after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wipe(right)">
                                          <p:cBhvr>
                                            <p:cTn id="46" dur="500"/>
                                            <p:tgtEl>
                                              <p:spTgt spid="44"/>
                                            </p:tgtEl>
                                          </p:cBhvr>
                                        </p:animEffect>
                                      </p:childTnLst>
                                    </p:cTn>
                                  </p:par>
                                </p:childTnLst>
                              </p:cTn>
                            </p:par>
                            <p:par>
                              <p:cTn id="47" fill="hold">
                                <p:stCondLst>
                                  <p:cond delay="3900"/>
                                </p:stCondLst>
                                <p:childTnLst>
                                  <p:par>
                                    <p:cTn id="48" presetID="53" presetClass="entr" presetSubtype="16" fill="hold" grpId="0" nodeType="afterEffect">
                                      <p:stCondLst>
                                        <p:cond delay="0"/>
                                      </p:stCondLst>
                                      <p:iterate type="lt">
                                        <p:tmPct val="10000"/>
                                      </p:iterate>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500"/>
                                </p:stCondLst>
                                <p:childTnLst>
                                  <p:par>
                                    <p:cTn id="54" presetID="22" presetClass="entr" presetSubtype="8" fill="hold" grpId="0"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wipe(left)">
                                          <p:cBhvr>
                                            <p:cTn id="56" dur="500"/>
                                            <p:tgtEl>
                                              <p:spTgt spid="50"/>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52"/>
                                            </p:tgtEl>
                                            <p:attrNameLst>
                                              <p:attrName>style.visibility</p:attrName>
                                            </p:attrNameLst>
                                          </p:cBhvr>
                                          <p:to>
                                            <p:strVal val="visible"/>
                                          </p:to>
                                        </p:set>
                                        <p:animEffect transition="in" filter="wipe(left)">
                                          <p:cBhvr>
                                            <p:cTn id="59" dur="500"/>
                                            <p:tgtEl>
                                              <p:spTgt spid="52"/>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wipe(left)">
                                          <p:cBhvr>
                                            <p:cTn id="62" dur="500"/>
                                            <p:tgtEl>
                                              <p:spTgt spid="49"/>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wipe(down)">
                                          <p:cBhvr>
                                            <p:cTn id="66"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P spid="54"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6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accel="60000" fill="hold" nodeType="withEffect">
                                      <p:stCondLst>
                                        <p:cond delay="2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accel="60000" fill="hold" nodeType="withEffect">
                                      <p:stCondLst>
                                        <p:cond delay="4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par>
                              <p:cTn id="17" fill="hold">
                                <p:stCondLst>
                                  <p:cond delay="900"/>
                                </p:stCondLst>
                                <p:childTnLst>
                                  <p:par>
                                    <p:cTn id="18" presetID="45" presetClass="entr" presetSubtype="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anim calcmode="lin" valueType="num">
                                          <p:cBhvr>
                                            <p:cTn id="21" dur="500" fill="hold"/>
                                            <p:tgtEl>
                                              <p:spTgt spid="13"/>
                                            </p:tgtEl>
                                            <p:attrNameLst>
                                              <p:attrName>ppt_w</p:attrName>
                                            </p:attrNameLst>
                                          </p:cBhvr>
                                          <p:tavLst>
                                            <p:tav tm="0" fmla="#ppt_w*sin(2.5*pi*$)">
                                              <p:val>
                                                <p:fltVal val="0"/>
                                              </p:val>
                                            </p:tav>
                                            <p:tav tm="100000">
                                              <p:val>
                                                <p:fltVal val="1"/>
                                              </p:val>
                                            </p:tav>
                                          </p:tavLst>
                                        </p:anim>
                                        <p:anim calcmode="lin" valueType="num">
                                          <p:cBhvr>
                                            <p:cTn id="22" dur="500" fill="hold"/>
                                            <p:tgtEl>
                                              <p:spTgt spid="13"/>
                                            </p:tgtEl>
                                            <p:attrNameLst>
                                              <p:attrName>ppt_h</p:attrName>
                                            </p:attrNameLst>
                                          </p:cBhvr>
                                          <p:tavLst>
                                            <p:tav tm="0">
                                              <p:val>
                                                <p:strVal val="#ppt_h"/>
                                              </p:val>
                                            </p:tav>
                                            <p:tav tm="100000">
                                              <p:val>
                                                <p:strVal val="#ppt_h"/>
                                              </p:val>
                                            </p:tav>
                                          </p:tavLst>
                                        </p:anim>
                                      </p:childTnLst>
                                    </p:cTn>
                                  </p:par>
                                </p:childTnLst>
                              </p:cTn>
                            </p:par>
                            <p:par>
                              <p:cTn id="23" fill="hold">
                                <p:stCondLst>
                                  <p:cond delay="1400"/>
                                </p:stCondLst>
                                <p:childTnLst>
                                  <p:par>
                                    <p:cTn id="24" presetID="22" presetClass="entr" presetSubtype="2" fill="hold"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right)">
                                          <p:cBhvr>
                                            <p:cTn id="26" dur="500"/>
                                            <p:tgtEl>
                                              <p:spTgt spid="34"/>
                                            </p:tgtEl>
                                          </p:cBhvr>
                                        </p:animEffect>
                                      </p:childTnLst>
                                    </p:cTn>
                                  </p:par>
                                </p:childTnLst>
                              </p:cTn>
                            </p:par>
                            <p:par>
                              <p:cTn id="27" fill="hold">
                                <p:stCondLst>
                                  <p:cond delay="1900"/>
                                </p:stCondLst>
                                <p:childTnLst>
                                  <p:par>
                                    <p:cTn id="28" presetID="45" presetClass="entr" presetSubtype="0"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anim calcmode="lin" valueType="num">
                                          <p:cBhvr>
                                            <p:cTn id="31" dur="500" fill="hold"/>
                                            <p:tgtEl>
                                              <p:spTgt spid="23"/>
                                            </p:tgtEl>
                                            <p:attrNameLst>
                                              <p:attrName>ppt_w</p:attrName>
                                            </p:attrNameLst>
                                          </p:cBhvr>
                                          <p:tavLst>
                                            <p:tav tm="0" fmla="#ppt_w*sin(2.5*pi*$)">
                                              <p:val>
                                                <p:fltVal val="0"/>
                                              </p:val>
                                            </p:tav>
                                            <p:tav tm="100000">
                                              <p:val>
                                                <p:fltVal val="1"/>
                                              </p:val>
                                            </p:tav>
                                          </p:tavLst>
                                        </p:anim>
                                        <p:anim calcmode="lin" valueType="num">
                                          <p:cBhvr>
                                            <p:cTn id="32" dur="500" fill="hold"/>
                                            <p:tgtEl>
                                              <p:spTgt spid="23"/>
                                            </p:tgtEl>
                                            <p:attrNameLst>
                                              <p:attrName>ppt_h</p:attrName>
                                            </p:attrNameLst>
                                          </p:cBhvr>
                                          <p:tavLst>
                                            <p:tav tm="0">
                                              <p:val>
                                                <p:strVal val="#ppt_h"/>
                                              </p:val>
                                            </p:tav>
                                            <p:tav tm="100000">
                                              <p:val>
                                                <p:strVal val="#ppt_h"/>
                                              </p:val>
                                            </p:tav>
                                          </p:tavLst>
                                        </p:anim>
                                      </p:childTnLst>
                                    </p:cTn>
                                  </p:par>
                                </p:childTnLst>
                              </p:cTn>
                            </p:par>
                            <p:par>
                              <p:cTn id="33" fill="hold">
                                <p:stCondLst>
                                  <p:cond delay="2400"/>
                                </p:stCondLst>
                                <p:childTnLst>
                                  <p:par>
                                    <p:cTn id="34" presetID="22" presetClass="entr" presetSubtype="2"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right)">
                                          <p:cBhvr>
                                            <p:cTn id="36" dur="500"/>
                                            <p:tgtEl>
                                              <p:spTgt spid="39"/>
                                            </p:tgtEl>
                                          </p:cBhvr>
                                        </p:animEffect>
                                      </p:childTnLst>
                                    </p:cTn>
                                  </p:par>
                                </p:childTnLst>
                              </p:cTn>
                            </p:par>
                            <p:par>
                              <p:cTn id="37" fill="hold">
                                <p:stCondLst>
                                  <p:cond delay="2900"/>
                                </p:stCondLst>
                                <p:childTnLst>
                                  <p:par>
                                    <p:cTn id="38" presetID="45" presetClass="entr" presetSubtype="0" fill="hold" nodeType="after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anim calcmode="lin" valueType="num">
                                          <p:cBhvr>
                                            <p:cTn id="41" dur="500" fill="hold"/>
                                            <p:tgtEl>
                                              <p:spTgt spid="31"/>
                                            </p:tgtEl>
                                            <p:attrNameLst>
                                              <p:attrName>ppt_w</p:attrName>
                                            </p:attrNameLst>
                                          </p:cBhvr>
                                          <p:tavLst>
                                            <p:tav tm="0" fmla="#ppt_w*sin(2.5*pi*$)">
                                              <p:val>
                                                <p:fltVal val="0"/>
                                              </p:val>
                                            </p:tav>
                                            <p:tav tm="100000">
                                              <p:val>
                                                <p:fltVal val="1"/>
                                              </p:val>
                                            </p:tav>
                                          </p:tavLst>
                                        </p:anim>
                                        <p:anim calcmode="lin" valueType="num">
                                          <p:cBhvr>
                                            <p:cTn id="42" dur="500" fill="hold"/>
                                            <p:tgtEl>
                                              <p:spTgt spid="31"/>
                                            </p:tgtEl>
                                            <p:attrNameLst>
                                              <p:attrName>ppt_h</p:attrName>
                                            </p:attrNameLst>
                                          </p:cBhvr>
                                          <p:tavLst>
                                            <p:tav tm="0">
                                              <p:val>
                                                <p:strVal val="#ppt_h"/>
                                              </p:val>
                                            </p:tav>
                                            <p:tav tm="100000">
                                              <p:val>
                                                <p:strVal val="#ppt_h"/>
                                              </p:val>
                                            </p:tav>
                                          </p:tavLst>
                                        </p:anim>
                                      </p:childTnLst>
                                    </p:cTn>
                                  </p:par>
                                </p:childTnLst>
                              </p:cTn>
                            </p:par>
                            <p:par>
                              <p:cTn id="43" fill="hold">
                                <p:stCondLst>
                                  <p:cond delay="3400"/>
                                </p:stCondLst>
                                <p:childTnLst>
                                  <p:par>
                                    <p:cTn id="44" presetID="22" presetClass="entr" presetSubtype="2" fill="hold" nodeType="after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wipe(right)">
                                          <p:cBhvr>
                                            <p:cTn id="46" dur="500"/>
                                            <p:tgtEl>
                                              <p:spTgt spid="44"/>
                                            </p:tgtEl>
                                          </p:cBhvr>
                                        </p:animEffect>
                                      </p:childTnLst>
                                    </p:cTn>
                                  </p:par>
                                </p:childTnLst>
                              </p:cTn>
                            </p:par>
                            <p:par>
                              <p:cTn id="47" fill="hold">
                                <p:stCondLst>
                                  <p:cond delay="3900"/>
                                </p:stCondLst>
                                <p:childTnLst>
                                  <p:par>
                                    <p:cTn id="48" presetID="53" presetClass="entr" presetSubtype="16" fill="hold" grpId="0" nodeType="afterEffect">
                                      <p:stCondLst>
                                        <p:cond delay="0"/>
                                      </p:stCondLst>
                                      <p:iterate type="lt">
                                        <p:tmPct val="10000"/>
                                      </p:iterate>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500"/>
                                </p:stCondLst>
                                <p:childTnLst>
                                  <p:par>
                                    <p:cTn id="54" presetID="22" presetClass="entr" presetSubtype="8" fill="hold" grpId="0"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wipe(left)">
                                          <p:cBhvr>
                                            <p:cTn id="56" dur="500"/>
                                            <p:tgtEl>
                                              <p:spTgt spid="50"/>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52"/>
                                            </p:tgtEl>
                                            <p:attrNameLst>
                                              <p:attrName>style.visibility</p:attrName>
                                            </p:attrNameLst>
                                          </p:cBhvr>
                                          <p:to>
                                            <p:strVal val="visible"/>
                                          </p:to>
                                        </p:set>
                                        <p:animEffect transition="in" filter="wipe(left)">
                                          <p:cBhvr>
                                            <p:cTn id="59" dur="500"/>
                                            <p:tgtEl>
                                              <p:spTgt spid="52"/>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wipe(left)">
                                          <p:cBhvr>
                                            <p:cTn id="62" dur="500"/>
                                            <p:tgtEl>
                                              <p:spTgt spid="49"/>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wipe(down)">
                                          <p:cBhvr>
                                            <p:cTn id="66"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P spid="54"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10"/>
          <p:cNvSpPr/>
          <p:nvPr/>
        </p:nvSpPr>
        <p:spPr bwMode="auto">
          <a:xfrm>
            <a:off x="1629096" y="1297790"/>
            <a:ext cx="9459459" cy="4684887"/>
          </a:xfrm>
          <a:custGeom>
            <a:avLst/>
            <a:gdLst>
              <a:gd name="T0" fmla="*/ 660 w 668"/>
              <a:gd name="T1" fmla="*/ 0 h 331"/>
              <a:gd name="T2" fmla="*/ 8 w 668"/>
              <a:gd name="T3" fmla="*/ 0 h 331"/>
              <a:gd name="T4" fmla="*/ 0 w 668"/>
              <a:gd name="T5" fmla="*/ 9 h 331"/>
              <a:gd name="T6" fmla="*/ 0 w 668"/>
              <a:gd name="T7" fmla="*/ 323 h 331"/>
              <a:gd name="T8" fmla="*/ 8 w 668"/>
              <a:gd name="T9" fmla="*/ 331 h 331"/>
              <a:gd name="T10" fmla="*/ 660 w 668"/>
              <a:gd name="T11" fmla="*/ 331 h 331"/>
              <a:gd name="T12" fmla="*/ 668 w 668"/>
              <a:gd name="T13" fmla="*/ 323 h 331"/>
              <a:gd name="T14" fmla="*/ 668 w 668"/>
              <a:gd name="T15" fmla="*/ 9 h 331"/>
              <a:gd name="T16" fmla="*/ 660 w 668"/>
              <a:gd name="T17"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8" h="331">
                <a:moveTo>
                  <a:pt x="660" y="0"/>
                </a:moveTo>
                <a:lnTo>
                  <a:pt x="8" y="0"/>
                </a:lnTo>
                <a:cubicBezTo>
                  <a:pt x="4" y="0"/>
                  <a:pt x="0" y="4"/>
                  <a:pt x="0" y="9"/>
                </a:cubicBezTo>
                <a:lnTo>
                  <a:pt x="0" y="323"/>
                </a:lnTo>
                <a:cubicBezTo>
                  <a:pt x="0" y="327"/>
                  <a:pt x="4" y="331"/>
                  <a:pt x="8" y="331"/>
                </a:cubicBezTo>
                <a:lnTo>
                  <a:pt x="660" y="331"/>
                </a:lnTo>
                <a:cubicBezTo>
                  <a:pt x="665" y="331"/>
                  <a:pt x="668" y="327"/>
                  <a:pt x="668" y="323"/>
                </a:cubicBezTo>
                <a:lnTo>
                  <a:pt x="668" y="9"/>
                </a:lnTo>
                <a:cubicBezTo>
                  <a:pt x="668" y="4"/>
                  <a:pt x="665" y="0"/>
                  <a:pt x="660" y="0"/>
                </a:cubicBezTo>
              </a:path>
            </a:pathLst>
          </a:custGeom>
          <a:gradFill flip="none" rotWithShape="1">
            <a:gsLst>
              <a:gs pos="64000">
                <a:srgbClr val="FFFFFF"/>
              </a:gs>
              <a:gs pos="0">
                <a:srgbClr val="DEDFE1"/>
              </a:gs>
            </a:gsLst>
            <a:path path="circle">
              <a:fillToRect l="100000" b="100000"/>
            </a:path>
            <a:tileRect t="-100000" r="-100000"/>
          </a:gradFill>
          <a:ln w="1270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25400"/>
          </a:sp3d>
        </p:spPr>
        <p:txBody>
          <a:bodyPr vert="horz" wrap="square" lIns="121920" tIns="60960" rIns="121920" bIns="60960" numCol="1" anchor="t" anchorCtr="0" compatLnSpc="1"/>
          <a:lstStyle/>
          <a:p>
            <a:endParaRPr lang="zh-CN" altLang="en-US" sz="2400"/>
          </a:p>
        </p:txBody>
      </p:sp>
      <p:sp>
        <p:nvSpPr>
          <p:cNvPr id="20" name="Freeform 11"/>
          <p:cNvSpPr/>
          <p:nvPr/>
        </p:nvSpPr>
        <p:spPr bwMode="auto">
          <a:xfrm>
            <a:off x="10309707" y="5189668"/>
            <a:ext cx="778848" cy="793008"/>
          </a:xfrm>
          <a:custGeom>
            <a:avLst/>
            <a:gdLst>
              <a:gd name="T0" fmla="*/ 55 w 55"/>
              <a:gd name="T1" fmla="*/ 0 h 56"/>
              <a:gd name="T2" fmla="*/ 0 w 55"/>
              <a:gd name="T3" fmla="*/ 56 h 56"/>
              <a:gd name="T4" fmla="*/ 3 w 55"/>
              <a:gd name="T5" fmla="*/ 56 h 56"/>
              <a:gd name="T6" fmla="*/ 49 w 55"/>
              <a:gd name="T7" fmla="*/ 56 h 56"/>
              <a:gd name="T8" fmla="*/ 55 w 55"/>
              <a:gd name="T9" fmla="*/ 50 h 56"/>
              <a:gd name="T10" fmla="*/ 55 w 55"/>
              <a:gd name="T11" fmla="*/ 2 h 56"/>
              <a:gd name="T12" fmla="*/ 55 w 55"/>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55" h="56">
                <a:moveTo>
                  <a:pt x="55" y="0"/>
                </a:moveTo>
                <a:cubicBezTo>
                  <a:pt x="37" y="19"/>
                  <a:pt x="19" y="37"/>
                  <a:pt x="0" y="56"/>
                </a:cubicBezTo>
                <a:cubicBezTo>
                  <a:pt x="1" y="56"/>
                  <a:pt x="2" y="56"/>
                  <a:pt x="3" y="56"/>
                </a:cubicBezTo>
                <a:lnTo>
                  <a:pt x="49" y="56"/>
                </a:lnTo>
                <a:cubicBezTo>
                  <a:pt x="52" y="56"/>
                  <a:pt x="55" y="51"/>
                  <a:pt x="55" y="50"/>
                </a:cubicBezTo>
                <a:lnTo>
                  <a:pt x="55" y="2"/>
                </a:lnTo>
                <a:lnTo>
                  <a:pt x="55" y="0"/>
                </a:lnTo>
              </a:path>
            </a:pathLst>
          </a:custGeom>
          <a:solidFill>
            <a:srgbClr val="87B0C7"/>
          </a:solidFill>
          <a:ln w="0">
            <a:noFill/>
            <a:prstDash val="solid"/>
            <a:round/>
          </a:ln>
          <a:effectLst>
            <a:outerShdw blurRad="190500" dist="228600" dir="2700000" algn="ctr">
              <a:srgbClr val="000000">
                <a:alpha val="30000"/>
              </a:srgbClr>
            </a:outerShdw>
          </a:effectLst>
        </p:spPr>
        <p:txBody>
          <a:bodyPr vert="horz" wrap="square" lIns="121920" tIns="60960" rIns="121920" bIns="60960" numCol="1" anchor="t" anchorCtr="0" compatLnSpc="1"/>
          <a:lstStyle/>
          <a:p>
            <a:endParaRPr lang="zh-CN" altLang="en-US" sz="2400"/>
          </a:p>
        </p:txBody>
      </p:sp>
      <p:sp>
        <p:nvSpPr>
          <p:cNvPr id="22" name="燕尾形 21"/>
          <p:cNvSpPr/>
          <p:nvPr/>
        </p:nvSpPr>
        <p:spPr>
          <a:xfrm>
            <a:off x="10775632" y="5692616"/>
            <a:ext cx="192021" cy="192021"/>
          </a:xfrm>
          <a:prstGeom prst="chevro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23" name="TextBox 22"/>
          <p:cNvSpPr txBox="1"/>
          <p:nvPr/>
        </p:nvSpPr>
        <p:spPr>
          <a:xfrm>
            <a:off x="2499452" y="1037277"/>
            <a:ext cx="1503938" cy="2939266"/>
          </a:xfrm>
          <a:prstGeom prst="rect">
            <a:avLst/>
          </a:prstGeom>
          <a:noFill/>
        </p:spPr>
        <p:txBody>
          <a:bodyPr wrap="none" rtlCol="0">
            <a:spAutoFit/>
          </a:bodyPr>
          <a:lstStyle/>
          <a:p>
            <a:r>
              <a:rPr lang="en-US" altLang="zh-CN" sz="18500" b="1" dirty="0">
                <a:solidFill>
                  <a:srgbClr val="87B0C7"/>
                </a:solidFill>
                <a:latin typeface="Arial" pitchFamily="34" charset="0"/>
                <a:cs typeface="Arial" pitchFamily="34" charset="0"/>
              </a:rPr>
              <a:t>4</a:t>
            </a:r>
            <a:endParaRPr lang="zh-CN" altLang="en-US" sz="18500" b="1" dirty="0">
              <a:solidFill>
                <a:srgbClr val="87B0C7"/>
              </a:solidFill>
              <a:latin typeface="Arial" pitchFamily="34" charset="0"/>
              <a:cs typeface="Arial" pitchFamily="34" charset="0"/>
            </a:endParaRPr>
          </a:p>
        </p:txBody>
      </p:sp>
      <p:sp>
        <p:nvSpPr>
          <p:cNvPr id="39" name="TextBox 38"/>
          <p:cNvSpPr txBox="1"/>
          <p:nvPr/>
        </p:nvSpPr>
        <p:spPr>
          <a:xfrm>
            <a:off x="4367808" y="1560035"/>
            <a:ext cx="1277914" cy="748988"/>
          </a:xfrm>
          <a:prstGeom prst="rect">
            <a:avLst/>
          </a:prstGeom>
          <a:noFill/>
        </p:spPr>
        <p:txBody>
          <a:bodyPr wrap="none" rtlCol="0">
            <a:spAutoFit/>
          </a:bodyPr>
          <a:lstStyle/>
          <a:p>
            <a:r>
              <a:rPr lang="zh-CN" altLang="en-US" sz="4267" b="1" dirty="0">
                <a:solidFill>
                  <a:srgbClr val="87B0C7"/>
                </a:solidFill>
                <a:latin typeface="微软雅黑" pitchFamily="34" charset="-122"/>
                <a:ea typeface="微软雅黑" pitchFamily="34" charset="-122"/>
              </a:rPr>
              <a:t>Title</a:t>
            </a:r>
          </a:p>
        </p:txBody>
      </p:sp>
      <p:sp>
        <p:nvSpPr>
          <p:cNvPr id="40" name="TextBox 39"/>
          <p:cNvSpPr txBox="1"/>
          <p:nvPr/>
        </p:nvSpPr>
        <p:spPr>
          <a:xfrm>
            <a:off x="4392077" y="2339735"/>
            <a:ext cx="2707793" cy="253916"/>
          </a:xfrm>
          <a:prstGeom prst="rect">
            <a:avLst/>
          </a:prstGeom>
          <a:noFill/>
        </p:spPr>
        <p:txBody>
          <a:bodyPr wrap="none" rtlCol="0">
            <a:spAutoFit/>
          </a:bodyPr>
          <a:lstStyle/>
          <a:p>
            <a:pPr marL="609585" indent="-609585">
              <a:buFont typeface="Wingdings" pitchFamily="2" charset="2"/>
              <a:buChar char="Ø"/>
            </a:pPr>
            <a:r>
              <a:rPr lang="zh-CN" altLang="en-US" sz="1050" dirty="0">
                <a:solidFill>
                  <a:srgbClr val="404040"/>
                </a:solidFill>
                <a:latin typeface="微软雅黑" pitchFamily="34" charset="-122"/>
                <a:ea typeface="微软雅黑" pitchFamily="34" charset="-122"/>
              </a:rPr>
              <a:t>Deficiencies in understanding</a:t>
            </a:r>
          </a:p>
        </p:txBody>
      </p:sp>
      <p:sp>
        <p:nvSpPr>
          <p:cNvPr id="41" name="TextBox 40"/>
          <p:cNvSpPr txBox="1"/>
          <p:nvPr/>
        </p:nvSpPr>
        <p:spPr>
          <a:xfrm>
            <a:off x="7241203" y="2379952"/>
            <a:ext cx="2622834" cy="253916"/>
          </a:xfrm>
          <a:prstGeom prst="rect">
            <a:avLst/>
          </a:prstGeom>
          <a:noFill/>
        </p:spPr>
        <p:txBody>
          <a:bodyPr wrap="none" rtlCol="0">
            <a:spAutoFit/>
          </a:bodyPr>
          <a:lstStyle/>
          <a:p>
            <a:pPr marL="609585" indent="-609585">
              <a:buFont typeface="Wingdings" pitchFamily="2" charset="2"/>
              <a:buChar char="Ø"/>
            </a:pPr>
            <a:r>
              <a:rPr lang="zh-CN" altLang="en-US" sz="1050" dirty="0">
                <a:solidFill>
                  <a:srgbClr val="404040"/>
                </a:solidFill>
                <a:latin typeface="微软雅黑" pitchFamily="34" charset="-122"/>
                <a:ea typeface="微软雅黑" pitchFamily="34" charset="-122"/>
              </a:rPr>
              <a:t>Deficiencies in management</a:t>
            </a:r>
          </a:p>
        </p:txBody>
      </p:sp>
      <p:sp>
        <p:nvSpPr>
          <p:cNvPr id="12" name="TextBox 11"/>
          <p:cNvSpPr txBox="1"/>
          <p:nvPr/>
        </p:nvSpPr>
        <p:spPr>
          <a:xfrm>
            <a:off x="4367808" y="2854164"/>
            <a:ext cx="1960793" cy="253916"/>
          </a:xfrm>
          <a:prstGeom prst="rect">
            <a:avLst/>
          </a:prstGeom>
          <a:noFill/>
        </p:spPr>
        <p:txBody>
          <a:bodyPr wrap="none" rtlCol="0">
            <a:spAutoFit/>
          </a:bodyPr>
          <a:lstStyle/>
          <a:p>
            <a:pPr marL="609585" indent="-609585">
              <a:buFont typeface="Wingdings" pitchFamily="2" charset="2"/>
              <a:buChar char="Ø"/>
            </a:pPr>
            <a:r>
              <a:rPr lang="zh-CN" altLang="en-US" sz="1050" dirty="0">
                <a:solidFill>
                  <a:srgbClr val="404040"/>
                </a:solidFill>
                <a:latin typeface="微软雅黑" pitchFamily="34" charset="-122"/>
                <a:ea typeface="微软雅黑" pitchFamily="34" charset="-122"/>
              </a:rPr>
              <a:t>Other deficiencies</a:t>
            </a:r>
          </a:p>
        </p:txBody>
      </p:sp>
      <p:sp>
        <p:nvSpPr>
          <p:cNvPr id="13" name="TextBox 12"/>
          <p:cNvSpPr txBox="1"/>
          <p:nvPr/>
        </p:nvSpPr>
        <p:spPr>
          <a:xfrm>
            <a:off x="7241203" y="2880210"/>
            <a:ext cx="3616696" cy="253916"/>
          </a:xfrm>
          <a:prstGeom prst="rect">
            <a:avLst/>
          </a:prstGeom>
          <a:noFill/>
        </p:spPr>
        <p:txBody>
          <a:bodyPr wrap="none" rtlCol="0">
            <a:spAutoFit/>
          </a:bodyPr>
          <a:lstStyle/>
          <a:p>
            <a:pPr marL="609585" indent="-609585">
              <a:buFont typeface="Wingdings" pitchFamily="2" charset="2"/>
              <a:buChar char="Ø"/>
            </a:pPr>
            <a:r>
              <a:rPr lang="zh-CN" altLang="en-US" sz="1050" dirty="0">
                <a:solidFill>
                  <a:srgbClr val="404040"/>
                </a:solidFill>
                <a:latin typeface="微软雅黑" pitchFamily="34" charset="-122"/>
                <a:ea typeface="微软雅黑" pitchFamily="34" charset="-122"/>
              </a:rPr>
              <a:t>Countermeasures to improve the deficiency</a:t>
            </a:r>
          </a:p>
        </p:txBody>
      </p:sp>
      <p:sp>
        <p:nvSpPr>
          <p:cNvPr id="14" name="TextBox 13"/>
          <p:cNvSpPr txBox="1"/>
          <p:nvPr/>
        </p:nvSpPr>
        <p:spPr>
          <a:xfrm>
            <a:off x="2013807" y="3524295"/>
            <a:ext cx="8395143" cy="1385379"/>
          </a:xfrm>
          <a:prstGeom prst="rect">
            <a:avLst/>
          </a:prstGeom>
          <a:noFill/>
        </p:spPr>
        <p:txBody>
          <a:bodyPr wrap="square" rtlCol="0">
            <a:spAutoFit/>
          </a:bodyPr>
          <a:lstStyle/>
          <a:p>
            <a:pPr>
              <a:lnSpc>
                <a:spcPct val="150000"/>
              </a:lnSpc>
            </a:pPr>
            <a:r>
              <a:rPr lang="zh-CN" altLang="en-US" sz="1867" dirty="0">
                <a:solidFill>
                  <a:schemeClr val="tx1">
                    <a:lumMod val="75000"/>
                    <a:lumOff val="25000"/>
                  </a:schemeClr>
                </a:solidFill>
                <a:latin typeface="微软雅黑" pitchFamily="34" charset="-122"/>
                <a:ea typeface="微软雅黑" pitchFamily="34" charset="-122"/>
              </a:rPr>
              <a:t>In this input section to outline the text content, the text as concise as possible to describe the basic content of this chapter can be professionally designed in this input section to outline the text content, text as concise as possible to describe the basic content of this chapter can be professional design</a:t>
            </a:r>
            <a:r>
              <a:rPr lang="en-US" altLang="zh-CN" sz="1867" dirty="0">
                <a:solidFill>
                  <a:schemeClr val="tx1">
                    <a:lumMod val="75000"/>
                    <a:lumOff val="25000"/>
                  </a:schemeClr>
                </a:solidFill>
                <a:latin typeface="微软雅黑" pitchFamily="34" charset="-122"/>
                <a:ea typeface="微软雅黑" pitchFamily="34" charset="-122"/>
              </a:rPr>
              <a:t>~~~</a:t>
            </a:r>
            <a:endParaRPr lang="zh-CN" altLang="en-US" sz="1867" dirty="0">
              <a:solidFill>
                <a:schemeClr val="tx1">
                  <a:lumMod val="75000"/>
                  <a:lumOff val="25000"/>
                </a:schemeClr>
              </a:solidFill>
              <a:latin typeface="微软雅黑" pitchFamily="34" charset="-122"/>
              <a:ea typeface="微软雅黑" pitchFamily="34" charset="-122"/>
            </a:endParaRPr>
          </a:p>
        </p:txBody>
      </p:sp>
      <p:sp>
        <p:nvSpPr>
          <p:cNvPr id="15" name="文本框 14"/>
          <p:cNvSpPr txBox="1"/>
          <p:nvPr/>
        </p:nvSpPr>
        <p:spPr>
          <a:xfrm>
            <a:off x="12192000" y="9372600"/>
            <a:ext cx="877163" cy="369332"/>
          </a:xfrm>
          <a:prstGeom prst="rect">
            <a:avLst/>
          </a:prstGeom>
          <a:noFill/>
        </p:spPr>
        <p:txBody>
          <a:bodyPr wrap="none" rtlCol="0">
            <a:spAutoFit/>
          </a:bodyPr>
          <a:lstStyle/>
          <a:p>
            <a:r>
              <a:rPr lang="zh-CN" altLang="en-US" dirty="0"/>
              <a:t>Delay character</a:t>
            </a:r>
          </a:p>
        </p:txBody>
      </p:sp>
    </p:spTree>
    <p:extLst>
      <p:ext uri="{BB962C8B-B14F-4D97-AF65-F5344CB8AC3E}">
        <p14:creationId xmlns:p14="http://schemas.microsoft.com/office/powerpoint/2010/main" val="2526092336"/>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par>
                          <p:cTn id="16" fill="hold">
                            <p:stCondLst>
                              <p:cond delay="500"/>
                            </p:stCondLst>
                            <p:childTnLst>
                              <p:par>
                                <p:cTn id="17" presetID="53" presetClass="entr" presetSubtype="16"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childTnLst>
                          </p:cTn>
                        </p:par>
                        <p:par>
                          <p:cTn id="22" fill="hold">
                            <p:stCondLst>
                              <p:cond delay="1000"/>
                            </p:stCondLst>
                            <p:childTnLst>
                              <p:par>
                                <p:cTn id="23" presetID="12" presetClass="entr" presetSubtype="4" fill="hold" grpId="0" nodeType="afterEffect">
                                  <p:stCondLst>
                                    <p:cond delay="0"/>
                                  </p:stCondLst>
                                  <p:iterate type="lt">
                                    <p:tmPct val="10000"/>
                                  </p:iterate>
                                  <p:childTnLst>
                                    <p:set>
                                      <p:cBhvr>
                                        <p:cTn id="24" dur="1" fill="hold">
                                          <p:stCondLst>
                                            <p:cond delay="0"/>
                                          </p:stCondLst>
                                        </p:cTn>
                                        <p:tgtEl>
                                          <p:spTgt spid="39"/>
                                        </p:tgtEl>
                                        <p:attrNameLst>
                                          <p:attrName>style.visibility</p:attrName>
                                        </p:attrNameLst>
                                      </p:cBhvr>
                                      <p:to>
                                        <p:strVal val="visible"/>
                                      </p:to>
                                    </p:set>
                                    <p:anim calcmode="lin" valueType="num">
                                      <p:cBhvr additive="base">
                                        <p:cTn id="25" dur="500"/>
                                        <p:tgtEl>
                                          <p:spTgt spid="39"/>
                                        </p:tgtEl>
                                        <p:attrNameLst>
                                          <p:attrName>ppt_y</p:attrName>
                                        </p:attrNameLst>
                                      </p:cBhvr>
                                      <p:tavLst>
                                        <p:tav tm="0">
                                          <p:val>
                                            <p:strVal val="#ppt_y+#ppt_h*1.125000"/>
                                          </p:val>
                                        </p:tav>
                                        <p:tav tm="100000">
                                          <p:val>
                                            <p:strVal val="#ppt_y"/>
                                          </p:val>
                                        </p:tav>
                                      </p:tavLst>
                                    </p:anim>
                                    <p:animEffect transition="in" filter="wipe(up)">
                                      <p:cBhvr>
                                        <p:cTn id="26" dur="500"/>
                                        <p:tgtEl>
                                          <p:spTgt spid="39"/>
                                        </p:tgtEl>
                                      </p:cBhvr>
                                    </p:animEffect>
                                  </p:childTnLst>
                                </p:cTn>
                              </p:par>
                            </p:childTnLst>
                          </p:cTn>
                        </p:par>
                        <p:par>
                          <p:cTn id="27" fill="hold">
                            <p:stCondLst>
                              <p:cond delay="1550"/>
                            </p:stCondLst>
                            <p:childTnLst>
                              <p:par>
                                <p:cTn id="28" presetID="10" presetClass="entr" presetSubtype="0"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500"/>
                                        <p:tgtEl>
                                          <p:spTgt spid="4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500"/>
                                        <p:tgtEl>
                                          <p:spTgt spid="41"/>
                                        </p:tgtEl>
                                      </p:cBhvr>
                                    </p:animEffect>
                                  </p:childTnLst>
                                </p:cTn>
                              </p:par>
                            </p:childTnLst>
                          </p:cTn>
                        </p:par>
                        <p:par>
                          <p:cTn id="34" fill="hold">
                            <p:stCondLst>
                              <p:cond delay="2050"/>
                            </p:stCondLst>
                            <p:childTnLst>
                              <p:par>
                                <p:cTn id="35" presetID="10"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par>
                          <p:cTn id="41" fill="hold">
                            <p:stCondLst>
                              <p:cond delay="2550"/>
                            </p:stCondLst>
                            <p:childTnLst>
                              <p:par>
                                <p:cTn id="42" presetID="22" presetClass="entr" presetSubtype="1"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up)">
                                      <p:cBhvr>
                                        <p:cTn id="44" dur="1000"/>
                                        <p:tgtEl>
                                          <p:spTgt spid="14"/>
                                        </p:tgtEl>
                                      </p:cBhvr>
                                    </p:animEffect>
                                  </p:childTnLst>
                                </p:cTn>
                              </p:par>
                            </p:childTnLst>
                          </p:cTn>
                        </p:par>
                        <p:par>
                          <p:cTn id="45" fill="hold">
                            <p:stCondLst>
                              <p:cond delay="3550"/>
                            </p:stCondLst>
                            <p:childTnLst>
                              <p:par>
                                <p:cTn id="46" presetID="22" presetClass="entr" presetSubtype="4"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down)">
                                      <p:cBhvr>
                                        <p:cTn id="4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2" grpId="0" animBg="1"/>
      <p:bldP spid="23" grpId="0"/>
      <p:bldP spid="39" grpId="0"/>
      <p:bldP spid="40" grpId="0"/>
      <p:bldP spid="41"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7B0C7"/>
        </a:solidFill>
        <a:effectLst/>
      </p:bgPr>
    </p:bg>
    <p:spTree>
      <p:nvGrpSpPr>
        <p:cNvPr id="1" name=""/>
        <p:cNvGrpSpPr/>
        <p:nvPr/>
      </p:nvGrpSpPr>
      <p:grpSpPr>
        <a:xfrm>
          <a:off x="0" y="0"/>
          <a:ext cx="0" cy="0"/>
          <a:chOff x="0" y="0"/>
          <a:chExt cx="0" cy="0"/>
        </a:xfrm>
      </p:grpSpPr>
      <p:sp>
        <p:nvSpPr>
          <p:cNvPr id="3" name="TextBox 2"/>
          <p:cNvSpPr txBox="1"/>
          <p:nvPr/>
        </p:nvSpPr>
        <p:spPr>
          <a:xfrm>
            <a:off x="1679510" y="3075679"/>
            <a:ext cx="9529724" cy="3034219"/>
          </a:xfrm>
          <a:prstGeom prst="rect">
            <a:avLst/>
          </a:prstGeom>
          <a:noFill/>
        </p:spPr>
        <p:txBody>
          <a:bodyPr wrap="square" lIns="121848" tIns="60924" rIns="121848" bIns="60924" rtlCol="0">
            <a:spAutoFit/>
          </a:bodyPr>
          <a:lstStyle/>
          <a:p>
            <a:pPr>
              <a:lnSpc>
                <a:spcPct val="150000"/>
              </a:lnSpc>
            </a:pPr>
            <a:r>
              <a:rPr lang="zh-CN" altLang="en-US" sz="1600" dirty="0">
                <a:solidFill>
                  <a:schemeClr val="bg1"/>
                </a:solidFill>
                <a:latin typeface="微软雅黑"/>
                <a:ea typeface="微软雅黑"/>
                <a:sym typeface="微软雅黑" pitchFamily="34" charset="-122"/>
              </a:rPr>
              <a:t>        Looking back at the work of the year, while achieving results, we have also found shortcomings and problems in our work, mainly reflected in</a:t>
            </a:r>
            <a:r>
              <a:rPr lang="en-US" altLang="zh-CN" sz="1600" dirty="0">
                <a:solidFill>
                  <a:schemeClr val="bg1"/>
                </a:solidFill>
                <a:latin typeface="微软雅黑"/>
                <a:ea typeface="微软雅黑"/>
                <a:sym typeface="微软雅黑" pitchFamily="34" charset="-122"/>
              </a:rPr>
              <a:t>Xx</a:t>
            </a:r>
            <a:r>
              <a:rPr lang="zh-CN" altLang="en-US" sz="1600" dirty="0">
                <a:solidFill>
                  <a:schemeClr val="bg1"/>
                </a:solidFill>
                <a:latin typeface="微软雅黑"/>
                <a:ea typeface="微软雅黑"/>
                <a:sym typeface="微软雅黑" pitchFamily="34" charset="-122"/>
              </a:rPr>
              <a:t>And</a:t>
            </a:r>
            <a:r>
              <a:rPr lang="en-US" altLang="zh-CN" sz="1600" dirty="0">
                <a:solidFill>
                  <a:schemeClr val="bg1"/>
                </a:solidFill>
                <a:latin typeface="微软雅黑"/>
                <a:ea typeface="微软雅黑"/>
                <a:sym typeface="微软雅黑" pitchFamily="34" charset="-122"/>
              </a:rPr>
              <a:t>Xxx</a:t>
            </a:r>
            <a:r>
              <a:rPr lang="zh-CN" altLang="en-US" sz="1600" dirty="0">
                <a:solidFill>
                  <a:schemeClr val="bg1"/>
                </a:solidFill>
                <a:latin typeface="微软雅黑"/>
                <a:ea typeface="微软雅黑"/>
                <a:sym typeface="微软雅黑" pitchFamily="34" charset="-122"/>
              </a:rPr>
              <a:t>Style, stereotypes have yet to be further explored, especially the online company's product library fully reflects our</a:t>
            </a:r>
            <a:r>
              <a:rPr lang="en-US" altLang="zh-CN" sz="1600" dirty="0" err="1">
                <a:solidFill>
                  <a:schemeClr val="bg1"/>
                </a:solidFill>
                <a:latin typeface="微软雅黑"/>
                <a:ea typeface="微软雅黑"/>
                <a:sym typeface="微软雅黑" pitchFamily="34" charset="-122"/>
              </a:rPr>
              <a:t>Xxxxx</a:t>
            </a:r>
            <a:r>
              <a:rPr lang="zh-CN" altLang="en-US" sz="1600" dirty="0">
                <a:solidFill>
                  <a:schemeClr val="bg1"/>
                </a:solidFill>
                <a:latin typeface="微软雅黑"/>
                <a:ea typeface="微软雅黑"/>
                <a:sym typeface="微软雅黑" pitchFamily="34" charset="-122"/>
              </a:rPr>
              <a:t>And our platform can provide customers with good business opportunities and fast and convenient information, navigation function to play. Looking forward to the new year, we will continue to work hard to achieve a new level of efforts.</a:t>
            </a:r>
            <a:r>
              <a:rPr lang="en-US" altLang="zh-CN" sz="1600" dirty="0">
                <a:solidFill>
                  <a:schemeClr val="bg1"/>
                </a:solidFill>
                <a:latin typeface="微软雅黑"/>
                <a:ea typeface="微软雅黑"/>
              </a:rPr>
              <a:t>201X</a:t>
            </a:r>
            <a:r>
              <a:rPr lang="zh-CN" altLang="en-US" sz="1600" dirty="0">
                <a:solidFill>
                  <a:schemeClr val="bg1"/>
                </a:solidFill>
                <a:latin typeface="微软雅黑"/>
                <a:ea typeface="微软雅黑"/>
              </a:rPr>
              <a:t>We are invincible,</a:t>
            </a:r>
            <a:r>
              <a:rPr lang="en-US" altLang="zh-CN" sz="1600" dirty="0">
                <a:solidFill>
                  <a:schemeClr val="bg1"/>
                </a:solidFill>
                <a:latin typeface="微软雅黑"/>
                <a:ea typeface="微软雅黑"/>
              </a:rPr>
              <a:t>201X</a:t>
            </a:r>
            <a:r>
              <a:rPr lang="zh-CN" altLang="en-US" sz="1600" dirty="0">
                <a:solidFill>
                  <a:schemeClr val="bg1"/>
                </a:solidFill>
                <a:latin typeface="微软雅黑"/>
                <a:ea typeface="微软雅黑"/>
              </a:rPr>
              <a:t>Let's go ahead!</a:t>
            </a:r>
            <a:endParaRPr lang="zh-CN" altLang="en-US" sz="1600" dirty="0">
              <a:solidFill>
                <a:schemeClr val="bg1"/>
              </a:solidFill>
              <a:latin typeface="微软雅黑"/>
              <a:ea typeface="微软雅黑"/>
              <a:sym typeface="微软雅黑" pitchFamily="34" charset="-122"/>
            </a:endParaRPr>
          </a:p>
          <a:p>
            <a:pPr>
              <a:lnSpc>
                <a:spcPct val="150000"/>
              </a:lnSpc>
            </a:pPr>
            <a:endParaRPr lang="zh-CN" altLang="en-US" sz="1600" dirty="0">
              <a:solidFill>
                <a:schemeClr val="bg1"/>
              </a:solidFill>
              <a:latin typeface="微软雅黑"/>
              <a:ea typeface="微软雅黑"/>
            </a:endParaRPr>
          </a:p>
        </p:txBody>
      </p:sp>
      <p:grpSp>
        <p:nvGrpSpPr>
          <p:cNvPr id="2" name="组合 1"/>
          <p:cNvGrpSpPr/>
          <p:nvPr/>
        </p:nvGrpSpPr>
        <p:grpSpPr>
          <a:xfrm>
            <a:off x="4187082" y="1027002"/>
            <a:ext cx="1741513" cy="1692436"/>
            <a:chOff x="2132199" y="770251"/>
            <a:chExt cx="1306135" cy="1269327"/>
          </a:xfrm>
        </p:grpSpPr>
        <p:grpSp>
          <p:nvGrpSpPr>
            <p:cNvPr id="6" name="组合 5"/>
            <p:cNvGrpSpPr/>
            <p:nvPr/>
          </p:nvGrpSpPr>
          <p:grpSpPr>
            <a:xfrm>
              <a:off x="2132199" y="770251"/>
              <a:ext cx="1306135" cy="1269327"/>
              <a:chOff x="4345444" y="2542859"/>
              <a:chExt cx="1810550" cy="1811205"/>
            </a:xfrm>
          </p:grpSpPr>
          <p:grpSp>
            <p:nvGrpSpPr>
              <p:cNvPr id="7" name="组合 6"/>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9" name="同心圆 8"/>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black"/>
                    </a:solidFill>
                    <a:latin typeface="微软雅黑"/>
                  </a:endParaRPr>
                </a:p>
              </p:txBody>
            </p:sp>
            <p:sp>
              <p:nvSpPr>
                <p:cNvPr id="10" name="椭圆 9"/>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a:endParaRPr>
                </a:p>
              </p:txBody>
            </p:sp>
          </p:grpSp>
          <p:sp>
            <p:nvSpPr>
              <p:cNvPr id="8" name="椭圆 7"/>
              <p:cNvSpPr/>
              <p:nvPr/>
            </p:nvSpPr>
            <p:spPr>
              <a:xfrm>
                <a:off x="4565570" y="2763062"/>
                <a:ext cx="1370298" cy="1370793"/>
              </a:xfrm>
              <a:prstGeom prst="ellipse">
                <a:avLst/>
              </a:prstGeom>
              <a:solidFill>
                <a:srgbClr val="94BDD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a:endParaRPr>
              </a:p>
            </p:txBody>
          </p:sp>
        </p:grpSp>
        <p:sp>
          <p:nvSpPr>
            <p:cNvPr id="12" name="TextBox 11"/>
            <p:cNvSpPr txBox="1"/>
            <p:nvPr/>
          </p:nvSpPr>
          <p:spPr>
            <a:xfrm>
              <a:off x="2361253" y="1137927"/>
              <a:ext cx="950693" cy="484748"/>
            </a:xfrm>
            <a:prstGeom prst="rect">
              <a:avLst/>
            </a:prstGeom>
            <a:noFill/>
          </p:spPr>
          <p:txBody>
            <a:bodyPr wrap="square" rtlCol="0">
              <a:spAutoFit/>
            </a:bodyPr>
            <a:lstStyle/>
            <a:p>
              <a:r>
                <a:rPr lang="zh-CN" altLang="en-US" sz="3600" b="1" dirty="0">
                  <a:solidFill>
                    <a:prstClr val="white"/>
                  </a:solidFill>
                  <a:latin typeface="微软雅黑"/>
                  <a:ea typeface="微软雅黑"/>
                </a:rPr>
                <a:t>Ago </a:t>
              </a:r>
            </a:p>
          </p:txBody>
        </p:sp>
      </p:grpSp>
      <p:grpSp>
        <p:nvGrpSpPr>
          <p:cNvPr id="37" name="组合 36"/>
          <p:cNvGrpSpPr/>
          <p:nvPr/>
        </p:nvGrpSpPr>
        <p:grpSpPr>
          <a:xfrm>
            <a:off x="6192012" y="1027002"/>
            <a:ext cx="1741513" cy="1692436"/>
            <a:chOff x="2132199" y="770251"/>
            <a:chExt cx="1306135" cy="1269327"/>
          </a:xfrm>
        </p:grpSpPr>
        <p:grpSp>
          <p:nvGrpSpPr>
            <p:cNvPr id="38" name="组合 37"/>
            <p:cNvGrpSpPr/>
            <p:nvPr/>
          </p:nvGrpSpPr>
          <p:grpSpPr>
            <a:xfrm>
              <a:off x="2132199" y="770251"/>
              <a:ext cx="1306135" cy="1269327"/>
              <a:chOff x="4345444" y="2542859"/>
              <a:chExt cx="1810550" cy="1811205"/>
            </a:xfrm>
          </p:grpSpPr>
          <p:grpSp>
            <p:nvGrpSpPr>
              <p:cNvPr id="40" name="组合 39"/>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2" name="同心圆 41"/>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black"/>
                    </a:solidFill>
                    <a:latin typeface="微软雅黑"/>
                  </a:endParaRPr>
                </a:p>
              </p:txBody>
            </p:sp>
            <p:sp>
              <p:nvSpPr>
                <p:cNvPr id="43" name="椭圆 42"/>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a:endParaRPr>
                </a:p>
              </p:txBody>
            </p:sp>
          </p:grpSp>
          <p:sp>
            <p:nvSpPr>
              <p:cNvPr id="41" name="椭圆 40"/>
              <p:cNvSpPr/>
              <p:nvPr/>
            </p:nvSpPr>
            <p:spPr>
              <a:xfrm>
                <a:off x="4565570" y="2763062"/>
                <a:ext cx="1370298" cy="1370793"/>
              </a:xfrm>
              <a:prstGeom prst="ellipse">
                <a:avLst/>
              </a:prstGeom>
              <a:solidFill>
                <a:srgbClr val="94BDD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a:endParaRPr>
              </a:p>
            </p:txBody>
          </p:sp>
        </p:grpSp>
        <p:sp>
          <p:nvSpPr>
            <p:cNvPr id="39" name="TextBox 11"/>
            <p:cNvSpPr txBox="1"/>
            <p:nvPr/>
          </p:nvSpPr>
          <p:spPr>
            <a:xfrm>
              <a:off x="2243583" y="1208093"/>
              <a:ext cx="1194751" cy="300083"/>
            </a:xfrm>
            <a:prstGeom prst="rect">
              <a:avLst/>
            </a:prstGeom>
            <a:noFill/>
          </p:spPr>
          <p:txBody>
            <a:bodyPr wrap="square" rtlCol="0">
              <a:spAutoFit/>
            </a:bodyPr>
            <a:lstStyle/>
            <a:p>
              <a:r>
                <a:rPr lang="zh-CN" altLang="en-US" sz="2000" b="1" dirty="0">
                  <a:solidFill>
                    <a:prstClr val="white"/>
                  </a:solidFill>
                  <a:latin typeface="微软雅黑"/>
                  <a:ea typeface="微软雅黑"/>
                </a:rPr>
                <a:t>Statement</a:t>
              </a:r>
            </a:p>
          </p:txBody>
        </p:sp>
      </p:grpSp>
      <p:pic>
        <p:nvPicPr>
          <p:cNvPr id="44" name="图片 4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2358" y="5921369"/>
            <a:ext cx="651742" cy="659701"/>
          </a:xfrm>
          <a:prstGeom prst="rect">
            <a:avLst/>
          </a:prstGeom>
        </p:spPr>
      </p:pic>
      <p:pic>
        <p:nvPicPr>
          <p:cNvPr id="45" name="图片 4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9776" y="5770583"/>
            <a:ext cx="923049" cy="934321"/>
          </a:xfrm>
          <a:prstGeom prst="rect">
            <a:avLst/>
          </a:prstGeom>
        </p:spPr>
      </p:pic>
      <p:pic>
        <p:nvPicPr>
          <p:cNvPr id="46" name="图片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07608" y="6290327"/>
            <a:ext cx="469567" cy="475301"/>
          </a:xfrm>
          <a:prstGeom prst="rect">
            <a:avLst/>
          </a:prstGeom>
        </p:spPr>
      </p:pic>
      <p:pic>
        <p:nvPicPr>
          <p:cNvPr id="47" name="图片 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31690" y="5486400"/>
            <a:ext cx="745486" cy="754589"/>
          </a:xfrm>
          <a:prstGeom prst="rect">
            <a:avLst/>
          </a:prstGeom>
        </p:spPr>
      </p:pic>
      <p:pic>
        <p:nvPicPr>
          <p:cNvPr id="48" name="图片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1720" y="1072238"/>
            <a:ext cx="745486" cy="754589"/>
          </a:xfrm>
          <a:prstGeom prst="rect">
            <a:avLst/>
          </a:prstGeom>
        </p:spPr>
      </p:pic>
      <p:pic>
        <p:nvPicPr>
          <p:cNvPr id="49" name="图片 4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1357" y="1995899"/>
            <a:ext cx="580707" cy="587798"/>
          </a:xfrm>
          <a:prstGeom prst="rect">
            <a:avLst/>
          </a:prstGeom>
        </p:spPr>
      </p:pic>
      <p:pic>
        <p:nvPicPr>
          <p:cNvPr id="50" name="图片 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2629" y="2351321"/>
            <a:ext cx="580707" cy="587798"/>
          </a:xfrm>
          <a:prstGeom prst="rect">
            <a:avLst/>
          </a:prstGeom>
        </p:spPr>
      </p:pic>
      <p:pic>
        <p:nvPicPr>
          <p:cNvPr id="51" name="图片 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4552" y="1088266"/>
            <a:ext cx="691409" cy="699852"/>
          </a:xfrm>
          <a:prstGeom prst="rect">
            <a:avLst/>
          </a:prstGeom>
        </p:spPr>
      </p:pic>
      <p:pic>
        <p:nvPicPr>
          <p:cNvPr id="52" name="图片 5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6502" y="1633540"/>
            <a:ext cx="464928" cy="470605"/>
          </a:xfrm>
          <a:prstGeom prst="rect">
            <a:avLst/>
          </a:prstGeom>
        </p:spPr>
      </p:pic>
      <p:pic>
        <p:nvPicPr>
          <p:cNvPr id="53" name="图片 5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856502">
            <a:off x="9991028" y="6283764"/>
            <a:ext cx="375710" cy="515539"/>
          </a:xfrm>
          <a:prstGeom prst="rect">
            <a:avLst/>
          </a:prstGeom>
        </p:spPr>
      </p:pic>
      <p:pic>
        <p:nvPicPr>
          <p:cNvPr id="54" name="图片 5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768150">
            <a:off x="8186205" y="2093552"/>
            <a:ext cx="375710" cy="515539"/>
          </a:xfrm>
          <a:prstGeom prst="rect">
            <a:avLst/>
          </a:prstGeom>
        </p:spPr>
      </p:pic>
      <p:pic>
        <p:nvPicPr>
          <p:cNvPr id="55" name="图片 5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004921">
            <a:off x="11838878" y="5997659"/>
            <a:ext cx="375710" cy="515539"/>
          </a:xfrm>
          <a:prstGeom prst="rect">
            <a:avLst/>
          </a:prstGeom>
        </p:spPr>
      </p:pic>
      <p:pic>
        <p:nvPicPr>
          <p:cNvPr id="56" name="图片 5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768150">
            <a:off x="8734668" y="1106165"/>
            <a:ext cx="375710" cy="515539"/>
          </a:xfrm>
          <a:prstGeom prst="rect">
            <a:avLst/>
          </a:prstGeom>
        </p:spPr>
      </p:pic>
      <p:pic>
        <p:nvPicPr>
          <p:cNvPr id="57" name="图片 5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161646">
            <a:off x="2814274" y="1385615"/>
            <a:ext cx="375710" cy="515539"/>
          </a:xfrm>
          <a:prstGeom prst="rect">
            <a:avLst/>
          </a:prstGeom>
        </p:spPr>
      </p:pic>
      <p:pic>
        <p:nvPicPr>
          <p:cNvPr id="58" name="图片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4675468">
            <a:off x="3551190" y="1776936"/>
            <a:ext cx="510442" cy="700415"/>
          </a:xfrm>
          <a:prstGeom prst="rect">
            <a:avLst/>
          </a:prstGeom>
        </p:spPr>
      </p:pic>
    </p:spTree>
    <p:extLst>
      <p:ext uri="{BB962C8B-B14F-4D97-AF65-F5344CB8AC3E}">
        <p14:creationId xmlns:p14="http://schemas.microsoft.com/office/powerpoint/2010/main" val="1734052227"/>
      </p:ext>
    </p:extLst>
  </p:cSld>
  <p:clrMapOvr>
    <a:masterClrMapping/>
  </p:clrMapOvr>
  <mc:AlternateContent xmlns:mc="http://schemas.openxmlformats.org/markup-compatibility/2006" xmlns:p14="http://schemas.microsoft.com/office/powerpoint/2010/main">
    <mc:Choice Requires="p14">
      <p:transition spd="slow" p14:dur="1500" advTm="5000">
        <p:split orient="vert"/>
      </p:transition>
    </mc:Choice>
    <mc:Fallback xmlns:a14="http://schemas.microsoft.com/office/drawing/2010/main" xmlns="">
      <p:transition spd="slow" advTm="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p:cTn id="12" dur="500" fill="hold"/>
                                        <p:tgtEl>
                                          <p:spTgt spid="37"/>
                                        </p:tgtEl>
                                        <p:attrNameLst>
                                          <p:attrName>ppt_w</p:attrName>
                                        </p:attrNameLst>
                                      </p:cBhvr>
                                      <p:tavLst>
                                        <p:tav tm="0">
                                          <p:val>
                                            <p:fltVal val="0"/>
                                          </p:val>
                                        </p:tav>
                                        <p:tav tm="100000">
                                          <p:val>
                                            <p:strVal val="#ppt_w"/>
                                          </p:val>
                                        </p:tav>
                                      </p:tavLst>
                                    </p:anim>
                                    <p:anim calcmode="lin" valueType="num">
                                      <p:cBhvr>
                                        <p:cTn id="13" dur="500" fill="hold"/>
                                        <p:tgtEl>
                                          <p:spTgt spid="37"/>
                                        </p:tgtEl>
                                        <p:attrNameLst>
                                          <p:attrName>ppt_h</p:attrName>
                                        </p:attrNameLst>
                                      </p:cBhvr>
                                      <p:tavLst>
                                        <p:tav tm="0">
                                          <p:val>
                                            <p:fltVal val="0"/>
                                          </p:val>
                                        </p:tav>
                                        <p:tav tm="100000">
                                          <p:val>
                                            <p:strVal val="#ppt_h"/>
                                          </p:val>
                                        </p:tav>
                                      </p:tavLst>
                                    </p:anim>
                                    <p:animEffect transition="in" filter="fade">
                                      <p:cBhvr>
                                        <p:cTn id="14" dur="500"/>
                                        <p:tgtEl>
                                          <p:spTgt spid="37"/>
                                        </p:tgtEl>
                                      </p:cBhvr>
                                    </p:animEffect>
                                  </p:childTnLst>
                                </p:cTn>
                              </p:par>
                            </p:childTnLst>
                          </p:cTn>
                        </p:par>
                        <p:par>
                          <p:cTn id="15" fill="hold">
                            <p:stCondLst>
                              <p:cond delay="500"/>
                            </p:stCondLst>
                            <p:childTnLst>
                              <p:par>
                                <p:cTn id="16" presetID="53" presetClass="entr" presetSubtype="528" fill="hold" nodeType="afterEffect">
                                  <p:stCondLst>
                                    <p:cond delay="0"/>
                                  </p:stCondLst>
                                  <p:childTnLst>
                                    <p:set>
                                      <p:cBhvr>
                                        <p:cTn id="17" dur="1" fill="hold">
                                          <p:stCondLst>
                                            <p:cond delay="0"/>
                                          </p:stCondLst>
                                        </p:cTn>
                                        <p:tgtEl>
                                          <p:spTgt spid="48"/>
                                        </p:tgtEl>
                                        <p:attrNameLst>
                                          <p:attrName>style.visibility</p:attrName>
                                        </p:attrNameLst>
                                      </p:cBhvr>
                                      <p:to>
                                        <p:strVal val="visible"/>
                                      </p:to>
                                    </p:set>
                                    <p:anim calcmode="lin" valueType="num">
                                      <p:cBhvr>
                                        <p:cTn id="18" dur="500" fill="hold"/>
                                        <p:tgtEl>
                                          <p:spTgt spid="48"/>
                                        </p:tgtEl>
                                        <p:attrNameLst>
                                          <p:attrName>ppt_w</p:attrName>
                                        </p:attrNameLst>
                                      </p:cBhvr>
                                      <p:tavLst>
                                        <p:tav tm="0">
                                          <p:val>
                                            <p:fltVal val="0"/>
                                          </p:val>
                                        </p:tav>
                                        <p:tav tm="100000">
                                          <p:val>
                                            <p:strVal val="#ppt_w"/>
                                          </p:val>
                                        </p:tav>
                                      </p:tavLst>
                                    </p:anim>
                                    <p:anim calcmode="lin" valueType="num">
                                      <p:cBhvr>
                                        <p:cTn id="19" dur="500" fill="hold"/>
                                        <p:tgtEl>
                                          <p:spTgt spid="48"/>
                                        </p:tgtEl>
                                        <p:attrNameLst>
                                          <p:attrName>ppt_h</p:attrName>
                                        </p:attrNameLst>
                                      </p:cBhvr>
                                      <p:tavLst>
                                        <p:tav tm="0">
                                          <p:val>
                                            <p:fltVal val="0"/>
                                          </p:val>
                                        </p:tav>
                                        <p:tav tm="100000">
                                          <p:val>
                                            <p:strVal val="#ppt_h"/>
                                          </p:val>
                                        </p:tav>
                                      </p:tavLst>
                                    </p:anim>
                                    <p:animEffect transition="in" filter="fade">
                                      <p:cBhvr>
                                        <p:cTn id="20" dur="500"/>
                                        <p:tgtEl>
                                          <p:spTgt spid="48"/>
                                        </p:tgtEl>
                                      </p:cBhvr>
                                    </p:animEffect>
                                    <p:anim calcmode="lin" valueType="num">
                                      <p:cBhvr>
                                        <p:cTn id="21" dur="500" fill="hold"/>
                                        <p:tgtEl>
                                          <p:spTgt spid="48"/>
                                        </p:tgtEl>
                                        <p:attrNameLst>
                                          <p:attrName>ppt_x</p:attrName>
                                        </p:attrNameLst>
                                      </p:cBhvr>
                                      <p:tavLst>
                                        <p:tav tm="0">
                                          <p:val>
                                            <p:fltVal val="0.5"/>
                                          </p:val>
                                        </p:tav>
                                        <p:tav tm="100000">
                                          <p:val>
                                            <p:strVal val="#ppt_x"/>
                                          </p:val>
                                        </p:tav>
                                      </p:tavLst>
                                    </p:anim>
                                    <p:anim calcmode="lin" valueType="num">
                                      <p:cBhvr>
                                        <p:cTn id="22" dur="500" fill="hold"/>
                                        <p:tgtEl>
                                          <p:spTgt spid="4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p:cTn id="25" dur="500" fill="hold"/>
                                        <p:tgtEl>
                                          <p:spTgt spid="49"/>
                                        </p:tgtEl>
                                        <p:attrNameLst>
                                          <p:attrName>ppt_w</p:attrName>
                                        </p:attrNameLst>
                                      </p:cBhvr>
                                      <p:tavLst>
                                        <p:tav tm="0">
                                          <p:val>
                                            <p:fltVal val="0"/>
                                          </p:val>
                                        </p:tav>
                                        <p:tav tm="100000">
                                          <p:val>
                                            <p:strVal val="#ppt_w"/>
                                          </p:val>
                                        </p:tav>
                                      </p:tavLst>
                                    </p:anim>
                                    <p:anim calcmode="lin" valueType="num">
                                      <p:cBhvr>
                                        <p:cTn id="26" dur="500" fill="hold"/>
                                        <p:tgtEl>
                                          <p:spTgt spid="49"/>
                                        </p:tgtEl>
                                        <p:attrNameLst>
                                          <p:attrName>ppt_h</p:attrName>
                                        </p:attrNameLst>
                                      </p:cBhvr>
                                      <p:tavLst>
                                        <p:tav tm="0">
                                          <p:val>
                                            <p:fltVal val="0"/>
                                          </p:val>
                                        </p:tav>
                                        <p:tav tm="100000">
                                          <p:val>
                                            <p:strVal val="#ppt_h"/>
                                          </p:val>
                                        </p:tav>
                                      </p:tavLst>
                                    </p:anim>
                                    <p:animEffect transition="in" filter="fade">
                                      <p:cBhvr>
                                        <p:cTn id="27" dur="500"/>
                                        <p:tgtEl>
                                          <p:spTgt spid="49"/>
                                        </p:tgtEl>
                                      </p:cBhvr>
                                    </p:animEffect>
                                    <p:anim calcmode="lin" valueType="num">
                                      <p:cBhvr>
                                        <p:cTn id="28" dur="500" fill="hold"/>
                                        <p:tgtEl>
                                          <p:spTgt spid="49"/>
                                        </p:tgtEl>
                                        <p:attrNameLst>
                                          <p:attrName>ppt_x</p:attrName>
                                        </p:attrNameLst>
                                      </p:cBhvr>
                                      <p:tavLst>
                                        <p:tav tm="0">
                                          <p:val>
                                            <p:fltVal val="0.5"/>
                                          </p:val>
                                        </p:tav>
                                        <p:tav tm="100000">
                                          <p:val>
                                            <p:strVal val="#ppt_x"/>
                                          </p:val>
                                        </p:tav>
                                      </p:tavLst>
                                    </p:anim>
                                    <p:anim calcmode="lin" valueType="num">
                                      <p:cBhvr>
                                        <p:cTn id="29" dur="500" fill="hold"/>
                                        <p:tgtEl>
                                          <p:spTgt spid="4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p:cTn id="32" dur="500" fill="hold"/>
                                        <p:tgtEl>
                                          <p:spTgt spid="50"/>
                                        </p:tgtEl>
                                        <p:attrNameLst>
                                          <p:attrName>ppt_w</p:attrName>
                                        </p:attrNameLst>
                                      </p:cBhvr>
                                      <p:tavLst>
                                        <p:tav tm="0">
                                          <p:val>
                                            <p:fltVal val="0"/>
                                          </p:val>
                                        </p:tav>
                                        <p:tav tm="100000">
                                          <p:val>
                                            <p:strVal val="#ppt_w"/>
                                          </p:val>
                                        </p:tav>
                                      </p:tavLst>
                                    </p:anim>
                                    <p:anim calcmode="lin" valueType="num">
                                      <p:cBhvr>
                                        <p:cTn id="33" dur="500" fill="hold"/>
                                        <p:tgtEl>
                                          <p:spTgt spid="50"/>
                                        </p:tgtEl>
                                        <p:attrNameLst>
                                          <p:attrName>ppt_h</p:attrName>
                                        </p:attrNameLst>
                                      </p:cBhvr>
                                      <p:tavLst>
                                        <p:tav tm="0">
                                          <p:val>
                                            <p:fltVal val="0"/>
                                          </p:val>
                                        </p:tav>
                                        <p:tav tm="100000">
                                          <p:val>
                                            <p:strVal val="#ppt_h"/>
                                          </p:val>
                                        </p:tav>
                                      </p:tavLst>
                                    </p:anim>
                                    <p:animEffect transition="in" filter="fade">
                                      <p:cBhvr>
                                        <p:cTn id="34" dur="500"/>
                                        <p:tgtEl>
                                          <p:spTgt spid="50"/>
                                        </p:tgtEl>
                                      </p:cBhvr>
                                    </p:animEffect>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57"/>
                                        </p:tgtEl>
                                        <p:attrNameLst>
                                          <p:attrName>style.visibility</p:attrName>
                                        </p:attrNameLst>
                                      </p:cBhvr>
                                      <p:to>
                                        <p:strVal val="visible"/>
                                      </p:to>
                                    </p:set>
                                    <p:anim calcmode="lin" valueType="num">
                                      <p:cBhvr>
                                        <p:cTn id="39" dur="500" fill="hold"/>
                                        <p:tgtEl>
                                          <p:spTgt spid="57"/>
                                        </p:tgtEl>
                                        <p:attrNameLst>
                                          <p:attrName>ppt_w</p:attrName>
                                        </p:attrNameLst>
                                      </p:cBhvr>
                                      <p:tavLst>
                                        <p:tav tm="0">
                                          <p:val>
                                            <p:fltVal val="0"/>
                                          </p:val>
                                        </p:tav>
                                        <p:tav tm="100000">
                                          <p:val>
                                            <p:strVal val="#ppt_w"/>
                                          </p:val>
                                        </p:tav>
                                      </p:tavLst>
                                    </p:anim>
                                    <p:anim calcmode="lin" valueType="num">
                                      <p:cBhvr>
                                        <p:cTn id="40" dur="500" fill="hold"/>
                                        <p:tgtEl>
                                          <p:spTgt spid="57"/>
                                        </p:tgtEl>
                                        <p:attrNameLst>
                                          <p:attrName>ppt_h</p:attrName>
                                        </p:attrNameLst>
                                      </p:cBhvr>
                                      <p:tavLst>
                                        <p:tav tm="0">
                                          <p:val>
                                            <p:fltVal val="0"/>
                                          </p:val>
                                        </p:tav>
                                        <p:tav tm="100000">
                                          <p:val>
                                            <p:strVal val="#ppt_h"/>
                                          </p:val>
                                        </p:tav>
                                      </p:tavLst>
                                    </p:anim>
                                    <p:animEffect transition="in" filter="fade">
                                      <p:cBhvr>
                                        <p:cTn id="41" dur="500"/>
                                        <p:tgtEl>
                                          <p:spTgt spid="57"/>
                                        </p:tgtEl>
                                      </p:cBhvr>
                                    </p:animEffect>
                                    <p:anim calcmode="lin" valueType="num">
                                      <p:cBhvr>
                                        <p:cTn id="42" dur="500" fill="hold"/>
                                        <p:tgtEl>
                                          <p:spTgt spid="57"/>
                                        </p:tgtEl>
                                        <p:attrNameLst>
                                          <p:attrName>ppt_x</p:attrName>
                                        </p:attrNameLst>
                                      </p:cBhvr>
                                      <p:tavLst>
                                        <p:tav tm="0">
                                          <p:val>
                                            <p:fltVal val="0.5"/>
                                          </p:val>
                                        </p:tav>
                                        <p:tav tm="100000">
                                          <p:val>
                                            <p:strVal val="#ppt_x"/>
                                          </p:val>
                                        </p:tav>
                                      </p:tavLst>
                                    </p:anim>
                                    <p:anim calcmode="lin" valueType="num">
                                      <p:cBhvr>
                                        <p:cTn id="43" dur="500" fill="hold"/>
                                        <p:tgtEl>
                                          <p:spTgt spid="57"/>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anim calcmode="lin" valueType="num">
                                      <p:cBhvr>
                                        <p:cTn id="49" dur="500" fill="hold"/>
                                        <p:tgtEl>
                                          <p:spTgt spid="58"/>
                                        </p:tgtEl>
                                        <p:attrNameLst>
                                          <p:attrName>ppt_x</p:attrName>
                                        </p:attrNameLst>
                                      </p:cBhvr>
                                      <p:tavLst>
                                        <p:tav tm="0">
                                          <p:val>
                                            <p:fltVal val="0.5"/>
                                          </p:val>
                                        </p:tav>
                                        <p:tav tm="100000">
                                          <p:val>
                                            <p:strVal val="#ppt_x"/>
                                          </p:val>
                                        </p:tav>
                                      </p:tavLst>
                                    </p:anim>
                                    <p:anim calcmode="lin" valueType="num">
                                      <p:cBhvr>
                                        <p:cTn id="50" dur="500" fill="hold"/>
                                        <p:tgtEl>
                                          <p:spTgt spid="58"/>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anim calcmode="lin" valueType="num">
                                      <p:cBhvr>
                                        <p:cTn id="56" dur="500" fill="hold"/>
                                        <p:tgtEl>
                                          <p:spTgt spid="51"/>
                                        </p:tgtEl>
                                        <p:attrNameLst>
                                          <p:attrName>ppt_x</p:attrName>
                                        </p:attrNameLst>
                                      </p:cBhvr>
                                      <p:tavLst>
                                        <p:tav tm="0">
                                          <p:val>
                                            <p:fltVal val="0.5"/>
                                          </p:val>
                                        </p:tav>
                                        <p:tav tm="100000">
                                          <p:val>
                                            <p:strVal val="#ppt_x"/>
                                          </p:val>
                                        </p:tav>
                                      </p:tavLst>
                                    </p:anim>
                                    <p:anim calcmode="lin" valueType="num">
                                      <p:cBhvr>
                                        <p:cTn id="57" dur="500" fill="hold"/>
                                        <p:tgtEl>
                                          <p:spTgt spid="51"/>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52"/>
                                        </p:tgtEl>
                                        <p:attrNameLst>
                                          <p:attrName>style.visibility</p:attrName>
                                        </p:attrNameLst>
                                      </p:cBhvr>
                                      <p:to>
                                        <p:strVal val="visible"/>
                                      </p:to>
                                    </p:set>
                                    <p:anim calcmode="lin" valueType="num">
                                      <p:cBhvr>
                                        <p:cTn id="60" dur="500" fill="hold"/>
                                        <p:tgtEl>
                                          <p:spTgt spid="52"/>
                                        </p:tgtEl>
                                        <p:attrNameLst>
                                          <p:attrName>ppt_w</p:attrName>
                                        </p:attrNameLst>
                                      </p:cBhvr>
                                      <p:tavLst>
                                        <p:tav tm="0">
                                          <p:val>
                                            <p:fltVal val="0"/>
                                          </p:val>
                                        </p:tav>
                                        <p:tav tm="100000">
                                          <p:val>
                                            <p:strVal val="#ppt_w"/>
                                          </p:val>
                                        </p:tav>
                                      </p:tavLst>
                                    </p:anim>
                                    <p:anim calcmode="lin" valueType="num">
                                      <p:cBhvr>
                                        <p:cTn id="61" dur="500" fill="hold"/>
                                        <p:tgtEl>
                                          <p:spTgt spid="52"/>
                                        </p:tgtEl>
                                        <p:attrNameLst>
                                          <p:attrName>ppt_h</p:attrName>
                                        </p:attrNameLst>
                                      </p:cBhvr>
                                      <p:tavLst>
                                        <p:tav tm="0">
                                          <p:val>
                                            <p:fltVal val="0"/>
                                          </p:val>
                                        </p:tav>
                                        <p:tav tm="100000">
                                          <p:val>
                                            <p:strVal val="#ppt_h"/>
                                          </p:val>
                                        </p:tav>
                                      </p:tavLst>
                                    </p:anim>
                                    <p:animEffect transition="in" filter="fade">
                                      <p:cBhvr>
                                        <p:cTn id="62" dur="500"/>
                                        <p:tgtEl>
                                          <p:spTgt spid="52"/>
                                        </p:tgtEl>
                                      </p:cBhvr>
                                    </p:animEffect>
                                    <p:anim calcmode="lin" valueType="num">
                                      <p:cBhvr>
                                        <p:cTn id="63" dur="500" fill="hold"/>
                                        <p:tgtEl>
                                          <p:spTgt spid="52"/>
                                        </p:tgtEl>
                                        <p:attrNameLst>
                                          <p:attrName>ppt_x</p:attrName>
                                        </p:attrNameLst>
                                      </p:cBhvr>
                                      <p:tavLst>
                                        <p:tav tm="0">
                                          <p:val>
                                            <p:fltVal val="0.5"/>
                                          </p:val>
                                        </p:tav>
                                        <p:tav tm="100000">
                                          <p:val>
                                            <p:strVal val="#ppt_x"/>
                                          </p:val>
                                        </p:tav>
                                      </p:tavLst>
                                    </p:anim>
                                    <p:anim calcmode="lin" valueType="num">
                                      <p:cBhvr>
                                        <p:cTn id="64" dur="500" fill="hold"/>
                                        <p:tgtEl>
                                          <p:spTgt spid="52"/>
                                        </p:tgtEl>
                                        <p:attrNameLst>
                                          <p:attrName>ppt_y</p:attrName>
                                        </p:attrNameLst>
                                      </p:cBhvr>
                                      <p:tavLst>
                                        <p:tav tm="0">
                                          <p:val>
                                            <p:fltVal val="0.5"/>
                                          </p:val>
                                        </p:tav>
                                        <p:tav tm="100000">
                                          <p:val>
                                            <p:strVal val="#ppt_y"/>
                                          </p:val>
                                        </p:tav>
                                      </p:tavLst>
                                    </p:anim>
                                  </p:childTnLst>
                                </p:cTn>
                              </p:par>
                              <p:par>
                                <p:cTn id="65" presetID="53" presetClass="entr" presetSubtype="528" fill="hold" nodeType="withEffect">
                                  <p:stCondLst>
                                    <p:cond delay="0"/>
                                  </p:stCondLst>
                                  <p:childTnLst>
                                    <p:set>
                                      <p:cBhvr>
                                        <p:cTn id="66" dur="1" fill="hold">
                                          <p:stCondLst>
                                            <p:cond delay="0"/>
                                          </p:stCondLst>
                                        </p:cTn>
                                        <p:tgtEl>
                                          <p:spTgt spid="54"/>
                                        </p:tgtEl>
                                        <p:attrNameLst>
                                          <p:attrName>style.visibility</p:attrName>
                                        </p:attrNameLst>
                                      </p:cBhvr>
                                      <p:to>
                                        <p:strVal val="visible"/>
                                      </p:to>
                                    </p:set>
                                    <p:anim calcmode="lin" valueType="num">
                                      <p:cBhvr>
                                        <p:cTn id="67" dur="500" fill="hold"/>
                                        <p:tgtEl>
                                          <p:spTgt spid="54"/>
                                        </p:tgtEl>
                                        <p:attrNameLst>
                                          <p:attrName>ppt_w</p:attrName>
                                        </p:attrNameLst>
                                      </p:cBhvr>
                                      <p:tavLst>
                                        <p:tav tm="0">
                                          <p:val>
                                            <p:fltVal val="0"/>
                                          </p:val>
                                        </p:tav>
                                        <p:tav tm="100000">
                                          <p:val>
                                            <p:strVal val="#ppt_w"/>
                                          </p:val>
                                        </p:tav>
                                      </p:tavLst>
                                    </p:anim>
                                    <p:anim calcmode="lin" valueType="num">
                                      <p:cBhvr>
                                        <p:cTn id="68" dur="500" fill="hold"/>
                                        <p:tgtEl>
                                          <p:spTgt spid="54"/>
                                        </p:tgtEl>
                                        <p:attrNameLst>
                                          <p:attrName>ppt_h</p:attrName>
                                        </p:attrNameLst>
                                      </p:cBhvr>
                                      <p:tavLst>
                                        <p:tav tm="0">
                                          <p:val>
                                            <p:fltVal val="0"/>
                                          </p:val>
                                        </p:tav>
                                        <p:tav tm="100000">
                                          <p:val>
                                            <p:strVal val="#ppt_h"/>
                                          </p:val>
                                        </p:tav>
                                      </p:tavLst>
                                    </p:anim>
                                    <p:animEffect transition="in" filter="fade">
                                      <p:cBhvr>
                                        <p:cTn id="69" dur="500"/>
                                        <p:tgtEl>
                                          <p:spTgt spid="54"/>
                                        </p:tgtEl>
                                      </p:cBhvr>
                                    </p:animEffect>
                                    <p:anim calcmode="lin" valueType="num">
                                      <p:cBhvr>
                                        <p:cTn id="70" dur="500" fill="hold"/>
                                        <p:tgtEl>
                                          <p:spTgt spid="54"/>
                                        </p:tgtEl>
                                        <p:attrNameLst>
                                          <p:attrName>ppt_x</p:attrName>
                                        </p:attrNameLst>
                                      </p:cBhvr>
                                      <p:tavLst>
                                        <p:tav tm="0">
                                          <p:val>
                                            <p:fltVal val="0.5"/>
                                          </p:val>
                                        </p:tav>
                                        <p:tav tm="100000">
                                          <p:val>
                                            <p:strVal val="#ppt_x"/>
                                          </p:val>
                                        </p:tav>
                                      </p:tavLst>
                                    </p:anim>
                                    <p:anim calcmode="lin" valueType="num">
                                      <p:cBhvr>
                                        <p:cTn id="71" dur="500" fill="hold"/>
                                        <p:tgtEl>
                                          <p:spTgt spid="54"/>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anim calcmode="lin" valueType="num">
                                      <p:cBhvr>
                                        <p:cTn id="77" dur="500" fill="hold"/>
                                        <p:tgtEl>
                                          <p:spTgt spid="56"/>
                                        </p:tgtEl>
                                        <p:attrNameLst>
                                          <p:attrName>ppt_x</p:attrName>
                                        </p:attrNameLst>
                                      </p:cBhvr>
                                      <p:tavLst>
                                        <p:tav tm="0">
                                          <p:val>
                                            <p:fltVal val="0.5"/>
                                          </p:val>
                                        </p:tav>
                                        <p:tav tm="100000">
                                          <p:val>
                                            <p:strVal val="#ppt_x"/>
                                          </p:val>
                                        </p:tav>
                                      </p:tavLst>
                                    </p:anim>
                                    <p:anim calcmode="lin" valueType="num">
                                      <p:cBhvr>
                                        <p:cTn id="78" dur="500" fill="hold"/>
                                        <p:tgtEl>
                                          <p:spTgt spid="56"/>
                                        </p:tgtEl>
                                        <p:attrNameLst>
                                          <p:attrName>ppt_y</p:attrName>
                                        </p:attrNameLst>
                                      </p:cBhvr>
                                      <p:tavLst>
                                        <p:tav tm="0">
                                          <p:val>
                                            <p:fltVal val="0.5"/>
                                          </p:val>
                                        </p:tav>
                                        <p:tav tm="100000">
                                          <p:val>
                                            <p:strVal val="#ppt_y"/>
                                          </p:val>
                                        </p:tav>
                                      </p:tavLst>
                                    </p:anim>
                                  </p:childTnLst>
                                </p:cTn>
                              </p:par>
                            </p:childTnLst>
                          </p:cTn>
                        </p:par>
                        <p:par>
                          <p:cTn id="79" fill="hold">
                            <p:stCondLst>
                              <p:cond delay="1000"/>
                            </p:stCondLst>
                            <p:childTnLst>
                              <p:par>
                                <p:cTn id="80" presetID="14" presetClass="entr" presetSubtype="10" fill="hold" grpId="0" nodeType="afterEffect">
                                  <p:stCondLst>
                                    <p:cond delay="0"/>
                                  </p:stCondLst>
                                  <p:iterate type="lt">
                                    <p:tmPct val="10000"/>
                                  </p:iterate>
                                  <p:childTnLst>
                                    <p:set>
                                      <p:cBhvr>
                                        <p:cTn id="81" dur="1" fill="hold">
                                          <p:stCondLst>
                                            <p:cond delay="0"/>
                                          </p:stCondLst>
                                        </p:cTn>
                                        <p:tgtEl>
                                          <p:spTgt spid="3"/>
                                        </p:tgtEl>
                                        <p:attrNameLst>
                                          <p:attrName>style.visibility</p:attrName>
                                        </p:attrNameLst>
                                      </p:cBhvr>
                                      <p:to>
                                        <p:strVal val="visible"/>
                                      </p:to>
                                    </p:set>
                                    <p:animEffect transition="in" filter="randombar(horizontal)">
                                      <p:cBhvr>
                                        <p:cTn id="8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352881" y="4608943"/>
            <a:ext cx="1347937" cy="1345229"/>
            <a:chOff x="5186121" y="3507044"/>
            <a:chExt cx="1010953" cy="1008922"/>
          </a:xfrm>
        </p:grpSpPr>
        <p:sp>
          <p:nvSpPr>
            <p:cNvPr id="47" name="Freeform 12"/>
            <p:cNvSpPr/>
            <p:nvPr/>
          </p:nvSpPr>
          <p:spPr bwMode="auto">
            <a:xfrm flipH="1">
              <a:off x="5369846" y="4249282"/>
              <a:ext cx="141757" cy="266684"/>
            </a:xfrm>
            <a:custGeom>
              <a:avLst/>
              <a:gdLst>
                <a:gd name="T0" fmla="*/ 20 w 152"/>
                <a:gd name="T1" fmla="*/ 0 h 286"/>
                <a:gd name="T2" fmla="*/ 0 w 152"/>
                <a:gd name="T3" fmla="*/ 149 h 286"/>
                <a:gd name="T4" fmla="*/ 139 w 152"/>
                <a:gd name="T5" fmla="*/ 286 h 286"/>
                <a:gd name="T6" fmla="*/ 152 w 152"/>
                <a:gd name="T7" fmla="*/ 132 h 286"/>
                <a:gd name="T8" fmla="*/ 20 w 152"/>
                <a:gd name="T9" fmla="*/ 0 h 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6">
                  <a:moveTo>
                    <a:pt x="20" y="0"/>
                  </a:moveTo>
                  <a:lnTo>
                    <a:pt x="0" y="149"/>
                  </a:lnTo>
                  <a:lnTo>
                    <a:pt x="139" y="286"/>
                  </a:lnTo>
                  <a:lnTo>
                    <a:pt x="152" y="132"/>
                  </a:lnTo>
                  <a:lnTo>
                    <a:pt x="20" y="0"/>
                  </a:lnTo>
                  <a:close/>
                </a:path>
              </a:pathLst>
            </a:custGeom>
            <a:solidFill>
              <a:srgbClr val="87B0C7"/>
            </a:solidFill>
            <a:ln w="9525">
              <a:solidFill>
                <a:schemeClr val="bg1"/>
              </a:solidFill>
              <a:round/>
            </a:ln>
            <a:extLst/>
          </p:spPr>
          <p:txBody>
            <a:bodyPr/>
            <a:lstStyle/>
            <a:p>
              <a:endParaRPr lang="zh-CN" altLang="en-US" sz="2400">
                <a:solidFill>
                  <a:schemeClr val="bg1"/>
                </a:solidFill>
              </a:endParaRPr>
            </a:p>
          </p:txBody>
        </p:sp>
        <p:sp>
          <p:nvSpPr>
            <p:cNvPr id="48" name="Freeform 13"/>
            <p:cNvSpPr/>
            <p:nvPr/>
          </p:nvSpPr>
          <p:spPr bwMode="auto">
            <a:xfrm flipH="1">
              <a:off x="5369846" y="4249282"/>
              <a:ext cx="141757" cy="266684"/>
            </a:xfrm>
            <a:custGeom>
              <a:avLst/>
              <a:gdLst>
                <a:gd name="T0" fmla="*/ 20 w 152"/>
                <a:gd name="T1" fmla="*/ 0 h 286"/>
                <a:gd name="T2" fmla="*/ 0 w 152"/>
                <a:gd name="T3" fmla="*/ 149 h 286"/>
                <a:gd name="T4" fmla="*/ 139 w 152"/>
                <a:gd name="T5" fmla="*/ 286 h 286"/>
                <a:gd name="T6" fmla="*/ 152 w 152"/>
                <a:gd name="T7" fmla="*/ 132 h 286"/>
                <a:gd name="T8" fmla="*/ 20 w 152"/>
                <a:gd name="T9" fmla="*/ 0 h 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6">
                  <a:moveTo>
                    <a:pt x="20" y="0"/>
                  </a:moveTo>
                  <a:lnTo>
                    <a:pt x="0" y="149"/>
                  </a:lnTo>
                  <a:lnTo>
                    <a:pt x="139" y="286"/>
                  </a:lnTo>
                  <a:lnTo>
                    <a:pt x="152" y="132"/>
                  </a:lnTo>
                  <a:lnTo>
                    <a:pt x="20" y="0"/>
                  </a:lnTo>
                </a:path>
              </a:pathLst>
            </a:custGeom>
            <a:solidFill>
              <a:srgbClr val="87B0C7"/>
            </a:solidFill>
            <a:ln w="9525">
              <a:solidFill>
                <a:schemeClr val="bg1"/>
              </a:solidFill>
              <a:round/>
            </a:ln>
            <a:extLst/>
          </p:spPr>
          <p:txBody>
            <a:bodyPr/>
            <a:lstStyle/>
            <a:p>
              <a:endParaRPr lang="zh-CN" altLang="en-US" sz="2400">
                <a:solidFill>
                  <a:schemeClr val="bg1"/>
                </a:solidFill>
              </a:endParaRPr>
            </a:p>
          </p:txBody>
        </p:sp>
        <p:sp>
          <p:nvSpPr>
            <p:cNvPr id="49" name="Freeform 14"/>
            <p:cNvSpPr/>
            <p:nvPr/>
          </p:nvSpPr>
          <p:spPr bwMode="auto">
            <a:xfrm flipH="1">
              <a:off x="5186121" y="4189605"/>
              <a:ext cx="265795" cy="141734"/>
            </a:xfrm>
            <a:custGeom>
              <a:avLst/>
              <a:gdLst>
                <a:gd name="T0" fmla="*/ 0 w 285"/>
                <a:gd name="T1" fmla="*/ 22 h 152"/>
                <a:gd name="T2" fmla="*/ 149 w 285"/>
                <a:gd name="T3" fmla="*/ 0 h 152"/>
                <a:gd name="T4" fmla="*/ 285 w 285"/>
                <a:gd name="T5" fmla="*/ 139 h 152"/>
                <a:gd name="T6" fmla="*/ 131 w 285"/>
                <a:gd name="T7" fmla="*/ 152 h 152"/>
                <a:gd name="T8" fmla="*/ 0 w 285"/>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5" h="152">
                  <a:moveTo>
                    <a:pt x="0" y="22"/>
                  </a:moveTo>
                  <a:lnTo>
                    <a:pt x="149" y="0"/>
                  </a:lnTo>
                  <a:lnTo>
                    <a:pt x="285" y="139"/>
                  </a:lnTo>
                  <a:lnTo>
                    <a:pt x="131" y="152"/>
                  </a:lnTo>
                  <a:lnTo>
                    <a:pt x="0" y="22"/>
                  </a:lnTo>
                  <a:close/>
                </a:path>
              </a:pathLst>
            </a:custGeom>
            <a:solidFill>
              <a:srgbClr val="87B0C7"/>
            </a:solidFill>
            <a:ln w="9525">
              <a:solidFill>
                <a:schemeClr val="bg1"/>
              </a:solidFill>
              <a:round/>
            </a:ln>
            <a:extLst/>
          </p:spPr>
          <p:txBody>
            <a:bodyPr/>
            <a:lstStyle/>
            <a:p>
              <a:endParaRPr lang="zh-CN" altLang="en-US" sz="2400">
                <a:solidFill>
                  <a:schemeClr val="bg1"/>
                </a:solidFill>
              </a:endParaRPr>
            </a:p>
          </p:txBody>
        </p:sp>
        <p:sp>
          <p:nvSpPr>
            <p:cNvPr id="50" name="Freeform 15"/>
            <p:cNvSpPr/>
            <p:nvPr/>
          </p:nvSpPr>
          <p:spPr bwMode="auto">
            <a:xfrm flipH="1">
              <a:off x="5186121" y="4189605"/>
              <a:ext cx="265795" cy="141734"/>
            </a:xfrm>
            <a:custGeom>
              <a:avLst/>
              <a:gdLst>
                <a:gd name="T0" fmla="*/ 0 w 285"/>
                <a:gd name="T1" fmla="*/ 22 h 152"/>
                <a:gd name="T2" fmla="*/ 149 w 285"/>
                <a:gd name="T3" fmla="*/ 0 h 152"/>
                <a:gd name="T4" fmla="*/ 285 w 285"/>
                <a:gd name="T5" fmla="*/ 139 h 152"/>
                <a:gd name="T6" fmla="*/ 131 w 285"/>
                <a:gd name="T7" fmla="*/ 152 h 152"/>
                <a:gd name="T8" fmla="*/ 0 w 285"/>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5" h="152">
                  <a:moveTo>
                    <a:pt x="0" y="22"/>
                  </a:moveTo>
                  <a:lnTo>
                    <a:pt x="149" y="0"/>
                  </a:lnTo>
                  <a:lnTo>
                    <a:pt x="285" y="139"/>
                  </a:lnTo>
                  <a:lnTo>
                    <a:pt x="131" y="152"/>
                  </a:lnTo>
                  <a:lnTo>
                    <a:pt x="0" y="22"/>
                  </a:lnTo>
                </a:path>
              </a:pathLst>
            </a:custGeom>
            <a:solidFill>
              <a:srgbClr val="87B0C7"/>
            </a:solidFill>
            <a:ln w="9525">
              <a:solidFill>
                <a:schemeClr val="bg1"/>
              </a:solidFill>
              <a:round/>
            </a:ln>
            <a:extLst/>
          </p:spPr>
          <p:txBody>
            <a:bodyPr/>
            <a:lstStyle/>
            <a:p>
              <a:endParaRPr lang="zh-CN" altLang="en-US" sz="2400">
                <a:solidFill>
                  <a:schemeClr val="bg1"/>
                </a:solidFill>
              </a:endParaRPr>
            </a:p>
          </p:txBody>
        </p:sp>
        <p:sp>
          <p:nvSpPr>
            <p:cNvPr id="51" name="Freeform 16"/>
            <p:cNvSpPr/>
            <p:nvPr/>
          </p:nvSpPr>
          <p:spPr bwMode="auto">
            <a:xfrm flipH="1">
              <a:off x="5453781" y="4286581"/>
              <a:ext cx="933" cy="1865"/>
            </a:xfrm>
            <a:custGeom>
              <a:avLst/>
              <a:gdLst>
                <a:gd name="T0" fmla="*/ 0 w 1"/>
                <a:gd name="T1" fmla="*/ 0 h 2"/>
                <a:gd name="T2" fmla="*/ 0 w 1"/>
                <a:gd name="T3" fmla="*/ 0 h 2"/>
                <a:gd name="T4" fmla="*/ 1 w 1"/>
                <a:gd name="T5" fmla="*/ 2 h 2"/>
                <a:gd name="T6" fmla="*/ 0 w 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0"/>
                  </a:moveTo>
                  <a:lnTo>
                    <a:pt x="0" y="0"/>
                  </a:lnTo>
                  <a:lnTo>
                    <a:pt x="1" y="2"/>
                  </a:lnTo>
                  <a:lnTo>
                    <a:pt x="0" y="0"/>
                  </a:lnTo>
                  <a:close/>
                </a:path>
              </a:pathLst>
            </a:custGeom>
            <a:solidFill>
              <a:srgbClr val="87B0C7"/>
            </a:solidFill>
            <a:ln w="9525">
              <a:solidFill>
                <a:schemeClr val="bg1"/>
              </a:solidFill>
              <a:round/>
            </a:ln>
            <a:extLst/>
          </p:spPr>
          <p:txBody>
            <a:bodyPr/>
            <a:lstStyle/>
            <a:p>
              <a:endParaRPr lang="zh-CN" altLang="en-US" sz="2400">
                <a:solidFill>
                  <a:schemeClr val="bg1"/>
                </a:solidFill>
              </a:endParaRPr>
            </a:p>
          </p:txBody>
        </p:sp>
        <p:sp>
          <p:nvSpPr>
            <p:cNvPr id="52" name="Freeform 17"/>
            <p:cNvSpPr/>
            <p:nvPr/>
          </p:nvSpPr>
          <p:spPr bwMode="auto">
            <a:xfrm flipH="1">
              <a:off x="5453781" y="4286581"/>
              <a:ext cx="933" cy="1865"/>
            </a:xfrm>
            <a:custGeom>
              <a:avLst/>
              <a:gdLst>
                <a:gd name="T0" fmla="*/ 0 w 1"/>
                <a:gd name="T1" fmla="*/ 0 h 2"/>
                <a:gd name="T2" fmla="*/ 0 w 1"/>
                <a:gd name="T3" fmla="*/ 0 h 2"/>
                <a:gd name="T4" fmla="*/ 1 w 1"/>
                <a:gd name="T5" fmla="*/ 2 h 2"/>
                <a:gd name="T6" fmla="*/ 0 w 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0"/>
                  </a:moveTo>
                  <a:lnTo>
                    <a:pt x="0" y="0"/>
                  </a:lnTo>
                  <a:lnTo>
                    <a:pt x="1" y="2"/>
                  </a:lnTo>
                  <a:lnTo>
                    <a:pt x="0" y="0"/>
                  </a:lnTo>
                </a:path>
              </a:pathLst>
            </a:custGeom>
            <a:solidFill>
              <a:srgbClr val="87B0C7"/>
            </a:solidFill>
            <a:ln w="9525">
              <a:solidFill>
                <a:schemeClr val="bg1"/>
              </a:solidFill>
              <a:round/>
            </a:ln>
            <a:extLst/>
          </p:spPr>
          <p:txBody>
            <a:bodyPr/>
            <a:lstStyle/>
            <a:p>
              <a:endParaRPr lang="zh-CN" altLang="en-US" sz="2400">
                <a:solidFill>
                  <a:schemeClr val="bg1"/>
                </a:solidFill>
              </a:endParaRPr>
            </a:p>
          </p:txBody>
        </p:sp>
        <p:sp>
          <p:nvSpPr>
            <p:cNvPr id="53" name="Freeform 18"/>
            <p:cNvSpPr/>
            <p:nvPr/>
          </p:nvSpPr>
          <p:spPr bwMode="auto">
            <a:xfrm flipH="1">
              <a:off x="5450050" y="4286581"/>
              <a:ext cx="24248" cy="145464"/>
            </a:xfrm>
            <a:custGeom>
              <a:avLst/>
              <a:gdLst>
                <a:gd name="T0" fmla="*/ 21 w 26"/>
                <a:gd name="T1" fmla="*/ 0 h 156"/>
                <a:gd name="T2" fmla="*/ 0 w 26"/>
                <a:gd name="T3" fmla="*/ 149 h 156"/>
                <a:gd name="T4" fmla="*/ 8 w 26"/>
                <a:gd name="T5" fmla="*/ 156 h 156"/>
                <a:gd name="T6" fmla="*/ 26 w 26"/>
                <a:gd name="T7" fmla="*/ 8 h 156"/>
                <a:gd name="T8" fmla="*/ 22 w 26"/>
                <a:gd name="T9" fmla="*/ 2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9"/>
                  </a:lnTo>
                  <a:lnTo>
                    <a:pt x="8" y="156"/>
                  </a:lnTo>
                  <a:lnTo>
                    <a:pt x="26" y="8"/>
                  </a:lnTo>
                  <a:lnTo>
                    <a:pt x="22" y="2"/>
                  </a:lnTo>
                  <a:lnTo>
                    <a:pt x="21" y="0"/>
                  </a:lnTo>
                  <a:close/>
                </a:path>
              </a:pathLst>
            </a:custGeom>
            <a:solidFill>
              <a:srgbClr val="87B0C7"/>
            </a:solidFill>
            <a:ln w="9525">
              <a:solidFill>
                <a:schemeClr val="bg1"/>
              </a:solidFill>
              <a:round/>
            </a:ln>
            <a:extLst/>
          </p:spPr>
          <p:txBody>
            <a:bodyPr/>
            <a:lstStyle/>
            <a:p>
              <a:endParaRPr lang="zh-CN" altLang="en-US" sz="2400">
                <a:solidFill>
                  <a:schemeClr val="bg1"/>
                </a:solidFill>
              </a:endParaRPr>
            </a:p>
          </p:txBody>
        </p:sp>
        <p:sp>
          <p:nvSpPr>
            <p:cNvPr id="54" name="Freeform 19"/>
            <p:cNvSpPr/>
            <p:nvPr/>
          </p:nvSpPr>
          <p:spPr bwMode="auto">
            <a:xfrm flipH="1">
              <a:off x="5450050" y="4286581"/>
              <a:ext cx="24248" cy="145464"/>
            </a:xfrm>
            <a:custGeom>
              <a:avLst/>
              <a:gdLst>
                <a:gd name="T0" fmla="*/ 21 w 26"/>
                <a:gd name="T1" fmla="*/ 0 h 156"/>
                <a:gd name="T2" fmla="*/ 0 w 26"/>
                <a:gd name="T3" fmla="*/ 149 h 156"/>
                <a:gd name="T4" fmla="*/ 8 w 26"/>
                <a:gd name="T5" fmla="*/ 156 h 156"/>
                <a:gd name="T6" fmla="*/ 26 w 26"/>
                <a:gd name="T7" fmla="*/ 8 h 156"/>
                <a:gd name="T8" fmla="*/ 22 w 26"/>
                <a:gd name="T9" fmla="*/ 2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9"/>
                  </a:lnTo>
                  <a:lnTo>
                    <a:pt x="8" y="156"/>
                  </a:lnTo>
                  <a:lnTo>
                    <a:pt x="26" y="8"/>
                  </a:lnTo>
                  <a:lnTo>
                    <a:pt x="22" y="2"/>
                  </a:lnTo>
                  <a:lnTo>
                    <a:pt x="21" y="0"/>
                  </a:lnTo>
                </a:path>
              </a:pathLst>
            </a:custGeom>
            <a:solidFill>
              <a:srgbClr val="87B0C7"/>
            </a:solidFill>
            <a:ln w="9525">
              <a:solidFill>
                <a:schemeClr val="bg1"/>
              </a:solidFill>
              <a:round/>
            </a:ln>
            <a:extLst/>
          </p:spPr>
          <p:txBody>
            <a:bodyPr/>
            <a:lstStyle/>
            <a:p>
              <a:endParaRPr lang="zh-CN" altLang="en-US" sz="2400">
                <a:solidFill>
                  <a:schemeClr val="bg1"/>
                </a:solidFill>
              </a:endParaRPr>
            </a:p>
          </p:txBody>
        </p:sp>
        <p:sp>
          <p:nvSpPr>
            <p:cNvPr id="55" name="Freeform 20"/>
            <p:cNvSpPr>
              <a:spLocks noEditPoints="1"/>
            </p:cNvSpPr>
            <p:nvPr/>
          </p:nvSpPr>
          <p:spPr bwMode="auto">
            <a:xfrm flipH="1">
              <a:off x="5410881" y="4327609"/>
              <a:ext cx="22383" cy="145464"/>
            </a:xfrm>
            <a:custGeom>
              <a:avLst/>
              <a:gdLst>
                <a:gd name="T0" fmla="*/ 0 w 24"/>
                <a:gd name="T1" fmla="*/ 149 h 156"/>
                <a:gd name="T2" fmla="*/ 0 w 24"/>
                <a:gd name="T3" fmla="*/ 149 h 156"/>
                <a:gd name="T4" fmla="*/ 8 w 24"/>
                <a:gd name="T5" fmla="*/ 156 h 156"/>
                <a:gd name="T6" fmla="*/ 8 w 24"/>
                <a:gd name="T7" fmla="*/ 156 h 156"/>
                <a:gd name="T8" fmla="*/ 0 w 24"/>
                <a:gd name="T9" fmla="*/ 149 h 156"/>
                <a:gd name="T10" fmla="*/ 21 w 24"/>
                <a:gd name="T11" fmla="*/ 0 h 156"/>
                <a:gd name="T12" fmla="*/ 21 w 24"/>
                <a:gd name="T13" fmla="*/ 0 h 156"/>
                <a:gd name="T14" fmla="*/ 24 w 24"/>
                <a:gd name="T15" fmla="*/ 4 h 156"/>
                <a:gd name="T16" fmla="*/ 21 w 24"/>
                <a:gd name="T17" fmla="*/ 0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156">
                  <a:moveTo>
                    <a:pt x="0" y="149"/>
                  </a:moveTo>
                  <a:lnTo>
                    <a:pt x="0" y="149"/>
                  </a:lnTo>
                  <a:lnTo>
                    <a:pt x="8" y="156"/>
                  </a:lnTo>
                  <a:lnTo>
                    <a:pt x="0" y="149"/>
                  </a:lnTo>
                  <a:close/>
                  <a:moveTo>
                    <a:pt x="21" y="0"/>
                  </a:moveTo>
                  <a:lnTo>
                    <a:pt x="21" y="0"/>
                  </a:lnTo>
                  <a:lnTo>
                    <a:pt x="24" y="4"/>
                  </a:lnTo>
                  <a:lnTo>
                    <a:pt x="21" y="0"/>
                  </a:lnTo>
                  <a:close/>
                </a:path>
              </a:pathLst>
            </a:custGeom>
            <a:solidFill>
              <a:srgbClr val="87B0C7"/>
            </a:solidFill>
            <a:ln w="9525">
              <a:solidFill>
                <a:schemeClr val="bg1"/>
              </a:solidFill>
              <a:round/>
            </a:ln>
            <a:extLst/>
          </p:spPr>
          <p:txBody>
            <a:bodyPr/>
            <a:lstStyle/>
            <a:p>
              <a:endParaRPr lang="zh-CN" altLang="en-US" sz="2400">
                <a:solidFill>
                  <a:schemeClr val="bg1"/>
                </a:solidFill>
              </a:endParaRPr>
            </a:p>
          </p:txBody>
        </p:sp>
        <p:sp>
          <p:nvSpPr>
            <p:cNvPr id="56" name="Freeform 21"/>
            <p:cNvSpPr>
              <a:spLocks noEditPoints="1"/>
            </p:cNvSpPr>
            <p:nvPr/>
          </p:nvSpPr>
          <p:spPr bwMode="auto">
            <a:xfrm flipH="1">
              <a:off x="5410881" y="4327609"/>
              <a:ext cx="22383" cy="145464"/>
            </a:xfrm>
            <a:custGeom>
              <a:avLst/>
              <a:gdLst>
                <a:gd name="T0" fmla="*/ 0 w 24"/>
                <a:gd name="T1" fmla="*/ 149 h 156"/>
                <a:gd name="T2" fmla="*/ 0 w 24"/>
                <a:gd name="T3" fmla="*/ 149 h 156"/>
                <a:gd name="T4" fmla="*/ 8 w 24"/>
                <a:gd name="T5" fmla="*/ 156 h 156"/>
                <a:gd name="T6" fmla="*/ 8 w 24"/>
                <a:gd name="T7" fmla="*/ 156 h 156"/>
                <a:gd name="T8" fmla="*/ 0 w 24"/>
                <a:gd name="T9" fmla="*/ 149 h 156"/>
                <a:gd name="T10" fmla="*/ 21 w 24"/>
                <a:gd name="T11" fmla="*/ 0 h 156"/>
                <a:gd name="T12" fmla="*/ 21 w 24"/>
                <a:gd name="T13" fmla="*/ 0 h 156"/>
                <a:gd name="T14" fmla="*/ 24 w 24"/>
                <a:gd name="T15" fmla="*/ 4 h 156"/>
                <a:gd name="T16" fmla="*/ 21 w 24"/>
                <a:gd name="T17" fmla="*/ 0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156">
                  <a:moveTo>
                    <a:pt x="0" y="149"/>
                  </a:moveTo>
                  <a:lnTo>
                    <a:pt x="0" y="149"/>
                  </a:lnTo>
                  <a:lnTo>
                    <a:pt x="8" y="156"/>
                  </a:lnTo>
                  <a:lnTo>
                    <a:pt x="0" y="149"/>
                  </a:lnTo>
                  <a:moveTo>
                    <a:pt x="21" y="0"/>
                  </a:moveTo>
                  <a:lnTo>
                    <a:pt x="21" y="0"/>
                  </a:lnTo>
                  <a:lnTo>
                    <a:pt x="24" y="4"/>
                  </a:lnTo>
                  <a:lnTo>
                    <a:pt x="21" y="0"/>
                  </a:lnTo>
                </a:path>
              </a:pathLst>
            </a:custGeom>
            <a:solidFill>
              <a:srgbClr val="87B0C7"/>
            </a:solidFill>
            <a:ln w="9525">
              <a:solidFill>
                <a:schemeClr val="bg1"/>
              </a:solidFill>
              <a:round/>
            </a:ln>
            <a:extLst/>
          </p:spPr>
          <p:txBody>
            <a:bodyPr/>
            <a:lstStyle/>
            <a:p>
              <a:endParaRPr lang="zh-CN" altLang="en-US" sz="2400">
                <a:solidFill>
                  <a:schemeClr val="bg1"/>
                </a:solidFill>
              </a:endParaRPr>
            </a:p>
          </p:txBody>
        </p:sp>
        <p:sp>
          <p:nvSpPr>
            <p:cNvPr id="57" name="Freeform 22"/>
            <p:cNvSpPr/>
            <p:nvPr/>
          </p:nvSpPr>
          <p:spPr bwMode="auto">
            <a:xfrm flipH="1">
              <a:off x="5409015" y="4327609"/>
              <a:ext cx="24248" cy="145464"/>
            </a:xfrm>
            <a:custGeom>
              <a:avLst/>
              <a:gdLst>
                <a:gd name="T0" fmla="*/ 21 w 26"/>
                <a:gd name="T1" fmla="*/ 0 h 156"/>
                <a:gd name="T2" fmla="*/ 0 w 26"/>
                <a:gd name="T3" fmla="*/ 149 h 156"/>
                <a:gd name="T4" fmla="*/ 8 w 26"/>
                <a:gd name="T5" fmla="*/ 156 h 156"/>
                <a:gd name="T6" fmla="*/ 26 w 26"/>
                <a:gd name="T7" fmla="*/ 8 h 156"/>
                <a:gd name="T8" fmla="*/ 24 w 26"/>
                <a:gd name="T9" fmla="*/ 4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9"/>
                  </a:lnTo>
                  <a:lnTo>
                    <a:pt x="8" y="156"/>
                  </a:lnTo>
                  <a:lnTo>
                    <a:pt x="26" y="8"/>
                  </a:lnTo>
                  <a:lnTo>
                    <a:pt x="24" y="4"/>
                  </a:lnTo>
                  <a:lnTo>
                    <a:pt x="21" y="0"/>
                  </a:lnTo>
                  <a:close/>
                </a:path>
              </a:pathLst>
            </a:custGeom>
            <a:solidFill>
              <a:srgbClr val="87B0C7"/>
            </a:solidFill>
            <a:ln w="9525">
              <a:solidFill>
                <a:schemeClr val="bg1"/>
              </a:solidFill>
              <a:round/>
            </a:ln>
            <a:extLst/>
          </p:spPr>
          <p:txBody>
            <a:bodyPr/>
            <a:lstStyle/>
            <a:p>
              <a:endParaRPr lang="zh-CN" altLang="en-US" sz="2400">
                <a:solidFill>
                  <a:schemeClr val="bg1"/>
                </a:solidFill>
              </a:endParaRPr>
            </a:p>
          </p:txBody>
        </p:sp>
        <p:sp>
          <p:nvSpPr>
            <p:cNvPr id="58" name="Freeform 23"/>
            <p:cNvSpPr/>
            <p:nvPr/>
          </p:nvSpPr>
          <p:spPr bwMode="auto">
            <a:xfrm flipH="1">
              <a:off x="5409015" y="4327609"/>
              <a:ext cx="24248" cy="145464"/>
            </a:xfrm>
            <a:custGeom>
              <a:avLst/>
              <a:gdLst>
                <a:gd name="T0" fmla="*/ 21 w 26"/>
                <a:gd name="T1" fmla="*/ 0 h 156"/>
                <a:gd name="T2" fmla="*/ 0 w 26"/>
                <a:gd name="T3" fmla="*/ 149 h 156"/>
                <a:gd name="T4" fmla="*/ 8 w 26"/>
                <a:gd name="T5" fmla="*/ 156 h 156"/>
                <a:gd name="T6" fmla="*/ 26 w 26"/>
                <a:gd name="T7" fmla="*/ 8 h 156"/>
                <a:gd name="T8" fmla="*/ 24 w 26"/>
                <a:gd name="T9" fmla="*/ 4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9"/>
                  </a:lnTo>
                  <a:lnTo>
                    <a:pt x="8" y="156"/>
                  </a:lnTo>
                  <a:lnTo>
                    <a:pt x="26" y="8"/>
                  </a:lnTo>
                  <a:lnTo>
                    <a:pt x="24" y="4"/>
                  </a:lnTo>
                  <a:lnTo>
                    <a:pt x="21" y="0"/>
                  </a:lnTo>
                </a:path>
              </a:pathLst>
            </a:custGeom>
            <a:solidFill>
              <a:srgbClr val="87B0C7"/>
            </a:solidFill>
            <a:ln w="9525">
              <a:solidFill>
                <a:schemeClr val="bg1"/>
              </a:solidFill>
              <a:round/>
            </a:ln>
            <a:extLst/>
          </p:spPr>
          <p:txBody>
            <a:bodyPr/>
            <a:lstStyle/>
            <a:p>
              <a:endParaRPr lang="zh-CN" altLang="en-US" sz="2400">
                <a:solidFill>
                  <a:schemeClr val="bg1"/>
                </a:solidFill>
              </a:endParaRPr>
            </a:p>
          </p:txBody>
        </p:sp>
        <p:sp>
          <p:nvSpPr>
            <p:cNvPr id="59" name="Freeform 24"/>
            <p:cNvSpPr>
              <a:spLocks noEditPoints="1"/>
            </p:cNvSpPr>
            <p:nvPr/>
          </p:nvSpPr>
          <p:spPr bwMode="auto">
            <a:xfrm flipH="1">
              <a:off x="5226223" y="4274459"/>
              <a:ext cx="152016" cy="22379"/>
            </a:xfrm>
            <a:custGeom>
              <a:avLst/>
              <a:gdLst>
                <a:gd name="T0" fmla="*/ 7 w 163"/>
                <a:gd name="T1" fmla="*/ 15 h 24"/>
                <a:gd name="T2" fmla="*/ 0 w 163"/>
                <a:gd name="T3" fmla="*/ 17 h 24"/>
                <a:gd name="T4" fmla="*/ 7 w 163"/>
                <a:gd name="T5" fmla="*/ 24 h 24"/>
                <a:gd name="T6" fmla="*/ 15 w 163"/>
                <a:gd name="T7" fmla="*/ 24 h 24"/>
                <a:gd name="T8" fmla="*/ 7 w 163"/>
                <a:gd name="T9" fmla="*/ 15 h 24"/>
                <a:gd name="T10" fmla="*/ 160 w 163"/>
                <a:gd name="T11" fmla="*/ 0 h 24"/>
                <a:gd name="T12" fmla="*/ 160 w 163"/>
                <a:gd name="T13" fmla="*/ 0 h 24"/>
                <a:gd name="T14" fmla="*/ 163 w 163"/>
                <a:gd name="T15" fmla="*/ 4 h 24"/>
                <a:gd name="T16" fmla="*/ 160 w 163"/>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3" h="24">
                  <a:moveTo>
                    <a:pt x="7" y="15"/>
                  </a:moveTo>
                  <a:lnTo>
                    <a:pt x="0" y="17"/>
                  </a:lnTo>
                  <a:lnTo>
                    <a:pt x="7" y="24"/>
                  </a:lnTo>
                  <a:lnTo>
                    <a:pt x="15" y="24"/>
                  </a:lnTo>
                  <a:lnTo>
                    <a:pt x="7" y="15"/>
                  </a:lnTo>
                  <a:close/>
                  <a:moveTo>
                    <a:pt x="160" y="0"/>
                  </a:moveTo>
                  <a:lnTo>
                    <a:pt x="160" y="0"/>
                  </a:lnTo>
                  <a:lnTo>
                    <a:pt x="163" y="4"/>
                  </a:lnTo>
                  <a:lnTo>
                    <a:pt x="160" y="0"/>
                  </a:lnTo>
                  <a:close/>
                </a:path>
              </a:pathLst>
            </a:custGeom>
            <a:solidFill>
              <a:srgbClr val="87B0C7"/>
            </a:solidFill>
            <a:ln w="9525">
              <a:solidFill>
                <a:schemeClr val="bg1"/>
              </a:solidFill>
              <a:round/>
            </a:ln>
            <a:extLst/>
          </p:spPr>
          <p:txBody>
            <a:bodyPr/>
            <a:lstStyle/>
            <a:p>
              <a:endParaRPr lang="zh-CN" altLang="en-US" sz="2400">
                <a:solidFill>
                  <a:schemeClr val="bg1"/>
                </a:solidFill>
              </a:endParaRPr>
            </a:p>
          </p:txBody>
        </p:sp>
        <p:sp>
          <p:nvSpPr>
            <p:cNvPr id="60" name="Freeform 25"/>
            <p:cNvSpPr>
              <a:spLocks noEditPoints="1"/>
            </p:cNvSpPr>
            <p:nvPr/>
          </p:nvSpPr>
          <p:spPr bwMode="auto">
            <a:xfrm flipH="1">
              <a:off x="5226223" y="4274459"/>
              <a:ext cx="152016" cy="22379"/>
            </a:xfrm>
            <a:custGeom>
              <a:avLst/>
              <a:gdLst>
                <a:gd name="T0" fmla="*/ 7 w 163"/>
                <a:gd name="T1" fmla="*/ 15 h 24"/>
                <a:gd name="T2" fmla="*/ 0 w 163"/>
                <a:gd name="T3" fmla="*/ 17 h 24"/>
                <a:gd name="T4" fmla="*/ 7 w 163"/>
                <a:gd name="T5" fmla="*/ 24 h 24"/>
                <a:gd name="T6" fmla="*/ 15 w 163"/>
                <a:gd name="T7" fmla="*/ 24 h 24"/>
                <a:gd name="T8" fmla="*/ 7 w 163"/>
                <a:gd name="T9" fmla="*/ 15 h 24"/>
                <a:gd name="T10" fmla="*/ 160 w 163"/>
                <a:gd name="T11" fmla="*/ 0 h 24"/>
                <a:gd name="T12" fmla="*/ 160 w 163"/>
                <a:gd name="T13" fmla="*/ 0 h 24"/>
                <a:gd name="T14" fmla="*/ 163 w 163"/>
                <a:gd name="T15" fmla="*/ 4 h 24"/>
                <a:gd name="T16" fmla="*/ 160 w 163"/>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3" h="24">
                  <a:moveTo>
                    <a:pt x="7" y="15"/>
                  </a:moveTo>
                  <a:lnTo>
                    <a:pt x="0" y="17"/>
                  </a:lnTo>
                  <a:lnTo>
                    <a:pt x="7" y="24"/>
                  </a:lnTo>
                  <a:lnTo>
                    <a:pt x="15" y="24"/>
                  </a:lnTo>
                  <a:lnTo>
                    <a:pt x="7" y="15"/>
                  </a:lnTo>
                  <a:moveTo>
                    <a:pt x="160" y="0"/>
                  </a:moveTo>
                  <a:lnTo>
                    <a:pt x="160" y="0"/>
                  </a:lnTo>
                  <a:lnTo>
                    <a:pt x="163" y="4"/>
                  </a:lnTo>
                  <a:lnTo>
                    <a:pt x="160" y="0"/>
                  </a:lnTo>
                </a:path>
              </a:pathLst>
            </a:custGeom>
            <a:solidFill>
              <a:srgbClr val="87B0C7"/>
            </a:solidFill>
            <a:ln w="9525">
              <a:solidFill>
                <a:schemeClr val="bg1"/>
              </a:solidFill>
              <a:round/>
            </a:ln>
            <a:extLst/>
          </p:spPr>
          <p:txBody>
            <a:bodyPr/>
            <a:lstStyle/>
            <a:p>
              <a:endParaRPr lang="zh-CN" altLang="en-US" sz="2400">
                <a:solidFill>
                  <a:schemeClr val="bg1"/>
                </a:solidFill>
              </a:endParaRPr>
            </a:p>
          </p:txBody>
        </p:sp>
        <p:sp>
          <p:nvSpPr>
            <p:cNvPr id="61" name="Freeform 26"/>
            <p:cNvSpPr/>
            <p:nvPr/>
          </p:nvSpPr>
          <p:spPr bwMode="auto">
            <a:xfrm flipH="1">
              <a:off x="5224358" y="4274459"/>
              <a:ext cx="147353" cy="22379"/>
            </a:xfrm>
            <a:custGeom>
              <a:avLst/>
              <a:gdLst>
                <a:gd name="T0" fmla="*/ 153 w 158"/>
                <a:gd name="T1" fmla="*/ 0 h 24"/>
                <a:gd name="T2" fmla="*/ 0 w 158"/>
                <a:gd name="T3" fmla="*/ 15 h 24"/>
                <a:gd name="T4" fmla="*/ 8 w 158"/>
                <a:gd name="T5" fmla="*/ 24 h 24"/>
                <a:gd name="T6" fmla="*/ 158 w 158"/>
                <a:gd name="T7" fmla="*/ 6 h 24"/>
                <a:gd name="T8" fmla="*/ 156 w 158"/>
                <a:gd name="T9" fmla="*/ 4 h 24"/>
                <a:gd name="T10" fmla="*/ 153 w 158"/>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 h="24">
                  <a:moveTo>
                    <a:pt x="153" y="0"/>
                  </a:moveTo>
                  <a:lnTo>
                    <a:pt x="0" y="15"/>
                  </a:lnTo>
                  <a:lnTo>
                    <a:pt x="8" y="24"/>
                  </a:lnTo>
                  <a:lnTo>
                    <a:pt x="158" y="6"/>
                  </a:lnTo>
                  <a:lnTo>
                    <a:pt x="156" y="4"/>
                  </a:lnTo>
                  <a:lnTo>
                    <a:pt x="153" y="0"/>
                  </a:lnTo>
                  <a:close/>
                </a:path>
              </a:pathLst>
            </a:custGeom>
            <a:solidFill>
              <a:srgbClr val="87B0C7"/>
            </a:solidFill>
            <a:ln w="9525">
              <a:solidFill>
                <a:schemeClr val="bg1"/>
              </a:solidFill>
              <a:round/>
            </a:ln>
            <a:extLst/>
          </p:spPr>
          <p:txBody>
            <a:bodyPr/>
            <a:lstStyle/>
            <a:p>
              <a:endParaRPr lang="zh-CN" altLang="en-US" sz="2400">
                <a:solidFill>
                  <a:schemeClr val="bg1"/>
                </a:solidFill>
              </a:endParaRPr>
            </a:p>
          </p:txBody>
        </p:sp>
        <p:sp>
          <p:nvSpPr>
            <p:cNvPr id="62" name="Freeform 27"/>
            <p:cNvSpPr/>
            <p:nvPr/>
          </p:nvSpPr>
          <p:spPr bwMode="auto">
            <a:xfrm flipH="1">
              <a:off x="5224358" y="4274459"/>
              <a:ext cx="147353" cy="22379"/>
            </a:xfrm>
            <a:custGeom>
              <a:avLst/>
              <a:gdLst>
                <a:gd name="T0" fmla="*/ 153 w 158"/>
                <a:gd name="T1" fmla="*/ 0 h 24"/>
                <a:gd name="T2" fmla="*/ 0 w 158"/>
                <a:gd name="T3" fmla="*/ 15 h 24"/>
                <a:gd name="T4" fmla="*/ 8 w 158"/>
                <a:gd name="T5" fmla="*/ 24 h 24"/>
                <a:gd name="T6" fmla="*/ 158 w 158"/>
                <a:gd name="T7" fmla="*/ 6 h 24"/>
                <a:gd name="T8" fmla="*/ 156 w 158"/>
                <a:gd name="T9" fmla="*/ 4 h 24"/>
                <a:gd name="T10" fmla="*/ 153 w 158"/>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 h="24">
                  <a:moveTo>
                    <a:pt x="153" y="0"/>
                  </a:moveTo>
                  <a:lnTo>
                    <a:pt x="0" y="15"/>
                  </a:lnTo>
                  <a:lnTo>
                    <a:pt x="8" y="24"/>
                  </a:lnTo>
                  <a:lnTo>
                    <a:pt x="158" y="6"/>
                  </a:lnTo>
                  <a:lnTo>
                    <a:pt x="156" y="4"/>
                  </a:lnTo>
                  <a:lnTo>
                    <a:pt x="153" y="0"/>
                  </a:lnTo>
                </a:path>
              </a:pathLst>
            </a:custGeom>
            <a:solidFill>
              <a:srgbClr val="87B0C7"/>
            </a:solidFill>
            <a:ln w="9525">
              <a:solidFill>
                <a:schemeClr val="bg1"/>
              </a:solidFill>
              <a:round/>
            </a:ln>
            <a:extLst/>
          </p:spPr>
          <p:txBody>
            <a:bodyPr/>
            <a:lstStyle/>
            <a:p>
              <a:endParaRPr lang="zh-CN" altLang="en-US" sz="2400">
                <a:solidFill>
                  <a:schemeClr val="bg1"/>
                </a:solidFill>
              </a:endParaRPr>
            </a:p>
          </p:txBody>
        </p:sp>
        <p:sp>
          <p:nvSpPr>
            <p:cNvPr id="63" name="Freeform 28"/>
            <p:cNvSpPr>
              <a:spLocks noEditPoints="1"/>
            </p:cNvSpPr>
            <p:nvPr/>
          </p:nvSpPr>
          <p:spPr bwMode="auto">
            <a:xfrm flipH="1">
              <a:off x="5273786" y="4226903"/>
              <a:ext cx="150151" cy="22379"/>
            </a:xfrm>
            <a:custGeom>
              <a:avLst/>
              <a:gdLst>
                <a:gd name="T0" fmla="*/ 5 w 161"/>
                <a:gd name="T1" fmla="*/ 17 h 24"/>
                <a:gd name="T2" fmla="*/ 0 w 161"/>
                <a:gd name="T3" fmla="*/ 17 h 24"/>
                <a:gd name="T4" fmla="*/ 7 w 161"/>
                <a:gd name="T5" fmla="*/ 24 h 24"/>
                <a:gd name="T6" fmla="*/ 12 w 161"/>
                <a:gd name="T7" fmla="*/ 24 h 24"/>
                <a:gd name="T8" fmla="*/ 5 w 161"/>
                <a:gd name="T9" fmla="*/ 17 h 24"/>
                <a:gd name="T10" fmla="*/ 159 w 161"/>
                <a:gd name="T11" fmla="*/ 0 h 24"/>
                <a:gd name="T12" fmla="*/ 159 w 161"/>
                <a:gd name="T13" fmla="*/ 0 h 24"/>
                <a:gd name="T14" fmla="*/ 161 w 161"/>
                <a:gd name="T15" fmla="*/ 2 h 24"/>
                <a:gd name="T16" fmla="*/ 159 w 161"/>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 h="24">
                  <a:moveTo>
                    <a:pt x="5" y="17"/>
                  </a:moveTo>
                  <a:lnTo>
                    <a:pt x="0" y="17"/>
                  </a:lnTo>
                  <a:lnTo>
                    <a:pt x="7" y="24"/>
                  </a:lnTo>
                  <a:lnTo>
                    <a:pt x="12" y="24"/>
                  </a:lnTo>
                  <a:lnTo>
                    <a:pt x="5" y="17"/>
                  </a:lnTo>
                  <a:close/>
                  <a:moveTo>
                    <a:pt x="159" y="0"/>
                  </a:moveTo>
                  <a:lnTo>
                    <a:pt x="159" y="0"/>
                  </a:lnTo>
                  <a:lnTo>
                    <a:pt x="161" y="2"/>
                  </a:lnTo>
                  <a:lnTo>
                    <a:pt x="159" y="0"/>
                  </a:lnTo>
                  <a:close/>
                </a:path>
              </a:pathLst>
            </a:custGeom>
            <a:solidFill>
              <a:srgbClr val="87B0C7"/>
            </a:solidFill>
            <a:ln w="9525">
              <a:solidFill>
                <a:schemeClr val="bg1"/>
              </a:solidFill>
              <a:round/>
            </a:ln>
            <a:extLst/>
          </p:spPr>
          <p:txBody>
            <a:bodyPr/>
            <a:lstStyle/>
            <a:p>
              <a:endParaRPr lang="zh-CN" altLang="en-US" sz="2400">
                <a:solidFill>
                  <a:schemeClr val="bg1"/>
                </a:solidFill>
              </a:endParaRPr>
            </a:p>
          </p:txBody>
        </p:sp>
        <p:sp>
          <p:nvSpPr>
            <p:cNvPr id="64" name="Freeform 29"/>
            <p:cNvSpPr>
              <a:spLocks noEditPoints="1"/>
            </p:cNvSpPr>
            <p:nvPr/>
          </p:nvSpPr>
          <p:spPr bwMode="auto">
            <a:xfrm flipH="1">
              <a:off x="5273786" y="4226903"/>
              <a:ext cx="150151" cy="22379"/>
            </a:xfrm>
            <a:custGeom>
              <a:avLst/>
              <a:gdLst>
                <a:gd name="T0" fmla="*/ 5 w 161"/>
                <a:gd name="T1" fmla="*/ 17 h 24"/>
                <a:gd name="T2" fmla="*/ 0 w 161"/>
                <a:gd name="T3" fmla="*/ 17 h 24"/>
                <a:gd name="T4" fmla="*/ 7 w 161"/>
                <a:gd name="T5" fmla="*/ 24 h 24"/>
                <a:gd name="T6" fmla="*/ 12 w 161"/>
                <a:gd name="T7" fmla="*/ 24 h 24"/>
                <a:gd name="T8" fmla="*/ 5 w 161"/>
                <a:gd name="T9" fmla="*/ 17 h 24"/>
                <a:gd name="T10" fmla="*/ 159 w 161"/>
                <a:gd name="T11" fmla="*/ 0 h 24"/>
                <a:gd name="T12" fmla="*/ 159 w 161"/>
                <a:gd name="T13" fmla="*/ 0 h 24"/>
                <a:gd name="T14" fmla="*/ 161 w 161"/>
                <a:gd name="T15" fmla="*/ 2 h 24"/>
                <a:gd name="T16" fmla="*/ 159 w 161"/>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 h="24">
                  <a:moveTo>
                    <a:pt x="5" y="17"/>
                  </a:moveTo>
                  <a:lnTo>
                    <a:pt x="0" y="17"/>
                  </a:lnTo>
                  <a:lnTo>
                    <a:pt x="7" y="24"/>
                  </a:lnTo>
                  <a:lnTo>
                    <a:pt x="12" y="24"/>
                  </a:lnTo>
                  <a:lnTo>
                    <a:pt x="5" y="17"/>
                  </a:lnTo>
                  <a:moveTo>
                    <a:pt x="159" y="0"/>
                  </a:moveTo>
                  <a:lnTo>
                    <a:pt x="159" y="0"/>
                  </a:lnTo>
                  <a:lnTo>
                    <a:pt x="161" y="2"/>
                  </a:lnTo>
                  <a:lnTo>
                    <a:pt x="159" y="0"/>
                  </a:lnTo>
                </a:path>
              </a:pathLst>
            </a:custGeom>
            <a:solidFill>
              <a:srgbClr val="87B0C7"/>
            </a:solidFill>
            <a:ln w="9525">
              <a:solidFill>
                <a:schemeClr val="bg1"/>
              </a:solidFill>
              <a:round/>
            </a:ln>
            <a:extLst/>
          </p:spPr>
          <p:txBody>
            <a:bodyPr/>
            <a:lstStyle/>
            <a:p>
              <a:endParaRPr lang="zh-CN" altLang="en-US" sz="2400">
                <a:solidFill>
                  <a:schemeClr val="bg1"/>
                </a:solidFill>
              </a:endParaRPr>
            </a:p>
          </p:txBody>
        </p:sp>
        <p:sp>
          <p:nvSpPr>
            <p:cNvPr id="65" name="Freeform 30"/>
            <p:cNvSpPr/>
            <p:nvPr/>
          </p:nvSpPr>
          <p:spPr bwMode="auto">
            <a:xfrm flipH="1">
              <a:off x="5270056" y="4226903"/>
              <a:ext cx="149218" cy="22379"/>
            </a:xfrm>
            <a:custGeom>
              <a:avLst/>
              <a:gdLst>
                <a:gd name="T0" fmla="*/ 154 w 160"/>
                <a:gd name="T1" fmla="*/ 0 h 24"/>
                <a:gd name="T2" fmla="*/ 0 w 160"/>
                <a:gd name="T3" fmla="*/ 17 h 24"/>
                <a:gd name="T4" fmla="*/ 7 w 160"/>
                <a:gd name="T5" fmla="*/ 24 h 24"/>
                <a:gd name="T6" fmla="*/ 160 w 160"/>
                <a:gd name="T7" fmla="*/ 7 h 24"/>
                <a:gd name="T8" fmla="*/ 156 w 160"/>
                <a:gd name="T9" fmla="*/ 2 h 24"/>
                <a:gd name="T10" fmla="*/ 154 w 160"/>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4">
                  <a:moveTo>
                    <a:pt x="154" y="0"/>
                  </a:moveTo>
                  <a:lnTo>
                    <a:pt x="0" y="17"/>
                  </a:lnTo>
                  <a:lnTo>
                    <a:pt x="7" y="24"/>
                  </a:lnTo>
                  <a:lnTo>
                    <a:pt x="160" y="7"/>
                  </a:lnTo>
                  <a:lnTo>
                    <a:pt x="156" y="2"/>
                  </a:lnTo>
                  <a:lnTo>
                    <a:pt x="154" y="0"/>
                  </a:lnTo>
                  <a:close/>
                </a:path>
              </a:pathLst>
            </a:custGeom>
            <a:solidFill>
              <a:srgbClr val="87B0C7"/>
            </a:solidFill>
            <a:ln w="9525">
              <a:solidFill>
                <a:schemeClr val="bg1"/>
              </a:solidFill>
              <a:round/>
            </a:ln>
            <a:extLst/>
          </p:spPr>
          <p:txBody>
            <a:bodyPr/>
            <a:lstStyle/>
            <a:p>
              <a:endParaRPr lang="zh-CN" altLang="en-US" sz="2400">
                <a:solidFill>
                  <a:schemeClr val="bg1"/>
                </a:solidFill>
              </a:endParaRPr>
            </a:p>
          </p:txBody>
        </p:sp>
        <p:sp>
          <p:nvSpPr>
            <p:cNvPr id="66" name="Freeform 31"/>
            <p:cNvSpPr/>
            <p:nvPr/>
          </p:nvSpPr>
          <p:spPr bwMode="auto">
            <a:xfrm flipH="1">
              <a:off x="5270056" y="4226903"/>
              <a:ext cx="149218" cy="22379"/>
            </a:xfrm>
            <a:custGeom>
              <a:avLst/>
              <a:gdLst>
                <a:gd name="T0" fmla="*/ 154 w 160"/>
                <a:gd name="T1" fmla="*/ 0 h 24"/>
                <a:gd name="T2" fmla="*/ 0 w 160"/>
                <a:gd name="T3" fmla="*/ 17 h 24"/>
                <a:gd name="T4" fmla="*/ 7 w 160"/>
                <a:gd name="T5" fmla="*/ 24 h 24"/>
                <a:gd name="T6" fmla="*/ 160 w 160"/>
                <a:gd name="T7" fmla="*/ 7 h 24"/>
                <a:gd name="T8" fmla="*/ 156 w 160"/>
                <a:gd name="T9" fmla="*/ 2 h 24"/>
                <a:gd name="T10" fmla="*/ 154 w 160"/>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4">
                  <a:moveTo>
                    <a:pt x="154" y="0"/>
                  </a:moveTo>
                  <a:lnTo>
                    <a:pt x="0" y="17"/>
                  </a:lnTo>
                  <a:lnTo>
                    <a:pt x="7" y="24"/>
                  </a:lnTo>
                  <a:lnTo>
                    <a:pt x="160" y="7"/>
                  </a:lnTo>
                  <a:lnTo>
                    <a:pt x="156" y="2"/>
                  </a:lnTo>
                  <a:lnTo>
                    <a:pt x="154" y="0"/>
                  </a:lnTo>
                </a:path>
              </a:pathLst>
            </a:custGeom>
            <a:solidFill>
              <a:srgbClr val="87B0C7"/>
            </a:solidFill>
            <a:ln w="9525">
              <a:solidFill>
                <a:schemeClr val="bg1"/>
              </a:solidFill>
              <a:round/>
            </a:ln>
            <a:extLst/>
          </p:spPr>
          <p:txBody>
            <a:bodyPr/>
            <a:lstStyle/>
            <a:p>
              <a:endParaRPr lang="zh-CN" altLang="en-US" sz="2400">
                <a:solidFill>
                  <a:schemeClr val="bg1"/>
                </a:solidFill>
              </a:endParaRPr>
            </a:p>
          </p:txBody>
        </p:sp>
        <p:sp>
          <p:nvSpPr>
            <p:cNvPr id="67" name="Freeform 32"/>
            <p:cNvSpPr/>
            <p:nvPr/>
          </p:nvSpPr>
          <p:spPr bwMode="auto">
            <a:xfrm flipH="1">
              <a:off x="5329743" y="3507044"/>
              <a:ext cx="867331" cy="865323"/>
            </a:xfrm>
            <a:custGeom>
              <a:avLst/>
              <a:gdLst>
                <a:gd name="T0" fmla="*/ 81 w 507"/>
                <a:gd name="T1" fmla="*/ 31 h 506"/>
                <a:gd name="T2" fmla="*/ 81 w 507"/>
                <a:gd name="T3" fmla="*/ 31 h 506"/>
                <a:gd name="T4" fmla="*/ 0 w 507"/>
                <a:gd name="T5" fmla="*/ 0 h 506"/>
                <a:gd name="T6" fmla="*/ 37 w 507"/>
                <a:gd name="T7" fmla="*/ 79 h 506"/>
                <a:gd name="T8" fmla="*/ 37 w 507"/>
                <a:gd name="T9" fmla="*/ 79 h 506"/>
                <a:gd name="T10" fmla="*/ 888 w 507"/>
                <a:gd name="T11" fmla="*/ 928 h 506"/>
                <a:gd name="T12" fmla="*/ 930 w 507"/>
                <a:gd name="T13" fmla="*/ 884 h 506"/>
                <a:gd name="T14" fmla="*/ 81 w 507"/>
                <a:gd name="T15" fmla="*/ 31 h 5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7" h="506">
                  <a:moveTo>
                    <a:pt x="44" y="17"/>
                  </a:moveTo>
                  <a:cubicBezTo>
                    <a:pt x="44" y="17"/>
                    <a:pt x="44" y="17"/>
                    <a:pt x="44" y="17"/>
                  </a:cubicBezTo>
                  <a:cubicBezTo>
                    <a:pt x="41" y="14"/>
                    <a:pt x="0" y="0"/>
                    <a:pt x="0" y="0"/>
                  </a:cubicBezTo>
                  <a:cubicBezTo>
                    <a:pt x="0" y="0"/>
                    <a:pt x="16" y="40"/>
                    <a:pt x="20" y="43"/>
                  </a:cubicBezTo>
                  <a:cubicBezTo>
                    <a:pt x="20" y="43"/>
                    <a:pt x="20" y="43"/>
                    <a:pt x="20" y="43"/>
                  </a:cubicBezTo>
                  <a:cubicBezTo>
                    <a:pt x="484" y="506"/>
                    <a:pt x="484" y="506"/>
                    <a:pt x="484" y="506"/>
                  </a:cubicBezTo>
                  <a:cubicBezTo>
                    <a:pt x="507" y="482"/>
                    <a:pt x="507" y="482"/>
                    <a:pt x="507" y="482"/>
                  </a:cubicBezTo>
                  <a:lnTo>
                    <a:pt x="44" y="1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bg1"/>
                </a:solidFill>
              </a:endParaRPr>
            </a:p>
          </p:txBody>
        </p:sp>
      </p:grpSp>
      <p:grpSp>
        <p:nvGrpSpPr>
          <p:cNvPr id="8" name="组合 7"/>
          <p:cNvGrpSpPr/>
          <p:nvPr/>
        </p:nvGrpSpPr>
        <p:grpSpPr>
          <a:xfrm>
            <a:off x="6681379" y="2981469"/>
            <a:ext cx="1347939" cy="1343985"/>
            <a:chOff x="5107781" y="2781590"/>
            <a:chExt cx="1010954" cy="1007989"/>
          </a:xfrm>
        </p:grpSpPr>
        <p:sp>
          <p:nvSpPr>
            <p:cNvPr id="40" name="Freeform 5"/>
            <p:cNvSpPr/>
            <p:nvPr/>
          </p:nvSpPr>
          <p:spPr bwMode="auto">
            <a:xfrm flipH="1">
              <a:off x="5292439" y="3523828"/>
              <a:ext cx="141757" cy="265751"/>
            </a:xfrm>
            <a:custGeom>
              <a:avLst/>
              <a:gdLst>
                <a:gd name="T0" fmla="*/ 22 w 152"/>
                <a:gd name="T1" fmla="*/ 0 h 285"/>
                <a:gd name="T2" fmla="*/ 0 w 152"/>
                <a:gd name="T3" fmla="*/ 149 h 285"/>
                <a:gd name="T4" fmla="*/ 139 w 152"/>
                <a:gd name="T5" fmla="*/ 285 h 285"/>
                <a:gd name="T6" fmla="*/ 152 w 152"/>
                <a:gd name="T7" fmla="*/ 131 h 285"/>
                <a:gd name="T8" fmla="*/ 22 w 152"/>
                <a:gd name="T9" fmla="*/ 0 h 2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5">
                  <a:moveTo>
                    <a:pt x="22" y="0"/>
                  </a:moveTo>
                  <a:lnTo>
                    <a:pt x="0" y="149"/>
                  </a:lnTo>
                  <a:lnTo>
                    <a:pt x="139" y="285"/>
                  </a:lnTo>
                  <a:lnTo>
                    <a:pt x="152" y="131"/>
                  </a:lnTo>
                  <a:lnTo>
                    <a:pt x="22" y="0"/>
                  </a:lnTo>
                  <a:close/>
                </a:path>
              </a:pathLst>
            </a:custGeom>
            <a:solidFill>
              <a:srgbClr val="87B0C7"/>
            </a:solidFill>
            <a:ln w="9525">
              <a:solidFill>
                <a:schemeClr val="bg1"/>
              </a:solidFill>
              <a:round/>
            </a:ln>
            <a:extLst/>
          </p:spPr>
          <p:txBody>
            <a:bodyPr/>
            <a:lstStyle/>
            <a:p>
              <a:endParaRPr lang="zh-CN" altLang="en-US" sz="2400">
                <a:solidFill>
                  <a:schemeClr val="bg1"/>
                </a:solidFill>
              </a:endParaRPr>
            </a:p>
          </p:txBody>
        </p:sp>
        <p:sp>
          <p:nvSpPr>
            <p:cNvPr id="41" name="Freeform 6"/>
            <p:cNvSpPr/>
            <p:nvPr/>
          </p:nvSpPr>
          <p:spPr bwMode="auto">
            <a:xfrm flipH="1">
              <a:off x="5292439" y="3523828"/>
              <a:ext cx="141757" cy="265751"/>
            </a:xfrm>
            <a:custGeom>
              <a:avLst/>
              <a:gdLst>
                <a:gd name="T0" fmla="*/ 22 w 152"/>
                <a:gd name="T1" fmla="*/ 0 h 285"/>
                <a:gd name="T2" fmla="*/ 0 w 152"/>
                <a:gd name="T3" fmla="*/ 149 h 285"/>
                <a:gd name="T4" fmla="*/ 139 w 152"/>
                <a:gd name="T5" fmla="*/ 285 h 285"/>
                <a:gd name="T6" fmla="*/ 152 w 152"/>
                <a:gd name="T7" fmla="*/ 131 h 285"/>
                <a:gd name="T8" fmla="*/ 22 w 152"/>
                <a:gd name="T9" fmla="*/ 0 h 2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5">
                  <a:moveTo>
                    <a:pt x="22" y="0"/>
                  </a:moveTo>
                  <a:lnTo>
                    <a:pt x="0" y="149"/>
                  </a:lnTo>
                  <a:lnTo>
                    <a:pt x="139" y="285"/>
                  </a:lnTo>
                  <a:lnTo>
                    <a:pt x="152" y="131"/>
                  </a:lnTo>
                  <a:lnTo>
                    <a:pt x="22" y="0"/>
                  </a:lnTo>
                </a:path>
              </a:pathLst>
            </a:custGeom>
            <a:solidFill>
              <a:srgbClr val="87B0C7"/>
            </a:solidFill>
            <a:ln w="9525">
              <a:solidFill>
                <a:schemeClr val="bg1"/>
              </a:solidFill>
              <a:round/>
            </a:ln>
            <a:extLst/>
          </p:spPr>
          <p:txBody>
            <a:bodyPr/>
            <a:lstStyle/>
            <a:p>
              <a:endParaRPr lang="zh-CN" altLang="en-US" sz="2400">
                <a:solidFill>
                  <a:schemeClr val="bg1"/>
                </a:solidFill>
              </a:endParaRPr>
            </a:p>
          </p:txBody>
        </p:sp>
        <p:sp>
          <p:nvSpPr>
            <p:cNvPr id="42" name="Freeform 7"/>
            <p:cNvSpPr/>
            <p:nvPr/>
          </p:nvSpPr>
          <p:spPr bwMode="auto">
            <a:xfrm flipH="1">
              <a:off x="5107781" y="3464151"/>
              <a:ext cx="266728" cy="141734"/>
            </a:xfrm>
            <a:custGeom>
              <a:avLst/>
              <a:gdLst>
                <a:gd name="T0" fmla="*/ 0 w 286"/>
                <a:gd name="T1" fmla="*/ 22 h 152"/>
                <a:gd name="T2" fmla="*/ 150 w 286"/>
                <a:gd name="T3" fmla="*/ 0 h 152"/>
                <a:gd name="T4" fmla="*/ 286 w 286"/>
                <a:gd name="T5" fmla="*/ 139 h 152"/>
                <a:gd name="T6" fmla="*/ 132 w 286"/>
                <a:gd name="T7" fmla="*/ 152 h 152"/>
                <a:gd name="T8" fmla="*/ 0 w 286"/>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6" h="152">
                  <a:moveTo>
                    <a:pt x="0" y="22"/>
                  </a:moveTo>
                  <a:lnTo>
                    <a:pt x="150" y="0"/>
                  </a:lnTo>
                  <a:lnTo>
                    <a:pt x="286" y="139"/>
                  </a:lnTo>
                  <a:lnTo>
                    <a:pt x="132" y="152"/>
                  </a:lnTo>
                  <a:lnTo>
                    <a:pt x="0" y="22"/>
                  </a:lnTo>
                  <a:close/>
                </a:path>
              </a:pathLst>
            </a:custGeom>
            <a:solidFill>
              <a:srgbClr val="87B0C7"/>
            </a:solidFill>
            <a:ln w="9525">
              <a:solidFill>
                <a:schemeClr val="bg1"/>
              </a:solidFill>
              <a:round/>
            </a:ln>
            <a:extLst/>
          </p:spPr>
          <p:txBody>
            <a:bodyPr/>
            <a:lstStyle/>
            <a:p>
              <a:endParaRPr lang="zh-CN" altLang="en-US" sz="2400">
                <a:solidFill>
                  <a:schemeClr val="bg1"/>
                </a:solidFill>
              </a:endParaRPr>
            </a:p>
          </p:txBody>
        </p:sp>
        <p:sp>
          <p:nvSpPr>
            <p:cNvPr id="43" name="Freeform 8"/>
            <p:cNvSpPr/>
            <p:nvPr/>
          </p:nvSpPr>
          <p:spPr bwMode="auto">
            <a:xfrm flipH="1">
              <a:off x="5107781" y="3464151"/>
              <a:ext cx="266728" cy="141734"/>
            </a:xfrm>
            <a:custGeom>
              <a:avLst/>
              <a:gdLst>
                <a:gd name="T0" fmla="*/ 0 w 286"/>
                <a:gd name="T1" fmla="*/ 22 h 152"/>
                <a:gd name="T2" fmla="*/ 150 w 286"/>
                <a:gd name="T3" fmla="*/ 0 h 152"/>
                <a:gd name="T4" fmla="*/ 286 w 286"/>
                <a:gd name="T5" fmla="*/ 139 h 152"/>
                <a:gd name="T6" fmla="*/ 132 w 286"/>
                <a:gd name="T7" fmla="*/ 152 h 152"/>
                <a:gd name="T8" fmla="*/ 0 w 286"/>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6" h="152">
                  <a:moveTo>
                    <a:pt x="0" y="22"/>
                  </a:moveTo>
                  <a:lnTo>
                    <a:pt x="150" y="0"/>
                  </a:lnTo>
                  <a:lnTo>
                    <a:pt x="286" y="139"/>
                  </a:lnTo>
                  <a:lnTo>
                    <a:pt x="132" y="152"/>
                  </a:lnTo>
                  <a:lnTo>
                    <a:pt x="0" y="22"/>
                  </a:lnTo>
                </a:path>
              </a:pathLst>
            </a:custGeom>
            <a:solidFill>
              <a:srgbClr val="87B0C7"/>
            </a:solidFill>
            <a:ln w="9525">
              <a:solidFill>
                <a:schemeClr val="bg1"/>
              </a:solidFill>
              <a:round/>
            </a:ln>
            <a:extLst/>
          </p:spPr>
          <p:txBody>
            <a:bodyPr/>
            <a:lstStyle/>
            <a:p>
              <a:endParaRPr lang="zh-CN" altLang="en-US" sz="2400">
                <a:solidFill>
                  <a:schemeClr val="bg1"/>
                </a:solidFill>
              </a:endParaRPr>
            </a:p>
          </p:txBody>
        </p:sp>
        <p:sp>
          <p:nvSpPr>
            <p:cNvPr id="44" name="Freeform 9"/>
            <p:cNvSpPr/>
            <p:nvPr/>
          </p:nvSpPr>
          <p:spPr bwMode="auto">
            <a:xfrm flipH="1">
              <a:off x="5191716" y="3501449"/>
              <a:ext cx="148286" cy="22379"/>
            </a:xfrm>
            <a:custGeom>
              <a:avLst/>
              <a:gdLst>
                <a:gd name="T0" fmla="*/ 154 w 159"/>
                <a:gd name="T1" fmla="*/ 0 h 24"/>
                <a:gd name="T2" fmla="*/ 0 w 159"/>
                <a:gd name="T3" fmla="*/ 17 h 24"/>
                <a:gd name="T4" fmla="*/ 7 w 159"/>
                <a:gd name="T5" fmla="*/ 24 h 24"/>
                <a:gd name="T6" fmla="*/ 159 w 159"/>
                <a:gd name="T7" fmla="*/ 8 h 24"/>
                <a:gd name="T8" fmla="*/ 154 w 159"/>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24">
                  <a:moveTo>
                    <a:pt x="154" y="0"/>
                  </a:moveTo>
                  <a:lnTo>
                    <a:pt x="0" y="17"/>
                  </a:lnTo>
                  <a:lnTo>
                    <a:pt x="7" y="24"/>
                  </a:lnTo>
                  <a:lnTo>
                    <a:pt x="159" y="8"/>
                  </a:lnTo>
                  <a:lnTo>
                    <a:pt x="154" y="0"/>
                  </a:lnTo>
                  <a:close/>
                </a:path>
              </a:pathLst>
            </a:custGeom>
            <a:solidFill>
              <a:srgbClr val="87B0C7"/>
            </a:solidFill>
            <a:ln w="9525">
              <a:solidFill>
                <a:schemeClr val="bg1"/>
              </a:solidFill>
              <a:round/>
            </a:ln>
            <a:extLst/>
          </p:spPr>
          <p:txBody>
            <a:bodyPr/>
            <a:lstStyle/>
            <a:p>
              <a:endParaRPr lang="zh-CN" altLang="en-US" sz="2400">
                <a:solidFill>
                  <a:schemeClr val="bg1"/>
                </a:solidFill>
              </a:endParaRPr>
            </a:p>
          </p:txBody>
        </p:sp>
        <p:sp>
          <p:nvSpPr>
            <p:cNvPr id="45" name="Freeform 10"/>
            <p:cNvSpPr/>
            <p:nvPr/>
          </p:nvSpPr>
          <p:spPr bwMode="auto">
            <a:xfrm flipH="1">
              <a:off x="5191716" y="3501449"/>
              <a:ext cx="148286" cy="22379"/>
            </a:xfrm>
            <a:custGeom>
              <a:avLst/>
              <a:gdLst>
                <a:gd name="T0" fmla="*/ 154 w 159"/>
                <a:gd name="T1" fmla="*/ 0 h 24"/>
                <a:gd name="T2" fmla="*/ 0 w 159"/>
                <a:gd name="T3" fmla="*/ 17 h 24"/>
                <a:gd name="T4" fmla="*/ 7 w 159"/>
                <a:gd name="T5" fmla="*/ 24 h 24"/>
                <a:gd name="T6" fmla="*/ 159 w 159"/>
                <a:gd name="T7" fmla="*/ 8 h 24"/>
                <a:gd name="T8" fmla="*/ 154 w 159"/>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24">
                  <a:moveTo>
                    <a:pt x="154" y="0"/>
                  </a:moveTo>
                  <a:lnTo>
                    <a:pt x="0" y="17"/>
                  </a:lnTo>
                  <a:lnTo>
                    <a:pt x="7" y="24"/>
                  </a:lnTo>
                  <a:lnTo>
                    <a:pt x="159" y="8"/>
                  </a:lnTo>
                  <a:lnTo>
                    <a:pt x="154" y="0"/>
                  </a:lnTo>
                </a:path>
              </a:pathLst>
            </a:custGeom>
            <a:solidFill>
              <a:srgbClr val="87B0C7"/>
            </a:solidFill>
            <a:ln w="9525">
              <a:solidFill>
                <a:schemeClr val="bg1"/>
              </a:solidFill>
              <a:round/>
            </a:ln>
            <a:extLst/>
          </p:spPr>
          <p:txBody>
            <a:bodyPr/>
            <a:lstStyle/>
            <a:p>
              <a:endParaRPr lang="zh-CN" altLang="en-US" sz="2400">
                <a:solidFill>
                  <a:schemeClr val="bg1"/>
                </a:solidFill>
              </a:endParaRPr>
            </a:p>
          </p:txBody>
        </p:sp>
        <p:sp>
          <p:nvSpPr>
            <p:cNvPr id="46" name="Freeform 11"/>
            <p:cNvSpPr/>
            <p:nvPr/>
          </p:nvSpPr>
          <p:spPr bwMode="auto">
            <a:xfrm flipH="1">
              <a:off x="5251404" y="2781590"/>
              <a:ext cx="867331" cy="864391"/>
            </a:xfrm>
            <a:custGeom>
              <a:avLst/>
              <a:gdLst>
                <a:gd name="T0" fmla="*/ 79 w 507"/>
                <a:gd name="T1" fmla="*/ 31 h 505"/>
                <a:gd name="T2" fmla="*/ 79 w 507"/>
                <a:gd name="T3" fmla="*/ 31 h 505"/>
                <a:gd name="T4" fmla="*/ 0 w 507"/>
                <a:gd name="T5" fmla="*/ 0 h 505"/>
                <a:gd name="T6" fmla="*/ 35 w 507"/>
                <a:gd name="T7" fmla="*/ 79 h 505"/>
                <a:gd name="T8" fmla="*/ 35 w 507"/>
                <a:gd name="T9" fmla="*/ 79 h 505"/>
                <a:gd name="T10" fmla="*/ 886 w 507"/>
                <a:gd name="T11" fmla="*/ 927 h 505"/>
                <a:gd name="T12" fmla="*/ 930 w 507"/>
                <a:gd name="T13" fmla="*/ 885 h 505"/>
                <a:gd name="T14" fmla="*/ 79 w 507"/>
                <a:gd name="T15" fmla="*/ 31 h 50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7" h="505">
                  <a:moveTo>
                    <a:pt x="43" y="17"/>
                  </a:moveTo>
                  <a:cubicBezTo>
                    <a:pt x="43" y="17"/>
                    <a:pt x="43" y="17"/>
                    <a:pt x="43" y="17"/>
                  </a:cubicBezTo>
                  <a:cubicBezTo>
                    <a:pt x="40" y="14"/>
                    <a:pt x="0" y="0"/>
                    <a:pt x="0" y="0"/>
                  </a:cubicBezTo>
                  <a:cubicBezTo>
                    <a:pt x="0" y="0"/>
                    <a:pt x="15" y="40"/>
                    <a:pt x="19" y="43"/>
                  </a:cubicBezTo>
                  <a:cubicBezTo>
                    <a:pt x="19" y="43"/>
                    <a:pt x="19" y="43"/>
                    <a:pt x="19" y="43"/>
                  </a:cubicBezTo>
                  <a:cubicBezTo>
                    <a:pt x="483" y="505"/>
                    <a:pt x="483" y="505"/>
                    <a:pt x="483" y="505"/>
                  </a:cubicBezTo>
                  <a:cubicBezTo>
                    <a:pt x="507" y="482"/>
                    <a:pt x="507" y="482"/>
                    <a:pt x="507" y="482"/>
                  </a:cubicBezTo>
                  <a:cubicBezTo>
                    <a:pt x="43" y="17"/>
                    <a:pt x="43" y="17"/>
                    <a:pt x="43" y="1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bg1"/>
                </a:solidFill>
              </a:endParaRPr>
            </a:p>
          </p:txBody>
        </p:sp>
        <p:sp>
          <p:nvSpPr>
            <p:cNvPr id="68" name="Freeform 33"/>
            <p:cNvSpPr/>
            <p:nvPr/>
          </p:nvSpPr>
          <p:spPr bwMode="auto">
            <a:xfrm flipH="1">
              <a:off x="5372643" y="3562059"/>
              <a:ext cx="24248" cy="145464"/>
            </a:xfrm>
            <a:custGeom>
              <a:avLst/>
              <a:gdLst>
                <a:gd name="T0" fmla="*/ 20 w 26"/>
                <a:gd name="T1" fmla="*/ 0 h 156"/>
                <a:gd name="T2" fmla="*/ 0 w 26"/>
                <a:gd name="T3" fmla="*/ 148 h 156"/>
                <a:gd name="T4" fmla="*/ 7 w 26"/>
                <a:gd name="T5" fmla="*/ 156 h 156"/>
                <a:gd name="T6" fmla="*/ 26 w 26"/>
                <a:gd name="T7" fmla="*/ 7 h 156"/>
                <a:gd name="T8" fmla="*/ 24 w 26"/>
                <a:gd name="T9" fmla="*/ 1 h 156"/>
                <a:gd name="T10" fmla="*/ 20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0" y="0"/>
                  </a:moveTo>
                  <a:lnTo>
                    <a:pt x="0" y="148"/>
                  </a:lnTo>
                  <a:lnTo>
                    <a:pt x="7" y="156"/>
                  </a:lnTo>
                  <a:lnTo>
                    <a:pt x="26" y="7"/>
                  </a:lnTo>
                  <a:lnTo>
                    <a:pt x="24" y="1"/>
                  </a:lnTo>
                  <a:lnTo>
                    <a:pt x="20" y="0"/>
                  </a:lnTo>
                  <a:close/>
                </a:path>
              </a:pathLst>
            </a:custGeom>
            <a:solidFill>
              <a:srgbClr val="87B0C7"/>
            </a:solidFill>
            <a:ln w="9525">
              <a:solidFill>
                <a:schemeClr val="bg1"/>
              </a:solidFill>
              <a:round/>
            </a:ln>
            <a:extLst/>
          </p:spPr>
          <p:txBody>
            <a:bodyPr/>
            <a:lstStyle/>
            <a:p>
              <a:endParaRPr lang="zh-CN" altLang="en-US" sz="2400">
                <a:solidFill>
                  <a:schemeClr val="bg1"/>
                </a:solidFill>
              </a:endParaRPr>
            </a:p>
          </p:txBody>
        </p:sp>
        <p:sp>
          <p:nvSpPr>
            <p:cNvPr id="69" name="Freeform 34"/>
            <p:cNvSpPr/>
            <p:nvPr/>
          </p:nvSpPr>
          <p:spPr bwMode="auto">
            <a:xfrm flipH="1">
              <a:off x="5372643" y="3562059"/>
              <a:ext cx="24248" cy="145464"/>
            </a:xfrm>
            <a:custGeom>
              <a:avLst/>
              <a:gdLst>
                <a:gd name="T0" fmla="*/ 20 w 26"/>
                <a:gd name="T1" fmla="*/ 0 h 156"/>
                <a:gd name="T2" fmla="*/ 0 w 26"/>
                <a:gd name="T3" fmla="*/ 148 h 156"/>
                <a:gd name="T4" fmla="*/ 7 w 26"/>
                <a:gd name="T5" fmla="*/ 156 h 156"/>
                <a:gd name="T6" fmla="*/ 26 w 26"/>
                <a:gd name="T7" fmla="*/ 7 h 156"/>
                <a:gd name="T8" fmla="*/ 24 w 26"/>
                <a:gd name="T9" fmla="*/ 1 h 156"/>
                <a:gd name="T10" fmla="*/ 20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0" y="0"/>
                  </a:moveTo>
                  <a:lnTo>
                    <a:pt x="0" y="148"/>
                  </a:lnTo>
                  <a:lnTo>
                    <a:pt x="7" y="156"/>
                  </a:lnTo>
                  <a:lnTo>
                    <a:pt x="26" y="7"/>
                  </a:lnTo>
                  <a:lnTo>
                    <a:pt x="24" y="1"/>
                  </a:lnTo>
                  <a:lnTo>
                    <a:pt x="20" y="0"/>
                  </a:lnTo>
                </a:path>
              </a:pathLst>
            </a:custGeom>
            <a:solidFill>
              <a:srgbClr val="87B0C7"/>
            </a:solidFill>
            <a:ln w="9525">
              <a:solidFill>
                <a:schemeClr val="bg1"/>
              </a:solidFill>
              <a:round/>
            </a:ln>
            <a:extLst/>
          </p:spPr>
          <p:txBody>
            <a:bodyPr/>
            <a:lstStyle/>
            <a:p>
              <a:endParaRPr lang="zh-CN" altLang="en-US" sz="2400">
                <a:solidFill>
                  <a:schemeClr val="bg1"/>
                </a:solidFill>
              </a:endParaRPr>
            </a:p>
          </p:txBody>
        </p:sp>
        <p:sp>
          <p:nvSpPr>
            <p:cNvPr id="70" name="Freeform 35"/>
            <p:cNvSpPr/>
            <p:nvPr/>
          </p:nvSpPr>
          <p:spPr bwMode="auto">
            <a:xfrm flipH="1">
              <a:off x="5374509" y="3562059"/>
              <a:ext cx="3730" cy="932"/>
            </a:xfrm>
            <a:custGeom>
              <a:avLst/>
              <a:gdLst>
                <a:gd name="T0" fmla="*/ 0 w 4"/>
                <a:gd name="T1" fmla="*/ 0 h 1"/>
                <a:gd name="T2" fmla="*/ 0 w 4"/>
                <a:gd name="T3" fmla="*/ 0 h 1"/>
                <a:gd name="T4" fmla="*/ 4 w 4"/>
                <a:gd name="T5" fmla="*/ 1 h 1"/>
                <a:gd name="T6" fmla="*/ 0 w 4"/>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
                  <a:moveTo>
                    <a:pt x="0" y="0"/>
                  </a:moveTo>
                  <a:lnTo>
                    <a:pt x="0" y="0"/>
                  </a:lnTo>
                  <a:lnTo>
                    <a:pt x="4" y="1"/>
                  </a:lnTo>
                  <a:lnTo>
                    <a:pt x="0" y="0"/>
                  </a:lnTo>
                  <a:close/>
                </a:path>
              </a:pathLst>
            </a:custGeom>
            <a:solidFill>
              <a:srgbClr val="87B0C7"/>
            </a:solidFill>
            <a:ln w="9525">
              <a:solidFill>
                <a:schemeClr val="bg1"/>
              </a:solidFill>
              <a:round/>
            </a:ln>
            <a:extLst/>
          </p:spPr>
          <p:txBody>
            <a:bodyPr/>
            <a:lstStyle/>
            <a:p>
              <a:endParaRPr lang="zh-CN" altLang="en-US" sz="2400">
                <a:solidFill>
                  <a:schemeClr val="bg1"/>
                </a:solidFill>
              </a:endParaRPr>
            </a:p>
          </p:txBody>
        </p:sp>
        <p:sp>
          <p:nvSpPr>
            <p:cNvPr id="71" name="Freeform 36"/>
            <p:cNvSpPr/>
            <p:nvPr/>
          </p:nvSpPr>
          <p:spPr bwMode="auto">
            <a:xfrm flipH="1">
              <a:off x="5374509" y="3562059"/>
              <a:ext cx="3730" cy="932"/>
            </a:xfrm>
            <a:custGeom>
              <a:avLst/>
              <a:gdLst>
                <a:gd name="T0" fmla="*/ 0 w 4"/>
                <a:gd name="T1" fmla="*/ 0 h 1"/>
                <a:gd name="T2" fmla="*/ 0 w 4"/>
                <a:gd name="T3" fmla="*/ 0 h 1"/>
                <a:gd name="T4" fmla="*/ 4 w 4"/>
                <a:gd name="T5" fmla="*/ 1 h 1"/>
                <a:gd name="T6" fmla="*/ 0 w 4"/>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
                  <a:moveTo>
                    <a:pt x="0" y="0"/>
                  </a:moveTo>
                  <a:lnTo>
                    <a:pt x="0" y="0"/>
                  </a:lnTo>
                  <a:lnTo>
                    <a:pt x="4" y="1"/>
                  </a:lnTo>
                  <a:lnTo>
                    <a:pt x="0" y="0"/>
                  </a:lnTo>
                </a:path>
              </a:pathLst>
            </a:custGeom>
            <a:solidFill>
              <a:srgbClr val="87B0C7"/>
            </a:solidFill>
            <a:ln w="9525">
              <a:solidFill>
                <a:schemeClr val="bg1"/>
              </a:solidFill>
              <a:round/>
            </a:ln>
            <a:extLst/>
          </p:spPr>
          <p:txBody>
            <a:bodyPr/>
            <a:lstStyle/>
            <a:p>
              <a:endParaRPr lang="zh-CN" altLang="en-US" sz="2400">
                <a:solidFill>
                  <a:schemeClr val="bg1"/>
                </a:solidFill>
              </a:endParaRPr>
            </a:p>
          </p:txBody>
        </p:sp>
        <p:sp>
          <p:nvSpPr>
            <p:cNvPr id="72" name="Freeform 37"/>
            <p:cNvSpPr/>
            <p:nvPr/>
          </p:nvSpPr>
          <p:spPr bwMode="auto">
            <a:xfrm flipH="1">
              <a:off x="5347463" y="3741092"/>
              <a:ext cx="6528" cy="7460"/>
            </a:xfrm>
            <a:custGeom>
              <a:avLst/>
              <a:gdLst>
                <a:gd name="T0" fmla="*/ 0 w 7"/>
                <a:gd name="T1" fmla="*/ 0 h 8"/>
                <a:gd name="T2" fmla="*/ 0 w 7"/>
                <a:gd name="T3" fmla="*/ 0 h 8"/>
                <a:gd name="T4" fmla="*/ 7 w 7"/>
                <a:gd name="T5" fmla="*/ 8 h 8"/>
                <a:gd name="T6" fmla="*/ 7 w 7"/>
                <a:gd name="T7" fmla="*/ 8 h 8"/>
                <a:gd name="T8" fmla="*/ 0 w 7"/>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8">
                  <a:moveTo>
                    <a:pt x="0" y="0"/>
                  </a:moveTo>
                  <a:lnTo>
                    <a:pt x="0" y="0"/>
                  </a:lnTo>
                  <a:lnTo>
                    <a:pt x="7" y="8"/>
                  </a:lnTo>
                  <a:lnTo>
                    <a:pt x="0" y="0"/>
                  </a:lnTo>
                  <a:close/>
                </a:path>
              </a:pathLst>
            </a:custGeom>
            <a:solidFill>
              <a:srgbClr val="87B0C7"/>
            </a:solidFill>
            <a:ln w="9525">
              <a:solidFill>
                <a:schemeClr val="bg1"/>
              </a:solidFill>
              <a:round/>
            </a:ln>
            <a:extLst/>
          </p:spPr>
          <p:txBody>
            <a:bodyPr/>
            <a:lstStyle/>
            <a:p>
              <a:endParaRPr lang="zh-CN" altLang="en-US" sz="2400">
                <a:solidFill>
                  <a:schemeClr val="bg1"/>
                </a:solidFill>
              </a:endParaRPr>
            </a:p>
          </p:txBody>
        </p:sp>
        <p:sp>
          <p:nvSpPr>
            <p:cNvPr id="73" name="Freeform 38"/>
            <p:cNvSpPr/>
            <p:nvPr/>
          </p:nvSpPr>
          <p:spPr bwMode="auto">
            <a:xfrm flipH="1">
              <a:off x="5347463" y="3741092"/>
              <a:ext cx="6528" cy="7460"/>
            </a:xfrm>
            <a:custGeom>
              <a:avLst/>
              <a:gdLst>
                <a:gd name="T0" fmla="*/ 0 w 7"/>
                <a:gd name="T1" fmla="*/ 0 h 8"/>
                <a:gd name="T2" fmla="*/ 0 w 7"/>
                <a:gd name="T3" fmla="*/ 0 h 8"/>
                <a:gd name="T4" fmla="*/ 7 w 7"/>
                <a:gd name="T5" fmla="*/ 8 h 8"/>
                <a:gd name="T6" fmla="*/ 7 w 7"/>
                <a:gd name="T7" fmla="*/ 8 h 8"/>
                <a:gd name="T8" fmla="*/ 0 w 7"/>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8">
                  <a:moveTo>
                    <a:pt x="0" y="0"/>
                  </a:moveTo>
                  <a:lnTo>
                    <a:pt x="0" y="0"/>
                  </a:lnTo>
                  <a:lnTo>
                    <a:pt x="7" y="8"/>
                  </a:lnTo>
                  <a:lnTo>
                    <a:pt x="0" y="0"/>
                  </a:lnTo>
                </a:path>
              </a:pathLst>
            </a:custGeom>
            <a:solidFill>
              <a:srgbClr val="87B0C7"/>
            </a:solidFill>
            <a:ln w="9525">
              <a:solidFill>
                <a:schemeClr val="bg1"/>
              </a:solidFill>
              <a:round/>
            </a:ln>
            <a:extLst/>
          </p:spPr>
          <p:txBody>
            <a:bodyPr/>
            <a:lstStyle/>
            <a:p>
              <a:endParaRPr lang="zh-CN" altLang="en-US" sz="2400">
                <a:solidFill>
                  <a:schemeClr val="bg1"/>
                </a:solidFill>
              </a:endParaRPr>
            </a:p>
          </p:txBody>
        </p:sp>
        <p:sp>
          <p:nvSpPr>
            <p:cNvPr id="74" name="Freeform 39"/>
            <p:cNvSpPr/>
            <p:nvPr/>
          </p:nvSpPr>
          <p:spPr bwMode="auto">
            <a:xfrm flipH="1">
              <a:off x="5329743" y="3603087"/>
              <a:ext cx="24248" cy="145464"/>
            </a:xfrm>
            <a:custGeom>
              <a:avLst/>
              <a:gdLst>
                <a:gd name="T0" fmla="*/ 20 w 26"/>
                <a:gd name="T1" fmla="*/ 0 h 156"/>
                <a:gd name="T2" fmla="*/ 0 w 26"/>
                <a:gd name="T3" fmla="*/ 148 h 156"/>
                <a:gd name="T4" fmla="*/ 7 w 26"/>
                <a:gd name="T5" fmla="*/ 156 h 156"/>
                <a:gd name="T6" fmla="*/ 26 w 26"/>
                <a:gd name="T7" fmla="*/ 7 h 156"/>
                <a:gd name="T8" fmla="*/ 22 w 26"/>
                <a:gd name="T9" fmla="*/ 3 h 156"/>
                <a:gd name="T10" fmla="*/ 20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0" y="0"/>
                  </a:moveTo>
                  <a:lnTo>
                    <a:pt x="0" y="148"/>
                  </a:lnTo>
                  <a:lnTo>
                    <a:pt x="7" y="156"/>
                  </a:lnTo>
                  <a:lnTo>
                    <a:pt x="26" y="7"/>
                  </a:lnTo>
                  <a:lnTo>
                    <a:pt x="22" y="3"/>
                  </a:lnTo>
                  <a:lnTo>
                    <a:pt x="20" y="0"/>
                  </a:lnTo>
                  <a:close/>
                </a:path>
              </a:pathLst>
            </a:custGeom>
            <a:solidFill>
              <a:srgbClr val="87B0C7"/>
            </a:solidFill>
            <a:ln w="9525">
              <a:solidFill>
                <a:schemeClr val="bg1"/>
              </a:solidFill>
              <a:round/>
            </a:ln>
            <a:extLst/>
          </p:spPr>
          <p:txBody>
            <a:bodyPr/>
            <a:lstStyle/>
            <a:p>
              <a:endParaRPr lang="zh-CN" altLang="en-US" sz="2400">
                <a:solidFill>
                  <a:schemeClr val="bg1"/>
                </a:solidFill>
              </a:endParaRPr>
            </a:p>
          </p:txBody>
        </p:sp>
        <p:sp>
          <p:nvSpPr>
            <p:cNvPr id="75" name="Freeform 40"/>
            <p:cNvSpPr/>
            <p:nvPr/>
          </p:nvSpPr>
          <p:spPr bwMode="auto">
            <a:xfrm flipH="1">
              <a:off x="5329743" y="3603087"/>
              <a:ext cx="24248" cy="145464"/>
            </a:xfrm>
            <a:custGeom>
              <a:avLst/>
              <a:gdLst>
                <a:gd name="T0" fmla="*/ 20 w 26"/>
                <a:gd name="T1" fmla="*/ 0 h 156"/>
                <a:gd name="T2" fmla="*/ 0 w 26"/>
                <a:gd name="T3" fmla="*/ 148 h 156"/>
                <a:gd name="T4" fmla="*/ 7 w 26"/>
                <a:gd name="T5" fmla="*/ 156 h 156"/>
                <a:gd name="T6" fmla="*/ 26 w 26"/>
                <a:gd name="T7" fmla="*/ 7 h 156"/>
                <a:gd name="T8" fmla="*/ 22 w 26"/>
                <a:gd name="T9" fmla="*/ 3 h 156"/>
                <a:gd name="T10" fmla="*/ 20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0" y="0"/>
                  </a:moveTo>
                  <a:lnTo>
                    <a:pt x="0" y="148"/>
                  </a:lnTo>
                  <a:lnTo>
                    <a:pt x="7" y="156"/>
                  </a:lnTo>
                  <a:lnTo>
                    <a:pt x="26" y="7"/>
                  </a:lnTo>
                  <a:lnTo>
                    <a:pt x="22" y="3"/>
                  </a:lnTo>
                  <a:lnTo>
                    <a:pt x="20" y="0"/>
                  </a:lnTo>
                </a:path>
              </a:pathLst>
            </a:custGeom>
            <a:solidFill>
              <a:srgbClr val="87B0C7"/>
            </a:solidFill>
            <a:ln w="9525">
              <a:solidFill>
                <a:schemeClr val="bg1"/>
              </a:solidFill>
              <a:round/>
            </a:ln>
            <a:extLst/>
          </p:spPr>
          <p:txBody>
            <a:bodyPr/>
            <a:lstStyle/>
            <a:p>
              <a:endParaRPr lang="zh-CN" altLang="en-US" sz="2400">
                <a:solidFill>
                  <a:schemeClr val="bg1"/>
                </a:solidFill>
              </a:endParaRPr>
            </a:p>
          </p:txBody>
        </p:sp>
        <p:sp>
          <p:nvSpPr>
            <p:cNvPr id="76" name="Freeform 41"/>
            <p:cNvSpPr/>
            <p:nvPr/>
          </p:nvSpPr>
          <p:spPr bwMode="auto">
            <a:xfrm flipH="1">
              <a:off x="5333474" y="3603087"/>
              <a:ext cx="1865" cy="2797"/>
            </a:xfrm>
            <a:custGeom>
              <a:avLst/>
              <a:gdLst>
                <a:gd name="T0" fmla="*/ 0 w 2"/>
                <a:gd name="T1" fmla="*/ 0 h 3"/>
                <a:gd name="T2" fmla="*/ 0 w 2"/>
                <a:gd name="T3" fmla="*/ 0 h 3"/>
                <a:gd name="T4" fmla="*/ 2 w 2"/>
                <a:gd name="T5" fmla="*/ 3 h 3"/>
                <a:gd name="T6" fmla="*/ 0 w 2"/>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3">
                  <a:moveTo>
                    <a:pt x="0" y="0"/>
                  </a:moveTo>
                  <a:lnTo>
                    <a:pt x="0" y="0"/>
                  </a:lnTo>
                  <a:lnTo>
                    <a:pt x="2" y="3"/>
                  </a:lnTo>
                  <a:lnTo>
                    <a:pt x="0" y="0"/>
                  </a:lnTo>
                  <a:close/>
                </a:path>
              </a:pathLst>
            </a:custGeom>
            <a:solidFill>
              <a:srgbClr val="87B0C7"/>
            </a:solidFill>
            <a:ln w="9525">
              <a:solidFill>
                <a:schemeClr val="bg1"/>
              </a:solidFill>
              <a:round/>
            </a:ln>
            <a:extLst/>
          </p:spPr>
          <p:txBody>
            <a:bodyPr/>
            <a:lstStyle/>
            <a:p>
              <a:endParaRPr lang="zh-CN" altLang="en-US" sz="2400">
                <a:solidFill>
                  <a:schemeClr val="bg1"/>
                </a:solidFill>
              </a:endParaRPr>
            </a:p>
          </p:txBody>
        </p:sp>
        <p:sp>
          <p:nvSpPr>
            <p:cNvPr id="77" name="Freeform 42"/>
            <p:cNvSpPr/>
            <p:nvPr/>
          </p:nvSpPr>
          <p:spPr bwMode="auto">
            <a:xfrm flipH="1">
              <a:off x="5333474" y="3603087"/>
              <a:ext cx="1865" cy="2797"/>
            </a:xfrm>
            <a:custGeom>
              <a:avLst/>
              <a:gdLst>
                <a:gd name="T0" fmla="*/ 0 w 2"/>
                <a:gd name="T1" fmla="*/ 0 h 3"/>
                <a:gd name="T2" fmla="*/ 0 w 2"/>
                <a:gd name="T3" fmla="*/ 0 h 3"/>
                <a:gd name="T4" fmla="*/ 2 w 2"/>
                <a:gd name="T5" fmla="*/ 3 h 3"/>
                <a:gd name="T6" fmla="*/ 0 w 2"/>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3">
                  <a:moveTo>
                    <a:pt x="0" y="0"/>
                  </a:moveTo>
                  <a:lnTo>
                    <a:pt x="0" y="0"/>
                  </a:lnTo>
                  <a:lnTo>
                    <a:pt x="2" y="3"/>
                  </a:lnTo>
                  <a:lnTo>
                    <a:pt x="0" y="0"/>
                  </a:lnTo>
                </a:path>
              </a:pathLst>
            </a:custGeom>
            <a:solidFill>
              <a:srgbClr val="87B0C7"/>
            </a:solidFill>
            <a:ln w="9525">
              <a:solidFill>
                <a:schemeClr val="bg1"/>
              </a:solidFill>
              <a:round/>
            </a:ln>
            <a:extLst/>
          </p:spPr>
          <p:txBody>
            <a:bodyPr/>
            <a:lstStyle/>
            <a:p>
              <a:endParaRPr lang="zh-CN" altLang="en-US" sz="2400">
                <a:solidFill>
                  <a:schemeClr val="bg1"/>
                </a:solidFill>
              </a:endParaRPr>
            </a:p>
          </p:txBody>
        </p:sp>
        <p:sp>
          <p:nvSpPr>
            <p:cNvPr id="78" name="Freeform 43"/>
            <p:cNvSpPr>
              <a:spLocks noEditPoints="1"/>
            </p:cNvSpPr>
            <p:nvPr/>
          </p:nvSpPr>
          <p:spPr bwMode="auto">
            <a:xfrm flipH="1">
              <a:off x="5148816" y="3549937"/>
              <a:ext cx="145488" cy="22379"/>
            </a:xfrm>
            <a:custGeom>
              <a:avLst/>
              <a:gdLst>
                <a:gd name="T0" fmla="*/ 0 w 156"/>
                <a:gd name="T1" fmla="*/ 14 h 24"/>
                <a:gd name="T2" fmla="*/ 0 w 156"/>
                <a:gd name="T3" fmla="*/ 14 h 24"/>
                <a:gd name="T4" fmla="*/ 7 w 156"/>
                <a:gd name="T5" fmla="*/ 24 h 24"/>
                <a:gd name="T6" fmla="*/ 9 w 156"/>
                <a:gd name="T7" fmla="*/ 24 h 24"/>
                <a:gd name="T8" fmla="*/ 0 w 156"/>
                <a:gd name="T9" fmla="*/ 14 h 24"/>
                <a:gd name="T10" fmla="*/ 152 w 156"/>
                <a:gd name="T11" fmla="*/ 0 h 24"/>
                <a:gd name="T12" fmla="*/ 152 w 156"/>
                <a:gd name="T13" fmla="*/ 0 h 24"/>
                <a:gd name="T14" fmla="*/ 156 w 156"/>
                <a:gd name="T15" fmla="*/ 2 h 24"/>
                <a:gd name="T16" fmla="*/ 152 w 156"/>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6" h="24">
                  <a:moveTo>
                    <a:pt x="0" y="14"/>
                  </a:moveTo>
                  <a:lnTo>
                    <a:pt x="0" y="14"/>
                  </a:lnTo>
                  <a:lnTo>
                    <a:pt x="7" y="24"/>
                  </a:lnTo>
                  <a:lnTo>
                    <a:pt x="9" y="24"/>
                  </a:lnTo>
                  <a:lnTo>
                    <a:pt x="0" y="14"/>
                  </a:lnTo>
                  <a:close/>
                  <a:moveTo>
                    <a:pt x="152" y="0"/>
                  </a:moveTo>
                  <a:lnTo>
                    <a:pt x="152" y="0"/>
                  </a:lnTo>
                  <a:lnTo>
                    <a:pt x="156" y="2"/>
                  </a:lnTo>
                  <a:lnTo>
                    <a:pt x="152" y="0"/>
                  </a:lnTo>
                  <a:close/>
                </a:path>
              </a:pathLst>
            </a:custGeom>
            <a:solidFill>
              <a:srgbClr val="87B0C7"/>
            </a:solidFill>
            <a:ln w="9525">
              <a:solidFill>
                <a:schemeClr val="bg1"/>
              </a:solidFill>
              <a:round/>
            </a:ln>
            <a:extLst/>
          </p:spPr>
          <p:txBody>
            <a:bodyPr/>
            <a:lstStyle/>
            <a:p>
              <a:endParaRPr lang="zh-CN" altLang="en-US" sz="2400">
                <a:solidFill>
                  <a:schemeClr val="bg1"/>
                </a:solidFill>
              </a:endParaRPr>
            </a:p>
          </p:txBody>
        </p:sp>
        <p:sp>
          <p:nvSpPr>
            <p:cNvPr id="79" name="Freeform 44"/>
            <p:cNvSpPr>
              <a:spLocks noEditPoints="1"/>
            </p:cNvSpPr>
            <p:nvPr/>
          </p:nvSpPr>
          <p:spPr bwMode="auto">
            <a:xfrm flipH="1">
              <a:off x="5148816" y="3549937"/>
              <a:ext cx="145488" cy="22379"/>
            </a:xfrm>
            <a:custGeom>
              <a:avLst/>
              <a:gdLst>
                <a:gd name="T0" fmla="*/ 0 w 156"/>
                <a:gd name="T1" fmla="*/ 14 h 24"/>
                <a:gd name="T2" fmla="*/ 0 w 156"/>
                <a:gd name="T3" fmla="*/ 14 h 24"/>
                <a:gd name="T4" fmla="*/ 7 w 156"/>
                <a:gd name="T5" fmla="*/ 24 h 24"/>
                <a:gd name="T6" fmla="*/ 9 w 156"/>
                <a:gd name="T7" fmla="*/ 24 h 24"/>
                <a:gd name="T8" fmla="*/ 0 w 156"/>
                <a:gd name="T9" fmla="*/ 14 h 24"/>
                <a:gd name="T10" fmla="*/ 152 w 156"/>
                <a:gd name="T11" fmla="*/ 0 h 24"/>
                <a:gd name="T12" fmla="*/ 152 w 156"/>
                <a:gd name="T13" fmla="*/ 0 h 24"/>
                <a:gd name="T14" fmla="*/ 156 w 156"/>
                <a:gd name="T15" fmla="*/ 2 h 24"/>
                <a:gd name="T16" fmla="*/ 152 w 156"/>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6" h="24">
                  <a:moveTo>
                    <a:pt x="0" y="14"/>
                  </a:moveTo>
                  <a:lnTo>
                    <a:pt x="0" y="14"/>
                  </a:lnTo>
                  <a:lnTo>
                    <a:pt x="7" y="24"/>
                  </a:lnTo>
                  <a:lnTo>
                    <a:pt x="9" y="24"/>
                  </a:lnTo>
                  <a:lnTo>
                    <a:pt x="0" y="14"/>
                  </a:lnTo>
                  <a:moveTo>
                    <a:pt x="152" y="0"/>
                  </a:moveTo>
                  <a:lnTo>
                    <a:pt x="152" y="0"/>
                  </a:lnTo>
                  <a:lnTo>
                    <a:pt x="156" y="2"/>
                  </a:lnTo>
                  <a:lnTo>
                    <a:pt x="152" y="0"/>
                  </a:lnTo>
                </a:path>
              </a:pathLst>
            </a:custGeom>
            <a:solidFill>
              <a:srgbClr val="87B0C7"/>
            </a:solidFill>
            <a:ln w="9525">
              <a:solidFill>
                <a:schemeClr val="bg1"/>
              </a:solidFill>
              <a:round/>
            </a:ln>
            <a:extLst/>
          </p:spPr>
          <p:txBody>
            <a:bodyPr/>
            <a:lstStyle/>
            <a:p>
              <a:endParaRPr lang="zh-CN" altLang="en-US" sz="2400">
                <a:solidFill>
                  <a:schemeClr val="bg1"/>
                </a:solidFill>
              </a:endParaRPr>
            </a:p>
          </p:txBody>
        </p:sp>
        <p:sp>
          <p:nvSpPr>
            <p:cNvPr id="80" name="Freeform 45"/>
            <p:cNvSpPr/>
            <p:nvPr/>
          </p:nvSpPr>
          <p:spPr bwMode="auto">
            <a:xfrm flipH="1">
              <a:off x="5145086" y="3549937"/>
              <a:ext cx="149218" cy="22379"/>
            </a:xfrm>
            <a:custGeom>
              <a:avLst/>
              <a:gdLst>
                <a:gd name="T0" fmla="*/ 152 w 160"/>
                <a:gd name="T1" fmla="*/ 0 h 24"/>
                <a:gd name="T2" fmla="*/ 0 w 160"/>
                <a:gd name="T3" fmla="*/ 14 h 24"/>
                <a:gd name="T4" fmla="*/ 9 w 160"/>
                <a:gd name="T5" fmla="*/ 24 h 24"/>
                <a:gd name="T6" fmla="*/ 160 w 160"/>
                <a:gd name="T7" fmla="*/ 5 h 24"/>
                <a:gd name="T8" fmla="*/ 156 w 160"/>
                <a:gd name="T9" fmla="*/ 2 h 24"/>
                <a:gd name="T10" fmla="*/ 152 w 160"/>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4">
                  <a:moveTo>
                    <a:pt x="152" y="0"/>
                  </a:moveTo>
                  <a:lnTo>
                    <a:pt x="0" y="14"/>
                  </a:lnTo>
                  <a:lnTo>
                    <a:pt x="9" y="24"/>
                  </a:lnTo>
                  <a:lnTo>
                    <a:pt x="160" y="5"/>
                  </a:lnTo>
                  <a:lnTo>
                    <a:pt x="156" y="2"/>
                  </a:lnTo>
                  <a:lnTo>
                    <a:pt x="152" y="0"/>
                  </a:lnTo>
                  <a:close/>
                </a:path>
              </a:pathLst>
            </a:custGeom>
            <a:solidFill>
              <a:srgbClr val="87B0C7"/>
            </a:solidFill>
            <a:ln w="9525">
              <a:solidFill>
                <a:schemeClr val="bg1"/>
              </a:solidFill>
              <a:round/>
            </a:ln>
            <a:extLst/>
          </p:spPr>
          <p:txBody>
            <a:bodyPr/>
            <a:lstStyle/>
            <a:p>
              <a:endParaRPr lang="zh-CN" altLang="en-US" sz="2400">
                <a:solidFill>
                  <a:schemeClr val="bg1"/>
                </a:solidFill>
              </a:endParaRPr>
            </a:p>
          </p:txBody>
        </p:sp>
        <p:sp>
          <p:nvSpPr>
            <p:cNvPr id="81" name="Freeform 46"/>
            <p:cNvSpPr/>
            <p:nvPr/>
          </p:nvSpPr>
          <p:spPr bwMode="auto">
            <a:xfrm flipH="1">
              <a:off x="5145086" y="3549937"/>
              <a:ext cx="149218" cy="22379"/>
            </a:xfrm>
            <a:custGeom>
              <a:avLst/>
              <a:gdLst>
                <a:gd name="T0" fmla="*/ 152 w 160"/>
                <a:gd name="T1" fmla="*/ 0 h 24"/>
                <a:gd name="T2" fmla="*/ 0 w 160"/>
                <a:gd name="T3" fmla="*/ 14 h 24"/>
                <a:gd name="T4" fmla="*/ 9 w 160"/>
                <a:gd name="T5" fmla="*/ 24 h 24"/>
                <a:gd name="T6" fmla="*/ 160 w 160"/>
                <a:gd name="T7" fmla="*/ 5 h 24"/>
                <a:gd name="T8" fmla="*/ 156 w 160"/>
                <a:gd name="T9" fmla="*/ 2 h 24"/>
                <a:gd name="T10" fmla="*/ 152 w 160"/>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4">
                  <a:moveTo>
                    <a:pt x="152" y="0"/>
                  </a:moveTo>
                  <a:lnTo>
                    <a:pt x="0" y="14"/>
                  </a:lnTo>
                  <a:lnTo>
                    <a:pt x="9" y="24"/>
                  </a:lnTo>
                  <a:lnTo>
                    <a:pt x="160" y="5"/>
                  </a:lnTo>
                  <a:lnTo>
                    <a:pt x="156" y="2"/>
                  </a:lnTo>
                  <a:lnTo>
                    <a:pt x="152" y="0"/>
                  </a:lnTo>
                </a:path>
              </a:pathLst>
            </a:custGeom>
            <a:solidFill>
              <a:srgbClr val="87B0C7"/>
            </a:solidFill>
            <a:ln w="9525">
              <a:solidFill>
                <a:schemeClr val="bg1"/>
              </a:solidFill>
              <a:round/>
            </a:ln>
            <a:extLst/>
          </p:spPr>
          <p:txBody>
            <a:bodyPr/>
            <a:lstStyle/>
            <a:p>
              <a:endParaRPr lang="zh-CN" altLang="en-US" sz="2400">
                <a:solidFill>
                  <a:schemeClr val="bg1"/>
                </a:solidFill>
              </a:endParaRPr>
            </a:p>
          </p:txBody>
        </p:sp>
        <p:sp>
          <p:nvSpPr>
            <p:cNvPr id="82" name="Freeform 47"/>
            <p:cNvSpPr/>
            <p:nvPr/>
          </p:nvSpPr>
          <p:spPr bwMode="auto">
            <a:xfrm flipH="1">
              <a:off x="5287776" y="3562992"/>
              <a:ext cx="11191" cy="9325"/>
            </a:xfrm>
            <a:custGeom>
              <a:avLst/>
              <a:gdLst>
                <a:gd name="T0" fmla="*/ 5 w 12"/>
                <a:gd name="T1" fmla="*/ 0 h 10"/>
                <a:gd name="T2" fmla="*/ 0 w 12"/>
                <a:gd name="T3" fmla="*/ 2 h 10"/>
                <a:gd name="T4" fmla="*/ 7 w 12"/>
                <a:gd name="T5" fmla="*/ 10 h 10"/>
                <a:gd name="T6" fmla="*/ 12 w 12"/>
                <a:gd name="T7" fmla="*/ 10 h 10"/>
                <a:gd name="T8" fmla="*/ 5 w 12"/>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0">
                  <a:moveTo>
                    <a:pt x="5" y="0"/>
                  </a:moveTo>
                  <a:lnTo>
                    <a:pt x="0" y="2"/>
                  </a:lnTo>
                  <a:lnTo>
                    <a:pt x="7" y="10"/>
                  </a:lnTo>
                  <a:lnTo>
                    <a:pt x="12" y="10"/>
                  </a:lnTo>
                  <a:lnTo>
                    <a:pt x="5" y="0"/>
                  </a:lnTo>
                  <a:close/>
                </a:path>
              </a:pathLst>
            </a:custGeom>
            <a:solidFill>
              <a:srgbClr val="87B0C7"/>
            </a:solidFill>
            <a:ln w="9525">
              <a:solidFill>
                <a:schemeClr val="bg1"/>
              </a:solidFill>
              <a:round/>
            </a:ln>
            <a:extLst/>
          </p:spPr>
          <p:txBody>
            <a:bodyPr/>
            <a:lstStyle/>
            <a:p>
              <a:endParaRPr lang="zh-CN" altLang="en-US" sz="2400">
                <a:solidFill>
                  <a:schemeClr val="bg1"/>
                </a:solidFill>
              </a:endParaRPr>
            </a:p>
          </p:txBody>
        </p:sp>
        <p:sp>
          <p:nvSpPr>
            <p:cNvPr id="83" name="Freeform 48"/>
            <p:cNvSpPr/>
            <p:nvPr/>
          </p:nvSpPr>
          <p:spPr bwMode="auto">
            <a:xfrm flipH="1">
              <a:off x="5287776" y="3562992"/>
              <a:ext cx="11191" cy="9325"/>
            </a:xfrm>
            <a:custGeom>
              <a:avLst/>
              <a:gdLst>
                <a:gd name="T0" fmla="*/ 5 w 12"/>
                <a:gd name="T1" fmla="*/ 0 h 10"/>
                <a:gd name="T2" fmla="*/ 0 w 12"/>
                <a:gd name="T3" fmla="*/ 2 h 10"/>
                <a:gd name="T4" fmla="*/ 7 w 12"/>
                <a:gd name="T5" fmla="*/ 10 h 10"/>
                <a:gd name="T6" fmla="*/ 12 w 12"/>
                <a:gd name="T7" fmla="*/ 10 h 10"/>
                <a:gd name="T8" fmla="*/ 5 w 12"/>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0">
                  <a:moveTo>
                    <a:pt x="5" y="0"/>
                  </a:moveTo>
                  <a:lnTo>
                    <a:pt x="0" y="2"/>
                  </a:lnTo>
                  <a:lnTo>
                    <a:pt x="7" y="10"/>
                  </a:lnTo>
                  <a:lnTo>
                    <a:pt x="12" y="10"/>
                  </a:lnTo>
                  <a:lnTo>
                    <a:pt x="5" y="0"/>
                  </a:lnTo>
                </a:path>
              </a:pathLst>
            </a:custGeom>
            <a:solidFill>
              <a:srgbClr val="87B0C7"/>
            </a:solidFill>
            <a:ln w="9525">
              <a:solidFill>
                <a:schemeClr val="bg1"/>
              </a:solidFill>
              <a:round/>
            </a:ln>
            <a:extLst/>
          </p:spPr>
          <p:txBody>
            <a:bodyPr/>
            <a:lstStyle/>
            <a:p>
              <a:endParaRPr lang="zh-CN" altLang="en-US" sz="2400">
                <a:solidFill>
                  <a:schemeClr val="bg1"/>
                </a:solidFill>
              </a:endParaRPr>
            </a:p>
          </p:txBody>
        </p:sp>
      </p:grpSp>
      <p:grpSp>
        <p:nvGrpSpPr>
          <p:cNvPr id="2" name="组合 1"/>
          <p:cNvGrpSpPr/>
          <p:nvPr/>
        </p:nvGrpSpPr>
        <p:grpSpPr>
          <a:xfrm>
            <a:off x="8008552" y="4617939"/>
            <a:ext cx="1347937" cy="1346472"/>
            <a:chOff x="6073970" y="3409136"/>
            <a:chExt cx="1010953" cy="1009854"/>
          </a:xfrm>
        </p:grpSpPr>
        <p:sp>
          <p:nvSpPr>
            <p:cNvPr id="84" name="Freeform 49"/>
            <p:cNvSpPr/>
            <p:nvPr/>
          </p:nvSpPr>
          <p:spPr bwMode="auto">
            <a:xfrm flipH="1">
              <a:off x="6259560" y="4151374"/>
              <a:ext cx="141757" cy="267616"/>
            </a:xfrm>
            <a:custGeom>
              <a:avLst/>
              <a:gdLst>
                <a:gd name="T0" fmla="*/ 22 w 152"/>
                <a:gd name="T1" fmla="*/ 0 h 287"/>
                <a:gd name="T2" fmla="*/ 0 w 152"/>
                <a:gd name="T3" fmla="*/ 149 h 287"/>
                <a:gd name="T4" fmla="*/ 140 w 152"/>
                <a:gd name="T5" fmla="*/ 287 h 287"/>
                <a:gd name="T6" fmla="*/ 152 w 152"/>
                <a:gd name="T7" fmla="*/ 132 h 287"/>
                <a:gd name="T8" fmla="*/ 22 w 152"/>
                <a:gd name="T9" fmla="*/ 0 h 2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7">
                  <a:moveTo>
                    <a:pt x="22" y="0"/>
                  </a:moveTo>
                  <a:lnTo>
                    <a:pt x="0" y="149"/>
                  </a:lnTo>
                  <a:lnTo>
                    <a:pt x="140" y="287"/>
                  </a:lnTo>
                  <a:lnTo>
                    <a:pt x="152" y="132"/>
                  </a:lnTo>
                  <a:lnTo>
                    <a:pt x="22" y="0"/>
                  </a:lnTo>
                  <a:close/>
                </a:path>
              </a:pathLst>
            </a:custGeom>
            <a:solidFill>
              <a:srgbClr val="87B0C7"/>
            </a:solidFill>
            <a:ln w="9525">
              <a:solidFill>
                <a:schemeClr val="bg1"/>
              </a:solidFill>
              <a:round/>
            </a:ln>
            <a:extLst/>
          </p:spPr>
          <p:txBody>
            <a:bodyPr/>
            <a:lstStyle/>
            <a:p>
              <a:endParaRPr lang="zh-CN" altLang="en-US" sz="2400">
                <a:solidFill>
                  <a:schemeClr val="bg1"/>
                </a:solidFill>
              </a:endParaRPr>
            </a:p>
          </p:txBody>
        </p:sp>
        <p:sp>
          <p:nvSpPr>
            <p:cNvPr id="85" name="Freeform 50"/>
            <p:cNvSpPr/>
            <p:nvPr/>
          </p:nvSpPr>
          <p:spPr bwMode="auto">
            <a:xfrm flipH="1">
              <a:off x="6259560" y="4151374"/>
              <a:ext cx="141757" cy="267616"/>
            </a:xfrm>
            <a:custGeom>
              <a:avLst/>
              <a:gdLst>
                <a:gd name="T0" fmla="*/ 22 w 152"/>
                <a:gd name="T1" fmla="*/ 0 h 287"/>
                <a:gd name="T2" fmla="*/ 0 w 152"/>
                <a:gd name="T3" fmla="*/ 149 h 287"/>
                <a:gd name="T4" fmla="*/ 140 w 152"/>
                <a:gd name="T5" fmla="*/ 287 h 287"/>
                <a:gd name="T6" fmla="*/ 152 w 152"/>
                <a:gd name="T7" fmla="*/ 132 h 287"/>
                <a:gd name="T8" fmla="*/ 22 w 152"/>
                <a:gd name="T9" fmla="*/ 0 h 2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7">
                  <a:moveTo>
                    <a:pt x="22" y="0"/>
                  </a:moveTo>
                  <a:lnTo>
                    <a:pt x="0" y="149"/>
                  </a:lnTo>
                  <a:lnTo>
                    <a:pt x="140" y="287"/>
                  </a:lnTo>
                  <a:lnTo>
                    <a:pt x="152" y="132"/>
                  </a:lnTo>
                  <a:lnTo>
                    <a:pt x="22" y="0"/>
                  </a:lnTo>
                </a:path>
              </a:pathLst>
            </a:custGeom>
            <a:solidFill>
              <a:srgbClr val="87B0C7"/>
            </a:solidFill>
            <a:ln w="9525">
              <a:solidFill>
                <a:schemeClr val="bg1"/>
              </a:solidFill>
              <a:round/>
            </a:ln>
            <a:extLst/>
          </p:spPr>
          <p:txBody>
            <a:bodyPr/>
            <a:lstStyle/>
            <a:p>
              <a:endParaRPr lang="zh-CN" altLang="en-US" sz="2400">
                <a:solidFill>
                  <a:schemeClr val="bg1"/>
                </a:solidFill>
              </a:endParaRPr>
            </a:p>
          </p:txBody>
        </p:sp>
        <p:sp>
          <p:nvSpPr>
            <p:cNvPr id="86" name="Freeform 51"/>
            <p:cNvSpPr/>
            <p:nvPr/>
          </p:nvSpPr>
          <p:spPr bwMode="auto">
            <a:xfrm flipH="1">
              <a:off x="6073970" y="4091697"/>
              <a:ext cx="267660" cy="141734"/>
            </a:xfrm>
            <a:custGeom>
              <a:avLst/>
              <a:gdLst>
                <a:gd name="T0" fmla="*/ 0 w 287"/>
                <a:gd name="T1" fmla="*/ 22 h 152"/>
                <a:gd name="T2" fmla="*/ 151 w 287"/>
                <a:gd name="T3" fmla="*/ 0 h 152"/>
                <a:gd name="T4" fmla="*/ 287 w 287"/>
                <a:gd name="T5" fmla="*/ 140 h 152"/>
                <a:gd name="T6" fmla="*/ 133 w 287"/>
                <a:gd name="T7" fmla="*/ 152 h 152"/>
                <a:gd name="T8" fmla="*/ 0 w 287"/>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7" h="152">
                  <a:moveTo>
                    <a:pt x="0" y="22"/>
                  </a:moveTo>
                  <a:lnTo>
                    <a:pt x="151" y="0"/>
                  </a:lnTo>
                  <a:lnTo>
                    <a:pt x="287" y="140"/>
                  </a:lnTo>
                  <a:lnTo>
                    <a:pt x="133" y="152"/>
                  </a:lnTo>
                  <a:lnTo>
                    <a:pt x="0" y="22"/>
                  </a:lnTo>
                  <a:close/>
                </a:path>
              </a:pathLst>
            </a:custGeom>
            <a:solidFill>
              <a:srgbClr val="87B0C7"/>
            </a:solidFill>
            <a:ln w="9525">
              <a:solidFill>
                <a:schemeClr val="bg1"/>
              </a:solidFill>
              <a:round/>
            </a:ln>
            <a:extLst/>
          </p:spPr>
          <p:txBody>
            <a:bodyPr/>
            <a:lstStyle/>
            <a:p>
              <a:endParaRPr lang="zh-CN" altLang="en-US" sz="2400">
                <a:solidFill>
                  <a:schemeClr val="bg1"/>
                </a:solidFill>
              </a:endParaRPr>
            </a:p>
          </p:txBody>
        </p:sp>
        <p:sp>
          <p:nvSpPr>
            <p:cNvPr id="87" name="Freeform 52"/>
            <p:cNvSpPr/>
            <p:nvPr/>
          </p:nvSpPr>
          <p:spPr bwMode="auto">
            <a:xfrm flipH="1">
              <a:off x="6073970" y="4091697"/>
              <a:ext cx="267660" cy="141734"/>
            </a:xfrm>
            <a:custGeom>
              <a:avLst/>
              <a:gdLst>
                <a:gd name="T0" fmla="*/ 0 w 287"/>
                <a:gd name="T1" fmla="*/ 22 h 152"/>
                <a:gd name="T2" fmla="*/ 151 w 287"/>
                <a:gd name="T3" fmla="*/ 0 h 152"/>
                <a:gd name="T4" fmla="*/ 287 w 287"/>
                <a:gd name="T5" fmla="*/ 140 h 152"/>
                <a:gd name="T6" fmla="*/ 133 w 287"/>
                <a:gd name="T7" fmla="*/ 152 h 152"/>
                <a:gd name="T8" fmla="*/ 0 w 287"/>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7" h="152">
                  <a:moveTo>
                    <a:pt x="0" y="22"/>
                  </a:moveTo>
                  <a:lnTo>
                    <a:pt x="151" y="0"/>
                  </a:lnTo>
                  <a:lnTo>
                    <a:pt x="287" y="140"/>
                  </a:lnTo>
                  <a:lnTo>
                    <a:pt x="133" y="152"/>
                  </a:lnTo>
                  <a:lnTo>
                    <a:pt x="0" y="22"/>
                  </a:lnTo>
                </a:path>
              </a:pathLst>
            </a:custGeom>
            <a:solidFill>
              <a:srgbClr val="87B0C7"/>
            </a:solidFill>
            <a:ln w="9525">
              <a:solidFill>
                <a:schemeClr val="bg1"/>
              </a:solidFill>
              <a:round/>
            </a:ln>
            <a:extLst/>
          </p:spPr>
          <p:txBody>
            <a:bodyPr/>
            <a:lstStyle/>
            <a:p>
              <a:endParaRPr lang="zh-CN" altLang="en-US" sz="2400">
                <a:solidFill>
                  <a:schemeClr val="bg1"/>
                </a:solidFill>
              </a:endParaRPr>
            </a:p>
          </p:txBody>
        </p:sp>
        <p:sp>
          <p:nvSpPr>
            <p:cNvPr id="88" name="Freeform 53"/>
            <p:cNvSpPr/>
            <p:nvPr/>
          </p:nvSpPr>
          <p:spPr bwMode="auto">
            <a:xfrm flipH="1">
              <a:off x="6342563" y="4189605"/>
              <a:ext cx="0" cy="1865"/>
            </a:xfrm>
            <a:custGeom>
              <a:avLst/>
              <a:gdLst>
                <a:gd name="T0" fmla="*/ 0 h 2"/>
                <a:gd name="T1" fmla="*/ 0 h 2"/>
                <a:gd name="T2" fmla="*/ 2 h 2"/>
                <a:gd name="T3" fmla="*/ 0 h 2"/>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
                  <a:moveTo>
                    <a:pt x="0" y="0"/>
                  </a:moveTo>
                  <a:lnTo>
                    <a:pt x="0" y="0"/>
                  </a:lnTo>
                  <a:lnTo>
                    <a:pt x="0" y="2"/>
                  </a:lnTo>
                  <a:lnTo>
                    <a:pt x="0" y="0"/>
                  </a:lnTo>
                  <a:close/>
                </a:path>
              </a:pathLst>
            </a:custGeom>
            <a:solidFill>
              <a:srgbClr val="87B0C7"/>
            </a:solidFill>
            <a:ln w="9525">
              <a:solidFill>
                <a:schemeClr val="bg1"/>
              </a:solidFill>
              <a:round/>
            </a:ln>
            <a:extLst/>
          </p:spPr>
          <p:txBody>
            <a:bodyPr/>
            <a:lstStyle/>
            <a:p>
              <a:endParaRPr lang="zh-CN" altLang="en-US" sz="2400">
                <a:solidFill>
                  <a:schemeClr val="bg1"/>
                </a:solidFill>
              </a:endParaRPr>
            </a:p>
          </p:txBody>
        </p:sp>
        <p:sp>
          <p:nvSpPr>
            <p:cNvPr id="89" name="Freeform 54"/>
            <p:cNvSpPr/>
            <p:nvPr/>
          </p:nvSpPr>
          <p:spPr bwMode="auto">
            <a:xfrm flipH="1">
              <a:off x="6342563" y="4189605"/>
              <a:ext cx="0" cy="1865"/>
            </a:xfrm>
            <a:custGeom>
              <a:avLst/>
              <a:gdLst>
                <a:gd name="T0" fmla="*/ 0 h 2"/>
                <a:gd name="T1" fmla="*/ 0 h 2"/>
                <a:gd name="T2" fmla="*/ 2 h 2"/>
                <a:gd name="T3" fmla="*/ 0 h 2"/>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
                  <a:moveTo>
                    <a:pt x="0" y="0"/>
                  </a:moveTo>
                  <a:lnTo>
                    <a:pt x="0" y="0"/>
                  </a:lnTo>
                  <a:lnTo>
                    <a:pt x="0" y="2"/>
                  </a:lnTo>
                  <a:lnTo>
                    <a:pt x="0" y="0"/>
                  </a:lnTo>
                </a:path>
              </a:pathLst>
            </a:custGeom>
            <a:solidFill>
              <a:srgbClr val="87B0C7"/>
            </a:solidFill>
            <a:ln w="9525">
              <a:solidFill>
                <a:schemeClr val="bg1"/>
              </a:solidFill>
              <a:round/>
            </a:ln>
            <a:extLst/>
          </p:spPr>
          <p:txBody>
            <a:bodyPr/>
            <a:lstStyle/>
            <a:p>
              <a:endParaRPr lang="zh-CN" altLang="en-US" sz="2400">
                <a:solidFill>
                  <a:schemeClr val="bg1"/>
                </a:solidFill>
              </a:endParaRPr>
            </a:p>
          </p:txBody>
        </p:sp>
        <p:sp>
          <p:nvSpPr>
            <p:cNvPr id="90" name="Freeform 55"/>
            <p:cNvSpPr/>
            <p:nvPr/>
          </p:nvSpPr>
          <p:spPr bwMode="auto">
            <a:xfrm flipH="1">
              <a:off x="6337899" y="4189605"/>
              <a:ext cx="24248" cy="145464"/>
            </a:xfrm>
            <a:custGeom>
              <a:avLst/>
              <a:gdLst>
                <a:gd name="T0" fmla="*/ 21 w 26"/>
                <a:gd name="T1" fmla="*/ 0 h 156"/>
                <a:gd name="T2" fmla="*/ 0 w 26"/>
                <a:gd name="T3" fmla="*/ 148 h 156"/>
                <a:gd name="T4" fmla="*/ 8 w 26"/>
                <a:gd name="T5" fmla="*/ 156 h 156"/>
                <a:gd name="T6" fmla="*/ 26 w 26"/>
                <a:gd name="T7" fmla="*/ 7 h 156"/>
                <a:gd name="T8" fmla="*/ 21 w 26"/>
                <a:gd name="T9" fmla="*/ 2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8"/>
                  </a:lnTo>
                  <a:lnTo>
                    <a:pt x="8" y="156"/>
                  </a:lnTo>
                  <a:lnTo>
                    <a:pt x="26" y="7"/>
                  </a:lnTo>
                  <a:lnTo>
                    <a:pt x="21" y="2"/>
                  </a:lnTo>
                  <a:lnTo>
                    <a:pt x="21" y="0"/>
                  </a:lnTo>
                  <a:close/>
                </a:path>
              </a:pathLst>
            </a:custGeom>
            <a:solidFill>
              <a:srgbClr val="87B0C7"/>
            </a:solidFill>
            <a:ln w="9525">
              <a:solidFill>
                <a:schemeClr val="bg1"/>
              </a:solidFill>
              <a:round/>
            </a:ln>
            <a:extLst/>
          </p:spPr>
          <p:txBody>
            <a:bodyPr/>
            <a:lstStyle/>
            <a:p>
              <a:endParaRPr lang="zh-CN" altLang="en-US" sz="2400">
                <a:solidFill>
                  <a:schemeClr val="bg1"/>
                </a:solidFill>
              </a:endParaRPr>
            </a:p>
          </p:txBody>
        </p:sp>
        <p:sp>
          <p:nvSpPr>
            <p:cNvPr id="91" name="Freeform 56"/>
            <p:cNvSpPr/>
            <p:nvPr/>
          </p:nvSpPr>
          <p:spPr bwMode="auto">
            <a:xfrm flipH="1">
              <a:off x="6337899" y="4189605"/>
              <a:ext cx="24248" cy="145464"/>
            </a:xfrm>
            <a:custGeom>
              <a:avLst/>
              <a:gdLst>
                <a:gd name="T0" fmla="*/ 21 w 26"/>
                <a:gd name="T1" fmla="*/ 0 h 156"/>
                <a:gd name="T2" fmla="*/ 0 w 26"/>
                <a:gd name="T3" fmla="*/ 148 h 156"/>
                <a:gd name="T4" fmla="*/ 8 w 26"/>
                <a:gd name="T5" fmla="*/ 156 h 156"/>
                <a:gd name="T6" fmla="*/ 26 w 26"/>
                <a:gd name="T7" fmla="*/ 7 h 156"/>
                <a:gd name="T8" fmla="*/ 21 w 26"/>
                <a:gd name="T9" fmla="*/ 2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8"/>
                  </a:lnTo>
                  <a:lnTo>
                    <a:pt x="8" y="156"/>
                  </a:lnTo>
                  <a:lnTo>
                    <a:pt x="26" y="7"/>
                  </a:lnTo>
                  <a:lnTo>
                    <a:pt x="21" y="2"/>
                  </a:lnTo>
                  <a:lnTo>
                    <a:pt x="21" y="0"/>
                  </a:lnTo>
                </a:path>
              </a:pathLst>
            </a:custGeom>
            <a:solidFill>
              <a:srgbClr val="87B0C7"/>
            </a:solidFill>
            <a:ln w="9525">
              <a:solidFill>
                <a:schemeClr val="bg1"/>
              </a:solidFill>
              <a:round/>
            </a:ln>
            <a:extLst/>
          </p:spPr>
          <p:txBody>
            <a:bodyPr/>
            <a:lstStyle/>
            <a:p>
              <a:endParaRPr lang="zh-CN" altLang="en-US" sz="2400">
                <a:solidFill>
                  <a:schemeClr val="bg1"/>
                </a:solidFill>
              </a:endParaRPr>
            </a:p>
          </p:txBody>
        </p:sp>
        <p:sp>
          <p:nvSpPr>
            <p:cNvPr id="92" name="Freeform 57"/>
            <p:cNvSpPr>
              <a:spLocks noEditPoints="1"/>
            </p:cNvSpPr>
            <p:nvPr/>
          </p:nvSpPr>
          <p:spPr bwMode="auto">
            <a:xfrm flipH="1">
              <a:off x="6300595" y="4230633"/>
              <a:ext cx="20518" cy="145464"/>
            </a:xfrm>
            <a:custGeom>
              <a:avLst/>
              <a:gdLst>
                <a:gd name="T0" fmla="*/ 0 w 22"/>
                <a:gd name="T1" fmla="*/ 148 h 156"/>
                <a:gd name="T2" fmla="*/ 0 w 22"/>
                <a:gd name="T3" fmla="*/ 148 h 156"/>
                <a:gd name="T4" fmla="*/ 8 w 22"/>
                <a:gd name="T5" fmla="*/ 156 h 156"/>
                <a:gd name="T6" fmla="*/ 8 w 22"/>
                <a:gd name="T7" fmla="*/ 156 h 156"/>
                <a:gd name="T8" fmla="*/ 0 w 22"/>
                <a:gd name="T9" fmla="*/ 148 h 156"/>
                <a:gd name="T10" fmla="*/ 21 w 22"/>
                <a:gd name="T11" fmla="*/ 0 h 156"/>
                <a:gd name="T12" fmla="*/ 21 w 22"/>
                <a:gd name="T13" fmla="*/ 0 h 156"/>
                <a:gd name="T14" fmla="*/ 22 w 22"/>
                <a:gd name="T15" fmla="*/ 3 h 156"/>
                <a:gd name="T16" fmla="*/ 21 w 22"/>
                <a:gd name="T17" fmla="*/ 0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56">
                  <a:moveTo>
                    <a:pt x="0" y="148"/>
                  </a:moveTo>
                  <a:lnTo>
                    <a:pt x="0" y="148"/>
                  </a:lnTo>
                  <a:lnTo>
                    <a:pt x="8" y="156"/>
                  </a:lnTo>
                  <a:lnTo>
                    <a:pt x="0" y="148"/>
                  </a:lnTo>
                  <a:close/>
                  <a:moveTo>
                    <a:pt x="21" y="0"/>
                  </a:moveTo>
                  <a:lnTo>
                    <a:pt x="21" y="0"/>
                  </a:lnTo>
                  <a:lnTo>
                    <a:pt x="22" y="3"/>
                  </a:lnTo>
                  <a:lnTo>
                    <a:pt x="21" y="0"/>
                  </a:lnTo>
                  <a:close/>
                </a:path>
              </a:pathLst>
            </a:custGeom>
            <a:solidFill>
              <a:srgbClr val="87B0C7"/>
            </a:solidFill>
            <a:ln w="9525">
              <a:solidFill>
                <a:schemeClr val="bg1"/>
              </a:solidFill>
              <a:round/>
            </a:ln>
            <a:extLst/>
          </p:spPr>
          <p:txBody>
            <a:bodyPr/>
            <a:lstStyle/>
            <a:p>
              <a:endParaRPr lang="zh-CN" altLang="en-US" sz="2400">
                <a:solidFill>
                  <a:schemeClr val="bg1"/>
                </a:solidFill>
              </a:endParaRPr>
            </a:p>
          </p:txBody>
        </p:sp>
        <p:sp>
          <p:nvSpPr>
            <p:cNvPr id="93" name="Freeform 58"/>
            <p:cNvSpPr>
              <a:spLocks noEditPoints="1"/>
            </p:cNvSpPr>
            <p:nvPr/>
          </p:nvSpPr>
          <p:spPr bwMode="auto">
            <a:xfrm flipH="1">
              <a:off x="6300595" y="4230633"/>
              <a:ext cx="20518" cy="145464"/>
            </a:xfrm>
            <a:custGeom>
              <a:avLst/>
              <a:gdLst>
                <a:gd name="T0" fmla="*/ 0 w 22"/>
                <a:gd name="T1" fmla="*/ 148 h 156"/>
                <a:gd name="T2" fmla="*/ 0 w 22"/>
                <a:gd name="T3" fmla="*/ 148 h 156"/>
                <a:gd name="T4" fmla="*/ 8 w 22"/>
                <a:gd name="T5" fmla="*/ 156 h 156"/>
                <a:gd name="T6" fmla="*/ 8 w 22"/>
                <a:gd name="T7" fmla="*/ 156 h 156"/>
                <a:gd name="T8" fmla="*/ 0 w 22"/>
                <a:gd name="T9" fmla="*/ 148 h 156"/>
                <a:gd name="T10" fmla="*/ 21 w 22"/>
                <a:gd name="T11" fmla="*/ 0 h 156"/>
                <a:gd name="T12" fmla="*/ 21 w 22"/>
                <a:gd name="T13" fmla="*/ 0 h 156"/>
                <a:gd name="T14" fmla="*/ 22 w 22"/>
                <a:gd name="T15" fmla="*/ 3 h 156"/>
                <a:gd name="T16" fmla="*/ 21 w 22"/>
                <a:gd name="T17" fmla="*/ 0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56">
                  <a:moveTo>
                    <a:pt x="0" y="148"/>
                  </a:moveTo>
                  <a:lnTo>
                    <a:pt x="0" y="148"/>
                  </a:lnTo>
                  <a:lnTo>
                    <a:pt x="8" y="156"/>
                  </a:lnTo>
                  <a:lnTo>
                    <a:pt x="0" y="148"/>
                  </a:lnTo>
                  <a:moveTo>
                    <a:pt x="21" y="0"/>
                  </a:moveTo>
                  <a:lnTo>
                    <a:pt x="21" y="0"/>
                  </a:lnTo>
                  <a:lnTo>
                    <a:pt x="22" y="3"/>
                  </a:lnTo>
                  <a:lnTo>
                    <a:pt x="21" y="0"/>
                  </a:lnTo>
                </a:path>
              </a:pathLst>
            </a:custGeom>
            <a:solidFill>
              <a:srgbClr val="87B0C7"/>
            </a:solidFill>
            <a:ln w="9525">
              <a:solidFill>
                <a:schemeClr val="bg1"/>
              </a:solidFill>
              <a:round/>
            </a:ln>
            <a:extLst/>
          </p:spPr>
          <p:txBody>
            <a:bodyPr/>
            <a:lstStyle/>
            <a:p>
              <a:endParaRPr lang="zh-CN" altLang="en-US" sz="2400">
                <a:solidFill>
                  <a:schemeClr val="bg1"/>
                </a:solidFill>
              </a:endParaRPr>
            </a:p>
          </p:txBody>
        </p:sp>
        <p:sp>
          <p:nvSpPr>
            <p:cNvPr id="94" name="Freeform 59"/>
            <p:cNvSpPr/>
            <p:nvPr/>
          </p:nvSpPr>
          <p:spPr bwMode="auto">
            <a:xfrm flipH="1">
              <a:off x="6296864" y="4230633"/>
              <a:ext cx="24248" cy="145464"/>
            </a:xfrm>
            <a:custGeom>
              <a:avLst/>
              <a:gdLst>
                <a:gd name="T0" fmla="*/ 21 w 26"/>
                <a:gd name="T1" fmla="*/ 0 h 156"/>
                <a:gd name="T2" fmla="*/ 0 w 26"/>
                <a:gd name="T3" fmla="*/ 148 h 156"/>
                <a:gd name="T4" fmla="*/ 8 w 26"/>
                <a:gd name="T5" fmla="*/ 156 h 156"/>
                <a:gd name="T6" fmla="*/ 26 w 26"/>
                <a:gd name="T7" fmla="*/ 7 h 156"/>
                <a:gd name="T8" fmla="*/ 22 w 26"/>
                <a:gd name="T9" fmla="*/ 3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8"/>
                  </a:lnTo>
                  <a:lnTo>
                    <a:pt x="8" y="156"/>
                  </a:lnTo>
                  <a:lnTo>
                    <a:pt x="26" y="7"/>
                  </a:lnTo>
                  <a:lnTo>
                    <a:pt x="22" y="3"/>
                  </a:lnTo>
                  <a:lnTo>
                    <a:pt x="21" y="0"/>
                  </a:lnTo>
                  <a:close/>
                </a:path>
              </a:pathLst>
            </a:custGeom>
            <a:solidFill>
              <a:srgbClr val="87B0C7"/>
            </a:solidFill>
            <a:ln w="9525">
              <a:solidFill>
                <a:schemeClr val="bg1"/>
              </a:solidFill>
              <a:round/>
            </a:ln>
            <a:extLst/>
          </p:spPr>
          <p:txBody>
            <a:bodyPr/>
            <a:lstStyle/>
            <a:p>
              <a:endParaRPr lang="zh-CN" altLang="en-US" sz="2400">
                <a:solidFill>
                  <a:schemeClr val="bg1"/>
                </a:solidFill>
              </a:endParaRPr>
            </a:p>
          </p:txBody>
        </p:sp>
        <p:sp>
          <p:nvSpPr>
            <p:cNvPr id="95" name="Freeform 60"/>
            <p:cNvSpPr/>
            <p:nvPr/>
          </p:nvSpPr>
          <p:spPr bwMode="auto">
            <a:xfrm flipH="1">
              <a:off x="6296864" y="4230633"/>
              <a:ext cx="24248" cy="145464"/>
            </a:xfrm>
            <a:custGeom>
              <a:avLst/>
              <a:gdLst>
                <a:gd name="T0" fmla="*/ 21 w 26"/>
                <a:gd name="T1" fmla="*/ 0 h 156"/>
                <a:gd name="T2" fmla="*/ 0 w 26"/>
                <a:gd name="T3" fmla="*/ 148 h 156"/>
                <a:gd name="T4" fmla="*/ 8 w 26"/>
                <a:gd name="T5" fmla="*/ 156 h 156"/>
                <a:gd name="T6" fmla="*/ 26 w 26"/>
                <a:gd name="T7" fmla="*/ 7 h 156"/>
                <a:gd name="T8" fmla="*/ 22 w 26"/>
                <a:gd name="T9" fmla="*/ 3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8"/>
                  </a:lnTo>
                  <a:lnTo>
                    <a:pt x="8" y="156"/>
                  </a:lnTo>
                  <a:lnTo>
                    <a:pt x="26" y="7"/>
                  </a:lnTo>
                  <a:lnTo>
                    <a:pt x="22" y="3"/>
                  </a:lnTo>
                  <a:lnTo>
                    <a:pt x="21" y="0"/>
                  </a:lnTo>
                </a:path>
              </a:pathLst>
            </a:custGeom>
            <a:solidFill>
              <a:srgbClr val="87B0C7"/>
            </a:solidFill>
            <a:ln w="9525">
              <a:solidFill>
                <a:schemeClr val="bg1"/>
              </a:solidFill>
              <a:round/>
            </a:ln>
            <a:extLst/>
          </p:spPr>
          <p:txBody>
            <a:bodyPr/>
            <a:lstStyle/>
            <a:p>
              <a:endParaRPr lang="zh-CN" altLang="en-US" sz="2400">
                <a:solidFill>
                  <a:schemeClr val="bg1"/>
                </a:solidFill>
              </a:endParaRPr>
            </a:p>
          </p:txBody>
        </p:sp>
        <p:sp>
          <p:nvSpPr>
            <p:cNvPr id="96" name="Freeform 61"/>
            <p:cNvSpPr>
              <a:spLocks noEditPoints="1"/>
            </p:cNvSpPr>
            <p:nvPr/>
          </p:nvSpPr>
          <p:spPr bwMode="auto">
            <a:xfrm flipH="1">
              <a:off x="6115005" y="4177483"/>
              <a:ext cx="151084" cy="22379"/>
            </a:xfrm>
            <a:custGeom>
              <a:avLst/>
              <a:gdLst>
                <a:gd name="T0" fmla="*/ 7 w 162"/>
                <a:gd name="T1" fmla="*/ 16 h 24"/>
                <a:gd name="T2" fmla="*/ 0 w 162"/>
                <a:gd name="T3" fmla="*/ 16 h 24"/>
                <a:gd name="T4" fmla="*/ 7 w 162"/>
                <a:gd name="T5" fmla="*/ 24 h 24"/>
                <a:gd name="T6" fmla="*/ 15 w 162"/>
                <a:gd name="T7" fmla="*/ 24 h 24"/>
                <a:gd name="T8" fmla="*/ 7 w 162"/>
                <a:gd name="T9" fmla="*/ 16 h 24"/>
                <a:gd name="T10" fmla="*/ 160 w 162"/>
                <a:gd name="T11" fmla="*/ 0 h 24"/>
                <a:gd name="T12" fmla="*/ 160 w 162"/>
                <a:gd name="T13" fmla="*/ 0 h 24"/>
                <a:gd name="T14" fmla="*/ 162 w 162"/>
                <a:gd name="T15" fmla="*/ 2 h 24"/>
                <a:gd name="T16" fmla="*/ 160 w 162"/>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2" h="24">
                  <a:moveTo>
                    <a:pt x="7" y="16"/>
                  </a:moveTo>
                  <a:lnTo>
                    <a:pt x="0" y="16"/>
                  </a:lnTo>
                  <a:lnTo>
                    <a:pt x="7" y="24"/>
                  </a:lnTo>
                  <a:lnTo>
                    <a:pt x="15" y="24"/>
                  </a:lnTo>
                  <a:lnTo>
                    <a:pt x="7" y="16"/>
                  </a:lnTo>
                  <a:close/>
                  <a:moveTo>
                    <a:pt x="160" y="0"/>
                  </a:moveTo>
                  <a:lnTo>
                    <a:pt x="160" y="0"/>
                  </a:lnTo>
                  <a:lnTo>
                    <a:pt x="162" y="2"/>
                  </a:lnTo>
                  <a:lnTo>
                    <a:pt x="160" y="0"/>
                  </a:lnTo>
                  <a:close/>
                </a:path>
              </a:pathLst>
            </a:custGeom>
            <a:solidFill>
              <a:srgbClr val="87B0C7"/>
            </a:solidFill>
            <a:ln w="9525">
              <a:solidFill>
                <a:schemeClr val="bg1"/>
              </a:solidFill>
              <a:round/>
            </a:ln>
            <a:extLst/>
          </p:spPr>
          <p:txBody>
            <a:bodyPr/>
            <a:lstStyle/>
            <a:p>
              <a:endParaRPr lang="zh-CN" altLang="en-US" sz="2400">
                <a:solidFill>
                  <a:schemeClr val="bg1"/>
                </a:solidFill>
              </a:endParaRPr>
            </a:p>
          </p:txBody>
        </p:sp>
        <p:sp>
          <p:nvSpPr>
            <p:cNvPr id="97" name="Freeform 62"/>
            <p:cNvSpPr>
              <a:spLocks noEditPoints="1"/>
            </p:cNvSpPr>
            <p:nvPr/>
          </p:nvSpPr>
          <p:spPr bwMode="auto">
            <a:xfrm flipH="1">
              <a:off x="6115005" y="4177483"/>
              <a:ext cx="151084" cy="22379"/>
            </a:xfrm>
            <a:custGeom>
              <a:avLst/>
              <a:gdLst>
                <a:gd name="T0" fmla="*/ 7 w 162"/>
                <a:gd name="T1" fmla="*/ 16 h 24"/>
                <a:gd name="T2" fmla="*/ 0 w 162"/>
                <a:gd name="T3" fmla="*/ 16 h 24"/>
                <a:gd name="T4" fmla="*/ 7 w 162"/>
                <a:gd name="T5" fmla="*/ 24 h 24"/>
                <a:gd name="T6" fmla="*/ 15 w 162"/>
                <a:gd name="T7" fmla="*/ 24 h 24"/>
                <a:gd name="T8" fmla="*/ 7 w 162"/>
                <a:gd name="T9" fmla="*/ 16 h 24"/>
                <a:gd name="T10" fmla="*/ 160 w 162"/>
                <a:gd name="T11" fmla="*/ 0 h 24"/>
                <a:gd name="T12" fmla="*/ 160 w 162"/>
                <a:gd name="T13" fmla="*/ 0 h 24"/>
                <a:gd name="T14" fmla="*/ 162 w 162"/>
                <a:gd name="T15" fmla="*/ 2 h 24"/>
                <a:gd name="T16" fmla="*/ 160 w 162"/>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2" h="24">
                  <a:moveTo>
                    <a:pt x="7" y="16"/>
                  </a:moveTo>
                  <a:lnTo>
                    <a:pt x="0" y="16"/>
                  </a:lnTo>
                  <a:lnTo>
                    <a:pt x="7" y="24"/>
                  </a:lnTo>
                  <a:lnTo>
                    <a:pt x="15" y="24"/>
                  </a:lnTo>
                  <a:lnTo>
                    <a:pt x="7" y="16"/>
                  </a:lnTo>
                  <a:moveTo>
                    <a:pt x="160" y="0"/>
                  </a:moveTo>
                  <a:lnTo>
                    <a:pt x="160" y="0"/>
                  </a:lnTo>
                  <a:lnTo>
                    <a:pt x="162" y="2"/>
                  </a:lnTo>
                  <a:lnTo>
                    <a:pt x="160" y="0"/>
                  </a:lnTo>
                </a:path>
              </a:pathLst>
            </a:custGeom>
            <a:solidFill>
              <a:srgbClr val="87B0C7"/>
            </a:solidFill>
            <a:ln w="9525">
              <a:solidFill>
                <a:schemeClr val="bg1"/>
              </a:solidFill>
              <a:round/>
            </a:ln>
            <a:extLst/>
          </p:spPr>
          <p:txBody>
            <a:bodyPr/>
            <a:lstStyle/>
            <a:p>
              <a:endParaRPr lang="zh-CN" altLang="en-US" sz="2400">
                <a:solidFill>
                  <a:schemeClr val="bg1"/>
                </a:solidFill>
              </a:endParaRPr>
            </a:p>
          </p:txBody>
        </p:sp>
        <p:sp>
          <p:nvSpPr>
            <p:cNvPr id="98" name="Freeform 63"/>
            <p:cNvSpPr/>
            <p:nvPr/>
          </p:nvSpPr>
          <p:spPr bwMode="auto">
            <a:xfrm flipH="1">
              <a:off x="6112207" y="4177483"/>
              <a:ext cx="147353" cy="22379"/>
            </a:xfrm>
            <a:custGeom>
              <a:avLst/>
              <a:gdLst>
                <a:gd name="T0" fmla="*/ 153 w 158"/>
                <a:gd name="T1" fmla="*/ 0 h 24"/>
                <a:gd name="T2" fmla="*/ 0 w 158"/>
                <a:gd name="T3" fmla="*/ 16 h 24"/>
                <a:gd name="T4" fmla="*/ 8 w 158"/>
                <a:gd name="T5" fmla="*/ 24 h 24"/>
                <a:gd name="T6" fmla="*/ 158 w 158"/>
                <a:gd name="T7" fmla="*/ 7 h 24"/>
                <a:gd name="T8" fmla="*/ 155 w 158"/>
                <a:gd name="T9" fmla="*/ 2 h 24"/>
                <a:gd name="T10" fmla="*/ 153 w 158"/>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 h="24">
                  <a:moveTo>
                    <a:pt x="153" y="0"/>
                  </a:moveTo>
                  <a:lnTo>
                    <a:pt x="0" y="16"/>
                  </a:lnTo>
                  <a:lnTo>
                    <a:pt x="8" y="24"/>
                  </a:lnTo>
                  <a:lnTo>
                    <a:pt x="158" y="7"/>
                  </a:lnTo>
                  <a:lnTo>
                    <a:pt x="155" y="2"/>
                  </a:lnTo>
                  <a:lnTo>
                    <a:pt x="153" y="0"/>
                  </a:lnTo>
                  <a:close/>
                </a:path>
              </a:pathLst>
            </a:custGeom>
            <a:solidFill>
              <a:srgbClr val="87B0C7"/>
            </a:solidFill>
            <a:ln w="9525">
              <a:solidFill>
                <a:schemeClr val="bg1"/>
              </a:solidFill>
              <a:round/>
            </a:ln>
            <a:extLst/>
          </p:spPr>
          <p:txBody>
            <a:bodyPr/>
            <a:lstStyle/>
            <a:p>
              <a:endParaRPr lang="zh-CN" altLang="en-US" sz="2400">
                <a:solidFill>
                  <a:schemeClr val="bg1"/>
                </a:solidFill>
              </a:endParaRPr>
            </a:p>
          </p:txBody>
        </p:sp>
        <p:sp>
          <p:nvSpPr>
            <p:cNvPr id="99" name="Freeform 64"/>
            <p:cNvSpPr/>
            <p:nvPr/>
          </p:nvSpPr>
          <p:spPr bwMode="auto">
            <a:xfrm flipH="1">
              <a:off x="6112207" y="4177483"/>
              <a:ext cx="147353" cy="22379"/>
            </a:xfrm>
            <a:custGeom>
              <a:avLst/>
              <a:gdLst>
                <a:gd name="T0" fmla="*/ 153 w 158"/>
                <a:gd name="T1" fmla="*/ 0 h 24"/>
                <a:gd name="T2" fmla="*/ 0 w 158"/>
                <a:gd name="T3" fmla="*/ 16 h 24"/>
                <a:gd name="T4" fmla="*/ 8 w 158"/>
                <a:gd name="T5" fmla="*/ 24 h 24"/>
                <a:gd name="T6" fmla="*/ 158 w 158"/>
                <a:gd name="T7" fmla="*/ 7 h 24"/>
                <a:gd name="T8" fmla="*/ 155 w 158"/>
                <a:gd name="T9" fmla="*/ 2 h 24"/>
                <a:gd name="T10" fmla="*/ 153 w 158"/>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 h="24">
                  <a:moveTo>
                    <a:pt x="153" y="0"/>
                  </a:moveTo>
                  <a:lnTo>
                    <a:pt x="0" y="16"/>
                  </a:lnTo>
                  <a:lnTo>
                    <a:pt x="8" y="24"/>
                  </a:lnTo>
                  <a:lnTo>
                    <a:pt x="158" y="7"/>
                  </a:lnTo>
                  <a:lnTo>
                    <a:pt x="155" y="2"/>
                  </a:lnTo>
                  <a:lnTo>
                    <a:pt x="153" y="0"/>
                  </a:lnTo>
                </a:path>
              </a:pathLst>
            </a:custGeom>
            <a:solidFill>
              <a:srgbClr val="87B0C7"/>
            </a:solidFill>
            <a:ln w="9525">
              <a:solidFill>
                <a:schemeClr val="bg1"/>
              </a:solidFill>
              <a:round/>
            </a:ln>
            <a:extLst/>
          </p:spPr>
          <p:txBody>
            <a:bodyPr/>
            <a:lstStyle/>
            <a:p>
              <a:endParaRPr lang="zh-CN" altLang="en-US" sz="2400">
                <a:solidFill>
                  <a:schemeClr val="bg1"/>
                </a:solidFill>
              </a:endParaRPr>
            </a:p>
          </p:txBody>
        </p:sp>
        <p:sp>
          <p:nvSpPr>
            <p:cNvPr id="100" name="Freeform 65"/>
            <p:cNvSpPr>
              <a:spLocks noEditPoints="1"/>
            </p:cNvSpPr>
            <p:nvPr/>
          </p:nvSpPr>
          <p:spPr bwMode="auto">
            <a:xfrm flipH="1">
              <a:off x="6163501" y="4130860"/>
              <a:ext cx="150151" cy="22379"/>
            </a:xfrm>
            <a:custGeom>
              <a:avLst/>
              <a:gdLst>
                <a:gd name="T0" fmla="*/ 7 w 161"/>
                <a:gd name="T1" fmla="*/ 15 h 24"/>
                <a:gd name="T2" fmla="*/ 0 w 161"/>
                <a:gd name="T3" fmla="*/ 15 h 24"/>
                <a:gd name="T4" fmla="*/ 9 w 161"/>
                <a:gd name="T5" fmla="*/ 24 h 24"/>
                <a:gd name="T6" fmla="*/ 14 w 161"/>
                <a:gd name="T7" fmla="*/ 22 h 24"/>
                <a:gd name="T8" fmla="*/ 7 w 161"/>
                <a:gd name="T9" fmla="*/ 15 h 24"/>
                <a:gd name="T10" fmla="*/ 161 w 161"/>
                <a:gd name="T11" fmla="*/ 0 h 24"/>
                <a:gd name="T12" fmla="*/ 161 w 161"/>
                <a:gd name="T13" fmla="*/ 0 h 24"/>
                <a:gd name="T14" fmla="*/ 161 w 161"/>
                <a:gd name="T15" fmla="*/ 0 h 24"/>
                <a:gd name="T16" fmla="*/ 161 w 161"/>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 h="24">
                  <a:moveTo>
                    <a:pt x="7" y="15"/>
                  </a:moveTo>
                  <a:lnTo>
                    <a:pt x="0" y="15"/>
                  </a:lnTo>
                  <a:lnTo>
                    <a:pt x="9" y="24"/>
                  </a:lnTo>
                  <a:lnTo>
                    <a:pt x="14" y="22"/>
                  </a:lnTo>
                  <a:lnTo>
                    <a:pt x="7" y="15"/>
                  </a:lnTo>
                  <a:close/>
                  <a:moveTo>
                    <a:pt x="161" y="0"/>
                  </a:moveTo>
                  <a:lnTo>
                    <a:pt x="161" y="0"/>
                  </a:lnTo>
                  <a:close/>
                </a:path>
              </a:pathLst>
            </a:custGeom>
            <a:solidFill>
              <a:srgbClr val="87B0C7"/>
            </a:solidFill>
            <a:ln w="9525">
              <a:solidFill>
                <a:schemeClr val="bg1"/>
              </a:solidFill>
              <a:round/>
            </a:ln>
            <a:extLst/>
          </p:spPr>
          <p:txBody>
            <a:bodyPr/>
            <a:lstStyle/>
            <a:p>
              <a:endParaRPr lang="zh-CN" altLang="en-US" sz="2400">
                <a:solidFill>
                  <a:schemeClr val="bg1"/>
                </a:solidFill>
              </a:endParaRPr>
            </a:p>
          </p:txBody>
        </p:sp>
        <p:sp>
          <p:nvSpPr>
            <p:cNvPr id="101" name="Freeform 66"/>
            <p:cNvSpPr>
              <a:spLocks noEditPoints="1"/>
            </p:cNvSpPr>
            <p:nvPr/>
          </p:nvSpPr>
          <p:spPr bwMode="auto">
            <a:xfrm flipH="1">
              <a:off x="6163501" y="4130860"/>
              <a:ext cx="150151" cy="22379"/>
            </a:xfrm>
            <a:custGeom>
              <a:avLst/>
              <a:gdLst>
                <a:gd name="T0" fmla="*/ 7 w 161"/>
                <a:gd name="T1" fmla="*/ 15 h 24"/>
                <a:gd name="T2" fmla="*/ 0 w 161"/>
                <a:gd name="T3" fmla="*/ 15 h 24"/>
                <a:gd name="T4" fmla="*/ 9 w 161"/>
                <a:gd name="T5" fmla="*/ 24 h 24"/>
                <a:gd name="T6" fmla="*/ 14 w 161"/>
                <a:gd name="T7" fmla="*/ 22 h 24"/>
                <a:gd name="T8" fmla="*/ 7 w 161"/>
                <a:gd name="T9" fmla="*/ 15 h 24"/>
                <a:gd name="T10" fmla="*/ 161 w 161"/>
                <a:gd name="T11" fmla="*/ 0 h 24"/>
                <a:gd name="T12" fmla="*/ 161 w 161"/>
                <a:gd name="T13" fmla="*/ 0 h 24"/>
                <a:gd name="T14" fmla="*/ 161 w 161"/>
                <a:gd name="T15" fmla="*/ 0 h 24"/>
                <a:gd name="T16" fmla="*/ 161 w 161"/>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 h="24">
                  <a:moveTo>
                    <a:pt x="7" y="15"/>
                  </a:moveTo>
                  <a:lnTo>
                    <a:pt x="0" y="15"/>
                  </a:lnTo>
                  <a:lnTo>
                    <a:pt x="9" y="24"/>
                  </a:lnTo>
                  <a:lnTo>
                    <a:pt x="14" y="22"/>
                  </a:lnTo>
                  <a:lnTo>
                    <a:pt x="7" y="15"/>
                  </a:lnTo>
                  <a:moveTo>
                    <a:pt x="161" y="0"/>
                  </a:moveTo>
                  <a:lnTo>
                    <a:pt x="161" y="0"/>
                  </a:lnTo>
                </a:path>
              </a:pathLst>
            </a:custGeom>
            <a:solidFill>
              <a:srgbClr val="87B0C7"/>
            </a:solidFill>
            <a:ln w="9525">
              <a:solidFill>
                <a:schemeClr val="bg1"/>
              </a:solidFill>
              <a:round/>
            </a:ln>
            <a:extLst/>
          </p:spPr>
          <p:txBody>
            <a:bodyPr/>
            <a:lstStyle/>
            <a:p>
              <a:endParaRPr lang="zh-CN" altLang="en-US" sz="2400">
                <a:solidFill>
                  <a:schemeClr val="bg1"/>
                </a:solidFill>
              </a:endParaRPr>
            </a:p>
          </p:txBody>
        </p:sp>
        <p:sp>
          <p:nvSpPr>
            <p:cNvPr id="102" name="Freeform 67"/>
            <p:cNvSpPr/>
            <p:nvPr/>
          </p:nvSpPr>
          <p:spPr bwMode="auto">
            <a:xfrm flipH="1">
              <a:off x="6157905" y="4130860"/>
              <a:ext cx="149218" cy="20514"/>
            </a:xfrm>
            <a:custGeom>
              <a:avLst/>
              <a:gdLst>
                <a:gd name="T0" fmla="*/ 154 w 160"/>
                <a:gd name="T1" fmla="*/ 0 h 22"/>
                <a:gd name="T2" fmla="*/ 0 w 160"/>
                <a:gd name="T3" fmla="*/ 15 h 22"/>
                <a:gd name="T4" fmla="*/ 7 w 160"/>
                <a:gd name="T5" fmla="*/ 22 h 22"/>
                <a:gd name="T6" fmla="*/ 160 w 160"/>
                <a:gd name="T7" fmla="*/ 6 h 22"/>
                <a:gd name="T8" fmla="*/ 154 w 160"/>
                <a:gd name="T9" fmla="*/ 0 h 22"/>
                <a:gd name="T10" fmla="*/ 154 w 160"/>
                <a:gd name="T11" fmla="*/ 0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2">
                  <a:moveTo>
                    <a:pt x="154" y="0"/>
                  </a:moveTo>
                  <a:lnTo>
                    <a:pt x="0" y="15"/>
                  </a:lnTo>
                  <a:lnTo>
                    <a:pt x="7" y="22"/>
                  </a:lnTo>
                  <a:lnTo>
                    <a:pt x="160" y="6"/>
                  </a:lnTo>
                  <a:lnTo>
                    <a:pt x="154" y="0"/>
                  </a:lnTo>
                  <a:close/>
                </a:path>
              </a:pathLst>
            </a:custGeom>
            <a:solidFill>
              <a:srgbClr val="87B0C7"/>
            </a:solidFill>
            <a:ln w="9525">
              <a:solidFill>
                <a:schemeClr val="bg1"/>
              </a:solidFill>
              <a:round/>
            </a:ln>
            <a:extLst/>
          </p:spPr>
          <p:txBody>
            <a:bodyPr/>
            <a:lstStyle/>
            <a:p>
              <a:endParaRPr lang="zh-CN" altLang="en-US" sz="2400">
                <a:solidFill>
                  <a:schemeClr val="bg1"/>
                </a:solidFill>
              </a:endParaRPr>
            </a:p>
          </p:txBody>
        </p:sp>
        <p:sp>
          <p:nvSpPr>
            <p:cNvPr id="103" name="Freeform 68"/>
            <p:cNvSpPr/>
            <p:nvPr/>
          </p:nvSpPr>
          <p:spPr bwMode="auto">
            <a:xfrm flipH="1">
              <a:off x="6157905" y="4130860"/>
              <a:ext cx="149218" cy="20514"/>
            </a:xfrm>
            <a:custGeom>
              <a:avLst/>
              <a:gdLst>
                <a:gd name="T0" fmla="*/ 154 w 160"/>
                <a:gd name="T1" fmla="*/ 0 h 22"/>
                <a:gd name="T2" fmla="*/ 0 w 160"/>
                <a:gd name="T3" fmla="*/ 15 h 22"/>
                <a:gd name="T4" fmla="*/ 7 w 160"/>
                <a:gd name="T5" fmla="*/ 22 h 22"/>
                <a:gd name="T6" fmla="*/ 160 w 160"/>
                <a:gd name="T7" fmla="*/ 6 h 22"/>
                <a:gd name="T8" fmla="*/ 154 w 160"/>
                <a:gd name="T9" fmla="*/ 0 h 22"/>
                <a:gd name="T10" fmla="*/ 154 w 160"/>
                <a:gd name="T11" fmla="*/ 0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2">
                  <a:moveTo>
                    <a:pt x="154" y="0"/>
                  </a:moveTo>
                  <a:lnTo>
                    <a:pt x="0" y="15"/>
                  </a:lnTo>
                  <a:lnTo>
                    <a:pt x="7" y="22"/>
                  </a:lnTo>
                  <a:lnTo>
                    <a:pt x="160" y="6"/>
                  </a:lnTo>
                  <a:lnTo>
                    <a:pt x="154" y="0"/>
                  </a:lnTo>
                </a:path>
              </a:pathLst>
            </a:custGeom>
            <a:solidFill>
              <a:srgbClr val="87B0C7"/>
            </a:solidFill>
            <a:ln w="9525">
              <a:solidFill>
                <a:schemeClr val="bg1"/>
              </a:solidFill>
              <a:round/>
            </a:ln>
            <a:extLst/>
          </p:spPr>
          <p:txBody>
            <a:bodyPr/>
            <a:lstStyle/>
            <a:p>
              <a:endParaRPr lang="zh-CN" altLang="en-US" sz="2400">
                <a:solidFill>
                  <a:schemeClr val="bg1"/>
                </a:solidFill>
              </a:endParaRPr>
            </a:p>
          </p:txBody>
        </p:sp>
        <p:sp>
          <p:nvSpPr>
            <p:cNvPr id="104" name="Freeform 69"/>
            <p:cNvSpPr/>
            <p:nvPr/>
          </p:nvSpPr>
          <p:spPr bwMode="auto">
            <a:xfrm flipH="1">
              <a:off x="6217592" y="3409136"/>
              <a:ext cx="867331" cy="865323"/>
            </a:xfrm>
            <a:custGeom>
              <a:avLst/>
              <a:gdLst>
                <a:gd name="T0" fmla="*/ 81 w 507"/>
                <a:gd name="T1" fmla="*/ 33 h 506"/>
                <a:gd name="T2" fmla="*/ 81 w 507"/>
                <a:gd name="T3" fmla="*/ 33 h 506"/>
                <a:gd name="T4" fmla="*/ 0 w 507"/>
                <a:gd name="T5" fmla="*/ 0 h 506"/>
                <a:gd name="T6" fmla="*/ 35 w 507"/>
                <a:gd name="T7" fmla="*/ 81 h 506"/>
                <a:gd name="T8" fmla="*/ 35 w 507"/>
                <a:gd name="T9" fmla="*/ 81 h 506"/>
                <a:gd name="T10" fmla="*/ 886 w 507"/>
                <a:gd name="T11" fmla="*/ 928 h 506"/>
                <a:gd name="T12" fmla="*/ 930 w 507"/>
                <a:gd name="T13" fmla="*/ 884 h 506"/>
                <a:gd name="T14" fmla="*/ 81 w 507"/>
                <a:gd name="T15" fmla="*/ 33 h 5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7" h="506">
                  <a:moveTo>
                    <a:pt x="44" y="18"/>
                  </a:moveTo>
                  <a:cubicBezTo>
                    <a:pt x="44" y="18"/>
                    <a:pt x="44" y="18"/>
                    <a:pt x="44" y="18"/>
                  </a:cubicBezTo>
                  <a:cubicBezTo>
                    <a:pt x="40" y="14"/>
                    <a:pt x="0" y="0"/>
                    <a:pt x="0" y="0"/>
                  </a:cubicBezTo>
                  <a:cubicBezTo>
                    <a:pt x="0" y="0"/>
                    <a:pt x="16" y="40"/>
                    <a:pt x="19" y="44"/>
                  </a:cubicBezTo>
                  <a:cubicBezTo>
                    <a:pt x="19" y="44"/>
                    <a:pt x="19" y="44"/>
                    <a:pt x="19" y="44"/>
                  </a:cubicBezTo>
                  <a:cubicBezTo>
                    <a:pt x="483" y="506"/>
                    <a:pt x="483" y="506"/>
                    <a:pt x="483" y="506"/>
                  </a:cubicBezTo>
                  <a:cubicBezTo>
                    <a:pt x="507" y="482"/>
                    <a:pt x="507" y="482"/>
                    <a:pt x="507" y="482"/>
                  </a:cubicBezTo>
                  <a:lnTo>
                    <a:pt x="44" y="1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bg1"/>
                </a:solidFill>
              </a:endParaRPr>
            </a:p>
          </p:txBody>
        </p:sp>
      </p:grpSp>
      <p:sp>
        <p:nvSpPr>
          <p:cNvPr id="105" name="Oval 70"/>
          <p:cNvSpPr>
            <a:spLocks noChangeArrowheads="1"/>
          </p:cNvSpPr>
          <p:nvPr/>
        </p:nvSpPr>
        <p:spPr bwMode="auto">
          <a:xfrm flipH="1">
            <a:off x="8118848" y="1485802"/>
            <a:ext cx="2873696" cy="2870735"/>
          </a:xfrm>
          <a:prstGeom prst="ellipse">
            <a:avLst/>
          </a:prstGeom>
          <a:solidFill>
            <a:schemeClr val="bg1"/>
          </a:solidFill>
          <a:ln>
            <a:noFill/>
          </a:ln>
          <a:extLst/>
        </p:spPr>
        <p:txBody>
          <a:bodyPr/>
          <a:lstStyle/>
          <a:p>
            <a:pPr eaLnBrk="1" hangingPunct="1"/>
            <a:endParaRPr lang="zh-CN" altLang="zh-CN" sz="2400">
              <a:solidFill>
                <a:schemeClr val="bg1"/>
              </a:solidFill>
            </a:endParaRPr>
          </a:p>
        </p:txBody>
      </p:sp>
      <p:sp>
        <p:nvSpPr>
          <p:cNvPr id="106" name="Oval 71"/>
          <p:cNvSpPr>
            <a:spLocks noChangeArrowheads="1"/>
          </p:cNvSpPr>
          <p:nvPr/>
        </p:nvSpPr>
        <p:spPr bwMode="auto">
          <a:xfrm flipH="1">
            <a:off x="8413555" y="1780459"/>
            <a:ext cx="2285527" cy="22826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zh-CN" sz="2400">
              <a:solidFill>
                <a:schemeClr val="bg1"/>
              </a:solidFill>
            </a:endParaRPr>
          </a:p>
        </p:txBody>
      </p:sp>
      <p:sp>
        <p:nvSpPr>
          <p:cNvPr id="107" name="Freeform 72"/>
          <p:cNvSpPr>
            <a:spLocks noEditPoints="1"/>
          </p:cNvSpPr>
          <p:nvPr/>
        </p:nvSpPr>
        <p:spPr bwMode="auto">
          <a:xfrm flipH="1">
            <a:off x="8360084" y="1725755"/>
            <a:ext cx="2391224" cy="2392072"/>
          </a:xfrm>
          <a:custGeom>
            <a:avLst/>
            <a:gdLst>
              <a:gd name="T0" fmla="*/ 524 w 1048"/>
              <a:gd name="T1" fmla="*/ 0 h 1049"/>
              <a:gd name="T2" fmla="*/ 0 w 1048"/>
              <a:gd name="T3" fmla="*/ 525 h 1049"/>
              <a:gd name="T4" fmla="*/ 506 w 1048"/>
              <a:gd name="T5" fmla="*/ 1049 h 1049"/>
              <a:gd name="T6" fmla="*/ 524 w 1048"/>
              <a:gd name="T7" fmla="*/ 1049 h 1049"/>
              <a:gd name="T8" fmla="*/ 547 w 1048"/>
              <a:gd name="T9" fmla="*/ 1048 h 1049"/>
              <a:gd name="T10" fmla="*/ 1048 w 1048"/>
              <a:gd name="T11" fmla="*/ 525 h 1049"/>
              <a:gd name="T12" fmla="*/ 524 w 1048"/>
              <a:gd name="T13" fmla="*/ 0 h 1049"/>
              <a:gd name="T14" fmla="*/ 547 w 1048"/>
              <a:gd name="T15" fmla="*/ 1001 h 1049"/>
              <a:gd name="T16" fmla="*/ 524 w 1048"/>
              <a:gd name="T17" fmla="*/ 1002 h 1049"/>
              <a:gd name="T18" fmla="*/ 506 w 1048"/>
              <a:gd name="T19" fmla="*/ 1002 h 1049"/>
              <a:gd name="T20" fmla="*/ 47 w 1048"/>
              <a:gd name="T21" fmla="*/ 525 h 1049"/>
              <a:gd name="T22" fmla="*/ 524 w 1048"/>
              <a:gd name="T23" fmla="*/ 47 h 1049"/>
              <a:gd name="T24" fmla="*/ 1002 w 1048"/>
              <a:gd name="T25" fmla="*/ 525 h 1049"/>
              <a:gd name="T26" fmla="*/ 547 w 1048"/>
              <a:gd name="T27" fmla="*/ 1001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8" h="1049">
                <a:moveTo>
                  <a:pt x="524" y="0"/>
                </a:moveTo>
                <a:cubicBezTo>
                  <a:pt x="235" y="0"/>
                  <a:pt x="0" y="235"/>
                  <a:pt x="0" y="525"/>
                </a:cubicBezTo>
                <a:cubicBezTo>
                  <a:pt x="0" y="808"/>
                  <a:pt x="225" y="1039"/>
                  <a:pt x="506" y="1049"/>
                </a:cubicBezTo>
                <a:cubicBezTo>
                  <a:pt x="512" y="1049"/>
                  <a:pt x="518" y="1049"/>
                  <a:pt x="524" y="1049"/>
                </a:cubicBezTo>
                <a:cubicBezTo>
                  <a:pt x="532" y="1049"/>
                  <a:pt x="539" y="1049"/>
                  <a:pt x="547" y="1048"/>
                </a:cubicBezTo>
                <a:cubicBezTo>
                  <a:pt x="826" y="1036"/>
                  <a:pt x="1048" y="806"/>
                  <a:pt x="1048" y="525"/>
                </a:cubicBezTo>
                <a:cubicBezTo>
                  <a:pt x="1048" y="235"/>
                  <a:pt x="813" y="0"/>
                  <a:pt x="524" y="0"/>
                </a:cubicBezTo>
                <a:moveTo>
                  <a:pt x="547" y="1001"/>
                </a:moveTo>
                <a:cubicBezTo>
                  <a:pt x="539" y="1002"/>
                  <a:pt x="532" y="1002"/>
                  <a:pt x="524" y="1002"/>
                </a:cubicBezTo>
                <a:cubicBezTo>
                  <a:pt x="518" y="1002"/>
                  <a:pt x="512" y="1002"/>
                  <a:pt x="506" y="1002"/>
                </a:cubicBezTo>
                <a:cubicBezTo>
                  <a:pt x="251" y="992"/>
                  <a:pt x="47" y="782"/>
                  <a:pt x="47" y="525"/>
                </a:cubicBezTo>
                <a:cubicBezTo>
                  <a:pt x="47" y="261"/>
                  <a:pt x="261" y="47"/>
                  <a:pt x="524" y="47"/>
                </a:cubicBezTo>
                <a:cubicBezTo>
                  <a:pt x="788" y="47"/>
                  <a:pt x="1002" y="261"/>
                  <a:pt x="1002" y="525"/>
                </a:cubicBezTo>
                <a:cubicBezTo>
                  <a:pt x="1002" y="780"/>
                  <a:pt x="800" y="989"/>
                  <a:pt x="547" y="1001"/>
                </a:cubicBezTo>
              </a:path>
            </a:pathLst>
          </a:custGeom>
          <a:solidFill>
            <a:srgbClr val="87B0C7"/>
          </a:solidFill>
          <a:ln>
            <a:noFill/>
          </a:ln>
          <a:extLst/>
        </p:spPr>
        <p:txBody>
          <a:bodyPr/>
          <a:lstStyle/>
          <a:p>
            <a:pPr>
              <a:defRPr/>
            </a:pPr>
            <a:endParaRPr lang="en-US" sz="2400">
              <a:solidFill>
                <a:schemeClr val="bg1"/>
              </a:solidFill>
            </a:endParaRPr>
          </a:p>
        </p:txBody>
      </p:sp>
      <p:sp>
        <p:nvSpPr>
          <p:cNvPr id="108" name="Freeform 73"/>
          <p:cNvSpPr>
            <a:spLocks noEditPoints="1"/>
          </p:cNvSpPr>
          <p:nvPr/>
        </p:nvSpPr>
        <p:spPr bwMode="auto">
          <a:xfrm flipH="1">
            <a:off x="8629922" y="1999277"/>
            <a:ext cx="1851551" cy="1845028"/>
          </a:xfrm>
          <a:custGeom>
            <a:avLst/>
            <a:gdLst>
              <a:gd name="T0" fmla="*/ 745 w 812"/>
              <a:gd name="T1" fmla="*/ 0 h 809"/>
              <a:gd name="T2" fmla="*/ 0 w 812"/>
              <a:gd name="T3" fmla="*/ 743 h 809"/>
              <a:gd name="T4" fmla="*/ 745 w 812"/>
              <a:gd name="T5" fmla="*/ 1484 h 809"/>
              <a:gd name="T6" fmla="*/ 1489 w 812"/>
              <a:gd name="T7" fmla="*/ 743 h 809"/>
              <a:gd name="T8" fmla="*/ 745 w 812"/>
              <a:gd name="T9" fmla="*/ 0 h 809"/>
              <a:gd name="T10" fmla="*/ 745 w 812"/>
              <a:gd name="T11" fmla="*/ 1398 h 809"/>
              <a:gd name="T12" fmla="*/ 86 w 812"/>
              <a:gd name="T13" fmla="*/ 743 h 809"/>
              <a:gd name="T14" fmla="*/ 745 w 812"/>
              <a:gd name="T15" fmla="*/ 86 h 809"/>
              <a:gd name="T16" fmla="*/ 1405 w 812"/>
              <a:gd name="T17" fmla="*/ 743 h 809"/>
              <a:gd name="T18" fmla="*/ 745 w 812"/>
              <a:gd name="T19" fmla="*/ 1398 h 8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2" h="809">
                <a:moveTo>
                  <a:pt x="406" y="0"/>
                </a:moveTo>
                <a:cubicBezTo>
                  <a:pt x="182" y="0"/>
                  <a:pt x="0" y="182"/>
                  <a:pt x="0" y="405"/>
                </a:cubicBezTo>
                <a:cubicBezTo>
                  <a:pt x="0" y="627"/>
                  <a:pt x="182" y="809"/>
                  <a:pt x="406" y="809"/>
                </a:cubicBezTo>
                <a:cubicBezTo>
                  <a:pt x="630" y="809"/>
                  <a:pt x="812" y="627"/>
                  <a:pt x="812" y="405"/>
                </a:cubicBezTo>
                <a:cubicBezTo>
                  <a:pt x="812" y="182"/>
                  <a:pt x="630" y="0"/>
                  <a:pt x="406" y="0"/>
                </a:cubicBezTo>
                <a:moveTo>
                  <a:pt x="406" y="762"/>
                </a:moveTo>
                <a:cubicBezTo>
                  <a:pt x="208" y="762"/>
                  <a:pt x="47" y="602"/>
                  <a:pt x="47" y="405"/>
                </a:cubicBezTo>
                <a:cubicBezTo>
                  <a:pt x="47" y="207"/>
                  <a:pt x="208" y="47"/>
                  <a:pt x="406" y="47"/>
                </a:cubicBezTo>
                <a:cubicBezTo>
                  <a:pt x="604" y="47"/>
                  <a:pt x="766" y="207"/>
                  <a:pt x="766" y="405"/>
                </a:cubicBezTo>
                <a:cubicBezTo>
                  <a:pt x="766" y="602"/>
                  <a:pt x="604" y="762"/>
                  <a:pt x="406" y="762"/>
                </a:cubicBezTo>
              </a:path>
            </a:pathLst>
          </a:custGeom>
          <a:solidFill>
            <a:srgbClr val="87B0C7"/>
          </a:solidFill>
          <a:ln>
            <a:noFill/>
          </a:ln>
          <a:extLst/>
        </p:spPr>
        <p:txBody>
          <a:bodyPr/>
          <a:lstStyle/>
          <a:p>
            <a:endParaRPr lang="zh-CN" altLang="en-US" sz="2400">
              <a:solidFill>
                <a:schemeClr val="bg1"/>
              </a:solidFill>
            </a:endParaRPr>
          </a:p>
        </p:txBody>
      </p:sp>
      <p:sp>
        <p:nvSpPr>
          <p:cNvPr id="109" name="Freeform 74"/>
          <p:cNvSpPr>
            <a:spLocks noEditPoints="1"/>
          </p:cNvSpPr>
          <p:nvPr/>
        </p:nvSpPr>
        <p:spPr bwMode="auto">
          <a:xfrm flipH="1">
            <a:off x="8898514" y="2275285"/>
            <a:ext cx="1314364" cy="1293012"/>
          </a:xfrm>
          <a:custGeom>
            <a:avLst/>
            <a:gdLst>
              <a:gd name="T0" fmla="*/ 529 w 576"/>
              <a:gd name="T1" fmla="*/ 0 h 567"/>
              <a:gd name="T2" fmla="*/ 0 w 576"/>
              <a:gd name="T3" fmla="*/ 521 h 567"/>
              <a:gd name="T4" fmla="*/ 529 w 576"/>
              <a:gd name="T5" fmla="*/ 1040 h 567"/>
              <a:gd name="T6" fmla="*/ 1057 w 576"/>
              <a:gd name="T7" fmla="*/ 521 h 567"/>
              <a:gd name="T8" fmla="*/ 529 w 576"/>
              <a:gd name="T9" fmla="*/ 0 h 567"/>
              <a:gd name="T10" fmla="*/ 529 w 576"/>
              <a:gd name="T11" fmla="*/ 956 h 567"/>
              <a:gd name="T12" fmla="*/ 86 w 576"/>
              <a:gd name="T13" fmla="*/ 521 h 567"/>
              <a:gd name="T14" fmla="*/ 529 w 576"/>
              <a:gd name="T15" fmla="*/ 84 h 567"/>
              <a:gd name="T16" fmla="*/ 971 w 576"/>
              <a:gd name="T17" fmla="*/ 521 h 567"/>
              <a:gd name="T18" fmla="*/ 529 w 576"/>
              <a:gd name="T19" fmla="*/ 956 h 5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 h="567">
                <a:moveTo>
                  <a:pt x="288" y="0"/>
                </a:moveTo>
                <a:cubicBezTo>
                  <a:pt x="129" y="0"/>
                  <a:pt x="0" y="127"/>
                  <a:pt x="0" y="284"/>
                </a:cubicBezTo>
                <a:cubicBezTo>
                  <a:pt x="0" y="440"/>
                  <a:pt x="129" y="567"/>
                  <a:pt x="288" y="567"/>
                </a:cubicBezTo>
                <a:cubicBezTo>
                  <a:pt x="447" y="567"/>
                  <a:pt x="576" y="440"/>
                  <a:pt x="576" y="284"/>
                </a:cubicBezTo>
                <a:cubicBezTo>
                  <a:pt x="576" y="127"/>
                  <a:pt x="447" y="0"/>
                  <a:pt x="288" y="0"/>
                </a:cubicBezTo>
                <a:moveTo>
                  <a:pt x="288" y="521"/>
                </a:moveTo>
                <a:cubicBezTo>
                  <a:pt x="155" y="521"/>
                  <a:pt x="47" y="414"/>
                  <a:pt x="47" y="284"/>
                </a:cubicBezTo>
                <a:cubicBezTo>
                  <a:pt x="47" y="153"/>
                  <a:pt x="155" y="46"/>
                  <a:pt x="288" y="46"/>
                </a:cubicBezTo>
                <a:cubicBezTo>
                  <a:pt x="421" y="46"/>
                  <a:pt x="529" y="153"/>
                  <a:pt x="529" y="284"/>
                </a:cubicBezTo>
                <a:cubicBezTo>
                  <a:pt x="529" y="414"/>
                  <a:pt x="421" y="521"/>
                  <a:pt x="288" y="521"/>
                </a:cubicBezTo>
              </a:path>
            </a:pathLst>
          </a:custGeom>
          <a:solidFill>
            <a:srgbClr val="87B0C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bg1"/>
              </a:solidFill>
            </a:endParaRPr>
          </a:p>
        </p:txBody>
      </p:sp>
      <p:sp>
        <p:nvSpPr>
          <p:cNvPr id="110" name="Freeform 75"/>
          <p:cNvSpPr>
            <a:spLocks noEditPoints="1"/>
          </p:cNvSpPr>
          <p:nvPr/>
        </p:nvSpPr>
        <p:spPr bwMode="auto">
          <a:xfrm flipH="1">
            <a:off x="9168351" y="2548807"/>
            <a:ext cx="774692" cy="745968"/>
          </a:xfrm>
          <a:custGeom>
            <a:avLst/>
            <a:gdLst>
              <a:gd name="T0" fmla="*/ 312 w 340"/>
              <a:gd name="T1" fmla="*/ 0 h 327"/>
              <a:gd name="T2" fmla="*/ 0 w 340"/>
              <a:gd name="T3" fmla="*/ 301 h 327"/>
              <a:gd name="T4" fmla="*/ 312 w 340"/>
              <a:gd name="T5" fmla="*/ 600 h 327"/>
              <a:gd name="T6" fmla="*/ 623 w 340"/>
              <a:gd name="T7" fmla="*/ 301 h 327"/>
              <a:gd name="T8" fmla="*/ 312 w 340"/>
              <a:gd name="T9" fmla="*/ 0 h 327"/>
              <a:gd name="T10" fmla="*/ 312 w 340"/>
              <a:gd name="T11" fmla="*/ 516 h 327"/>
              <a:gd name="T12" fmla="*/ 86 w 340"/>
              <a:gd name="T13" fmla="*/ 301 h 327"/>
              <a:gd name="T14" fmla="*/ 312 w 340"/>
              <a:gd name="T15" fmla="*/ 86 h 327"/>
              <a:gd name="T16" fmla="*/ 537 w 340"/>
              <a:gd name="T17" fmla="*/ 301 h 327"/>
              <a:gd name="T18" fmla="*/ 312 w 340"/>
              <a:gd name="T19" fmla="*/ 516 h 3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0" h="327">
                <a:moveTo>
                  <a:pt x="170" y="0"/>
                </a:moveTo>
                <a:cubicBezTo>
                  <a:pt x="76" y="0"/>
                  <a:pt x="0" y="73"/>
                  <a:pt x="0" y="164"/>
                </a:cubicBezTo>
                <a:cubicBezTo>
                  <a:pt x="0" y="254"/>
                  <a:pt x="76" y="327"/>
                  <a:pt x="170" y="327"/>
                </a:cubicBezTo>
                <a:cubicBezTo>
                  <a:pt x="264" y="327"/>
                  <a:pt x="340" y="254"/>
                  <a:pt x="340" y="164"/>
                </a:cubicBezTo>
                <a:cubicBezTo>
                  <a:pt x="340" y="73"/>
                  <a:pt x="264" y="0"/>
                  <a:pt x="170" y="0"/>
                </a:cubicBezTo>
                <a:moveTo>
                  <a:pt x="170" y="281"/>
                </a:moveTo>
                <a:cubicBezTo>
                  <a:pt x="102" y="281"/>
                  <a:pt x="47" y="228"/>
                  <a:pt x="47" y="164"/>
                </a:cubicBezTo>
                <a:cubicBezTo>
                  <a:pt x="47" y="99"/>
                  <a:pt x="102" y="47"/>
                  <a:pt x="170" y="47"/>
                </a:cubicBezTo>
                <a:cubicBezTo>
                  <a:pt x="238" y="47"/>
                  <a:pt x="293" y="99"/>
                  <a:pt x="293" y="164"/>
                </a:cubicBezTo>
                <a:cubicBezTo>
                  <a:pt x="293" y="228"/>
                  <a:pt x="238" y="281"/>
                  <a:pt x="170" y="281"/>
                </a:cubicBezTo>
              </a:path>
            </a:pathLst>
          </a:custGeom>
          <a:solidFill>
            <a:srgbClr val="87B0C7"/>
          </a:solidFill>
          <a:ln>
            <a:noFill/>
          </a:ln>
          <a:extLst/>
        </p:spPr>
        <p:txBody>
          <a:bodyPr/>
          <a:lstStyle/>
          <a:p>
            <a:endParaRPr lang="zh-CN" altLang="en-US" sz="2400">
              <a:solidFill>
                <a:schemeClr val="bg1"/>
              </a:solidFill>
            </a:endParaRPr>
          </a:p>
        </p:txBody>
      </p:sp>
      <p:sp>
        <p:nvSpPr>
          <p:cNvPr id="111" name="Oval 76"/>
          <p:cNvSpPr>
            <a:spLocks noChangeArrowheads="1"/>
          </p:cNvSpPr>
          <p:nvPr/>
        </p:nvSpPr>
        <p:spPr bwMode="auto">
          <a:xfrm flipH="1">
            <a:off x="9405857" y="2781300"/>
            <a:ext cx="284759" cy="279739"/>
          </a:xfrm>
          <a:prstGeom prst="ellipse">
            <a:avLst/>
          </a:prstGeom>
          <a:solidFill>
            <a:srgbClr val="87B0C7"/>
          </a:solidFill>
          <a:ln>
            <a:noFill/>
          </a:ln>
          <a:extLst/>
        </p:spPr>
        <p:txBody>
          <a:bodyPr/>
          <a:lstStyle/>
          <a:p>
            <a:pPr eaLnBrk="1" hangingPunct="1"/>
            <a:endParaRPr lang="zh-CN" altLang="zh-CN" sz="2400">
              <a:solidFill>
                <a:schemeClr val="bg1"/>
              </a:solidFill>
            </a:endParaRPr>
          </a:p>
        </p:txBody>
      </p:sp>
      <p:grpSp>
        <p:nvGrpSpPr>
          <p:cNvPr id="10" name="组合 9"/>
          <p:cNvGrpSpPr/>
          <p:nvPr/>
        </p:nvGrpSpPr>
        <p:grpSpPr>
          <a:xfrm>
            <a:off x="8274285" y="2882006"/>
            <a:ext cx="1315607" cy="1315391"/>
            <a:chOff x="6598099" y="2161504"/>
            <a:chExt cx="986705" cy="986543"/>
          </a:xfrm>
        </p:grpSpPr>
        <p:sp>
          <p:nvSpPr>
            <p:cNvPr id="112" name="Freeform 77"/>
            <p:cNvSpPr/>
            <p:nvPr/>
          </p:nvSpPr>
          <p:spPr bwMode="auto">
            <a:xfrm flipH="1">
              <a:off x="6780891" y="2883228"/>
              <a:ext cx="141757" cy="264819"/>
            </a:xfrm>
            <a:custGeom>
              <a:avLst/>
              <a:gdLst>
                <a:gd name="T0" fmla="*/ 20 w 152"/>
                <a:gd name="T1" fmla="*/ 0 h 284"/>
                <a:gd name="T2" fmla="*/ 0 w 152"/>
                <a:gd name="T3" fmla="*/ 148 h 284"/>
                <a:gd name="T4" fmla="*/ 139 w 152"/>
                <a:gd name="T5" fmla="*/ 284 h 284"/>
                <a:gd name="T6" fmla="*/ 152 w 152"/>
                <a:gd name="T7" fmla="*/ 130 h 284"/>
                <a:gd name="T8" fmla="*/ 20 w 152"/>
                <a:gd name="T9" fmla="*/ 0 h 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4">
                  <a:moveTo>
                    <a:pt x="20" y="0"/>
                  </a:moveTo>
                  <a:lnTo>
                    <a:pt x="0" y="148"/>
                  </a:lnTo>
                  <a:lnTo>
                    <a:pt x="139" y="284"/>
                  </a:lnTo>
                  <a:lnTo>
                    <a:pt x="152" y="130"/>
                  </a:lnTo>
                  <a:lnTo>
                    <a:pt x="20" y="0"/>
                  </a:lnTo>
                  <a:close/>
                </a:path>
              </a:pathLst>
            </a:custGeom>
            <a:solidFill>
              <a:srgbClr val="87B0C7"/>
            </a:solidFill>
            <a:ln w="9525">
              <a:solidFill>
                <a:schemeClr val="bg1"/>
              </a:solidFill>
              <a:round/>
            </a:ln>
            <a:extLst/>
          </p:spPr>
          <p:txBody>
            <a:bodyPr/>
            <a:lstStyle/>
            <a:p>
              <a:endParaRPr lang="zh-CN" altLang="en-US" sz="2400">
                <a:solidFill>
                  <a:schemeClr val="bg1"/>
                </a:solidFill>
              </a:endParaRPr>
            </a:p>
          </p:txBody>
        </p:sp>
        <p:sp>
          <p:nvSpPr>
            <p:cNvPr id="113" name="Freeform 78"/>
            <p:cNvSpPr/>
            <p:nvPr/>
          </p:nvSpPr>
          <p:spPr bwMode="auto">
            <a:xfrm flipH="1">
              <a:off x="6780891" y="2883228"/>
              <a:ext cx="141757" cy="264819"/>
            </a:xfrm>
            <a:custGeom>
              <a:avLst/>
              <a:gdLst>
                <a:gd name="T0" fmla="*/ 20 w 152"/>
                <a:gd name="T1" fmla="*/ 0 h 284"/>
                <a:gd name="T2" fmla="*/ 0 w 152"/>
                <a:gd name="T3" fmla="*/ 148 h 284"/>
                <a:gd name="T4" fmla="*/ 139 w 152"/>
                <a:gd name="T5" fmla="*/ 284 h 284"/>
                <a:gd name="T6" fmla="*/ 152 w 152"/>
                <a:gd name="T7" fmla="*/ 130 h 284"/>
                <a:gd name="T8" fmla="*/ 20 w 152"/>
                <a:gd name="T9" fmla="*/ 0 h 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4">
                  <a:moveTo>
                    <a:pt x="20" y="0"/>
                  </a:moveTo>
                  <a:lnTo>
                    <a:pt x="0" y="148"/>
                  </a:lnTo>
                  <a:lnTo>
                    <a:pt x="139" y="284"/>
                  </a:lnTo>
                  <a:lnTo>
                    <a:pt x="152" y="130"/>
                  </a:lnTo>
                  <a:lnTo>
                    <a:pt x="20" y="0"/>
                  </a:lnTo>
                </a:path>
              </a:pathLst>
            </a:custGeom>
            <a:solidFill>
              <a:srgbClr val="87B0C7"/>
            </a:solidFill>
            <a:ln w="9525">
              <a:solidFill>
                <a:schemeClr val="bg1"/>
              </a:solidFill>
              <a:round/>
            </a:ln>
            <a:extLst/>
          </p:spPr>
          <p:txBody>
            <a:bodyPr/>
            <a:lstStyle/>
            <a:p>
              <a:endParaRPr lang="zh-CN" altLang="en-US" sz="2400">
                <a:solidFill>
                  <a:schemeClr val="bg1"/>
                </a:solidFill>
              </a:endParaRPr>
            </a:p>
          </p:txBody>
        </p:sp>
        <p:sp>
          <p:nvSpPr>
            <p:cNvPr id="114" name="Freeform 79"/>
            <p:cNvSpPr/>
            <p:nvPr/>
          </p:nvSpPr>
          <p:spPr bwMode="auto">
            <a:xfrm flipH="1">
              <a:off x="6598099" y="2820753"/>
              <a:ext cx="264862" cy="142666"/>
            </a:xfrm>
            <a:custGeom>
              <a:avLst/>
              <a:gdLst>
                <a:gd name="T0" fmla="*/ 0 w 284"/>
                <a:gd name="T1" fmla="*/ 23 h 153"/>
                <a:gd name="T2" fmla="*/ 149 w 284"/>
                <a:gd name="T3" fmla="*/ 0 h 153"/>
                <a:gd name="T4" fmla="*/ 284 w 284"/>
                <a:gd name="T5" fmla="*/ 142 h 153"/>
                <a:gd name="T6" fmla="*/ 130 w 284"/>
                <a:gd name="T7" fmla="*/ 153 h 153"/>
                <a:gd name="T8" fmla="*/ 0 w 284"/>
                <a:gd name="T9" fmla="*/ 23 h 1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4" h="153">
                  <a:moveTo>
                    <a:pt x="0" y="23"/>
                  </a:moveTo>
                  <a:lnTo>
                    <a:pt x="149" y="0"/>
                  </a:lnTo>
                  <a:lnTo>
                    <a:pt x="284" y="142"/>
                  </a:lnTo>
                  <a:lnTo>
                    <a:pt x="130" y="153"/>
                  </a:lnTo>
                  <a:lnTo>
                    <a:pt x="0" y="23"/>
                  </a:lnTo>
                  <a:close/>
                </a:path>
              </a:pathLst>
            </a:custGeom>
            <a:solidFill>
              <a:srgbClr val="87B0C7"/>
            </a:solidFill>
            <a:ln w="9525">
              <a:solidFill>
                <a:schemeClr val="bg1"/>
              </a:solidFill>
              <a:round/>
            </a:ln>
            <a:extLst/>
          </p:spPr>
          <p:txBody>
            <a:bodyPr/>
            <a:lstStyle/>
            <a:p>
              <a:endParaRPr lang="zh-CN" altLang="en-US" sz="2400">
                <a:solidFill>
                  <a:schemeClr val="bg1"/>
                </a:solidFill>
              </a:endParaRPr>
            </a:p>
          </p:txBody>
        </p:sp>
        <p:sp>
          <p:nvSpPr>
            <p:cNvPr id="115" name="Freeform 80"/>
            <p:cNvSpPr/>
            <p:nvPr/>
          </p:nvSpPr>
          <p:spPr bwMode="auto">
            <a:xfrm flipH="1">
              <a:off x="6598099" y="2820753"/>
              <a:ext cx="264862" cy="142666"/>
            </a:xfrm>
            <a:custGeom>
              <a:avLst/>
              <a:gdLst>
                <a:gd name="T0" fmla="*/ 0 w 284"/>
                <a:gd name="T1" fmla="*/ 23 h 153"/>
                <a:gd name="T2" fmla="*/ 149 w 284"/>
                <a:gd name="T3" fmla="*/ 0 h 153"/>
                <a:gd name="T4" fmla="*/ 284 w 284"/>
                <a:gd name="T5" fmla="*/ 142 h 153"/>
                <a:gd name="T6" fmla="*/ 130 w 284"/>
                <a:gd name="T7" fmla="*/ 153 h 153"/>
                <a:gd name="T8" fmla="*/ 0 w 284"/>
                <a:gd name="T9" fmla="*/ 23 h 1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4" h="153">
                  <a:moveTo>
                    <a:pt x="0" y="23"/>
                  </a:moveTo>
                  <a:lnTo>
                    <a:pt x="149" y="0"/>
                  </a:lnTo>
                  <a:lnTo>
                    <a:pt x="284" y="142"/>
                  </a:lnTo>
                  <a:lnTo>
                    <a:pt x="130" y="153"/>
                  </a:lnTo>
                  <a:lnTo>
                    <a:pt x="0" y="23"/>
                  </a:lnTo>
                </a:path>
              </a:pathLst>
            </a:custGeom>
            <a:solidFill>
              <a:srgbClr val="87B0C7"/>
            </a:solidFill>
            <a:ln w="9525">
              <a:solidFill>
                <a:schemeClr val="bg1"/>
              </a:solidFill>
              <a:round/>
            </a:ln>
            <a:extLst/>
          </p:spPr>
          <p:txBody>
            <a:bodyPr/>
            <a:lstStyle/>
            <a:p>
              <a:endParaRPr lang="zh-CN" altLang="en-US" sz="2400">
                <a:solidFill>
                  <a:schemeClr val="bg1"/>
                </a:solidFill>
              </a:endParaRPr>
            </a:p>
          </p:txBody>
        </p:sp>
        <p:sp>
          <p:nvSpPr>
            <p:cNvPr id="116" name="Freeform 81"/>
            <p:cNvSpPr/>
            <p:nvPr/>
          </p:nvSpPr>
          <p:spPr bwMode="auto">
            <a:xfrm flipH="1">
              <a:off x="6861096" y="2918662"/>
              <a:ext cx="24248" cy="145464"/>
            </a:xfrm>
            <a:custGeom>
              <a:avLst/>
              <a:gdLst>
                <a:gd name="T0" fmla="*/ 20 w 26"/>
                <a:gd name="T1" fmla="*/ 0 h 156"/>
                <a:gd name="T2" fmla="*/ 0 w 26"/>
                <a:gd name="T3" fmla="*/ 149 h 156"/>
                <a:gd name="T4" fmla="*/ 7 w 26"/>
                <a:gd name="T5" fmla="*/ 156 h 156"/>
                <a:gd name="T6" fmla="*/ 26 w 26"/>
                <a:gd name="T7" fmla="*/ 7 h 156"/>
                <a:gd name="T8" fmla="*/ 22 w 26"/>
                <a:gd name="T9" fmla="*/ 4 h 156"/>
                <a:gd name="T10" fmla="*/ 20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0" y="0"/>
                  </a:moveTo>
                  <a:lnTo>
                    <a:pt x="0" y="149"/>
                  </a:lnTo>
                  <a:lnTo>
                    <a:pt x="7" y="156"/>
                  </a:lnTo>
                  <a:lnTo>
                    <a:pt x="26" y="7"/>
                  </a:lnTo>
                  <a:lnTo>
                    <a:pt x="22" y="4"/>
                  </a:lnTo>
                  <a:lnTo>
                    <a:pt x="20" y="0"/>
                  </a:lnTo>
                  <a:close/>
                </a:path>
              </a:pathLst>
            </a:custGeom>
            <a:solidFill>
              <a:srgbClr val="87B0C7"/>
            </a:solidFill>
            <a:ln w="9525">
              <a:solidFill>
                <a:schemeClr val="bg1"/>
              </a:solidFill>
              <a:round/>
            </a:ln>
            <a:extLst/>
          </p:spPr>
          <p:txBody>
            <a:bodyPr/>
            <a:lstStyle/>
            <a:p>
              <a:endParaRPr lang="zh-CN" altLang="en-US" sz="2400">
                <a:solidFill>
                  <a:schemeClr val="bg1"/>
                </a:solidFill>
              </a:endParaRPr>
            </a:p>
          </p:txBody>
        </p:sp>
        <p:sp>
          <p:nvSpPr>
            <p:cNvPr id="117" name="Freeform 82"/>
            <p:cNvSpPr/>
            <p:nvPr/>
          </p:nvSpPr>
          <p:spPr bwMode="auto">
            <a:xfrm flipH="1">
              <a:off x="6861096" y="2918662"/>
              <a:ext cx="24248" cy="145464"/>
            </a:xfrm>
            <a:custGeom>
              <a:avLst/>
              <a:gdLst>
                <a:gd name="T0" fmla="*/ 20 w 26"/>
                <a:gd name="T1" fmla="*/ 0 h 156"/>
                <a:gd name="T2" fmla="*/ 0 w 26"/>
                <a:gd name="T3" fmla="*/ 149 h 156"/>
                <a:gd name="T4" fmla="*/ 7 w 26"/>
                <a:gd name="T5" fmla="*/ 156 h 156"/>
                <a:gd name="T6" fmla="*/ 26 w 26"/>
                <a:gd name="T7" fmla="*/ 7 h 156"/>
                <a:gd name="T8" fmla="*/ 22 w 26"/>
                <a:gd name="T9" fmla="*/ 4 h 156"/>
                <a:gd name="T10" fmla="*/ 20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0" y="0"/>
                  </a:moveTo>
                  <a:lnTo>
                    <a:pt x="0" y="149"/>
                  </a:lnTo>
                  <a:lnTo>
                    <a:pt x="7" y="156"/>
                  </a:lnTo>
                  <a:lnTo>
                    <a:pt x="26" y="7"/>
                  </a:lnTo>
                  <a:lnTo>
                    <a:pt x="22" y="4"/>
                  </a:lnTo>
                  <a:lnTo>
                    <a:pt x="20" y="0"/>
                  </a:lnTo>
                </a:path>
              </a:pathLst>
            </a:custGeom>
            <a:solidFill>
              <a:srgbClr val="87B0C7"/>
            </a:solidFill>
            <a:ln w="9525">
              <a:solidFill>
                <a:schemeClr val="bg1"/>
              </a:solidFill>
              <a:round/>
            </a:ln>
            <a:extLst/>
          </p:spPr>
          <p:txBody>
            <a:bodyPr/>
            <a:lstStyle/>
            <a:p>
              <a:endParaRPr lang="zh-CN" altLang="en-US" sz="2400">
                <a:solidFill>
                  <a:schemeClr val="bg1"/>
                </a:solidFill>
              </a:endParaRPr>
            </a:p>
          </p:txBody>
        </p:sp>
        <p:sp>
          <p:nvSpPr>
            <p:cNvPr id="118" name="Freeform 83"/>
            <p:cNvSpPr/>
            <p:nvPr/>
          </p:nvSpPr>
          <p:spPr bwMode="auto">
            <a:xfrm flipH="1">
              <a:off x="6837781" y="3098626"/>
              <a:ext cx="6528" cy="6527"/>
            </a:xfrm>
            <a:custGeom>
              <a:avLst/>
              <a:gdLst>
                <a:gd name="T0" fmla="*/ 0 w 7"/>
                <a:gd name="T1" fmla="*/ 0 h 7"/>
                <a:gd name="T2" fmla="*/ 0 w 7"/>
                <a:gd name="T3" fmla="*/ 0 h 7"/>
                <a:gd name="T4" fmla="*/ 7 w 7"/>
                <a:gd name="T5" fmla="*/ 7 h 7"/>
                <a:gd name="T6" fmla="*/ 7 w 7"/>
                <a:gd name="T7" fmla="*/ 7 h 7"/>
                <a:gd name="T8" fmla="*/ 0 w 7"/>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7">
                  <a:moveTo>
                    <a:pt x="0" y="0"/>
                  </a:moveTo>
                  <a:lnTo>
                    <a:pt x="0" y="0"/>
                  </a:lnTo>
                  <a:lnTo>
                    <a:pt x="7" y="7"/>
                  </a:lnTo>
                  <a:lnTo>
                    <a:pt x="0" y="0"/>
                  </a:lnTo>
                  <a:close/>
                </a:path>
              </a:pathLst>
            </a:custGeom>
            <a:solidFill>
              <a:srgbClr val="87B0C7"/>
            </a:solidFill>
            <a:ln w="9525">
              <a:solidFill>
                <a:schemeClr val="bg1"/>
              </a:solidFill>
              <a:round/>
            </a:ln>
            <a:extLst/>
          </p:spPr>
          <p:txBody>
            <a:bodyPr/>
            <a:lstStyle/>
            <a:p>
              <a:endParaRPr lang="zh-CN" altLang="en-US" sz="2400">
                <a:solidFill>
                  <a:schemeClr val="bg1"/>
                </a:solidFill>
              </a:endParaRPr>
            </a:p>
          </p:txBody>
        </p:sp>
        <p:sp>
          <p:nvSpPr>
            <p:cNvPr id="119" name="Freeform 84"/>
            <p:cNvSpPr/>
            <p:nvPr/>
          </p:nvSpPr>
          <p:spPr bwMode="auto">
            <a:xfrm flipH="1">
              <a:off x="6837781" y="3098626"/>
              <a:ext cx="6528" cy="6527"/>
            </a:xfrm>
            <a:custGeom>
              <a:avLst/>
              <a:gdLst>
                <a:gd name="T0" fmla="*/ 0 w 7"/>
                <a:gd name="T1" fmla="*/ 0 h 7"/>
                <a:gd name="T2" fmla="*/ 0 w 7"/>
                <a:gd name="T3" fmla="*/ 0 h 7"/>
                <a:gd name="T4" fmla="*/ 7 w 7"/>
                <a:gd name="T5" fmla="*/ 7 h 7"/>
                <a:gd name="T6" fmla="*/ 7 w 7"/>
                <a:gd name="T7" fmla="*/ 7 h 7"/>
                <a:gd name="T8" fmla="*/ 0 w 7"/>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7">
                  <a:moveTo>
                    <a:pt x="0" y="0"/>
                  </a:moveTo>
                  <a:lnTo>
                    <a:pt x="0" y="0"/>
                  </a:lnTo>
                  <a:lnTo>
                    <a:pt x="7" y="7"/>
                  </a:lnTo>
                  <a:lnTo>
                    <a:pt x="0" y="0"/>
                  </a:lnTo>
                </a:path>
              </a:pathLst>
            </a:custGeom>
            <a:solidFill>
              <a:srgbClr val="87B0C7"/>
            </a:solidFill>
            <a:ln w="9525">
              <a:solidFill>
                <a:schemeClr val="bg1"/>
              </a:solidFill>
              <a:round/>
            </a:ln>
            <a:extLst/>
          </p:spPr>
          <p:txBody>
            <a:bodyPr/>
            <a:lstStyle/>
            <a:p>
              <a:endParaRPr lang="zh-CN" altLang="en-US" sz="2400">
                <a:solidFill>
                  <a:schemeClr val="bg1"/>
                </a:solidFill>
              </a:endParaRPr>
            </a:p>
          </p:txBody>
        </p:sp>
        <p:sp>
          <p:nvSpPr>
            <p:cNvPr id="120" name="Freeform 85"/>
            <p:cNvSpPr/>
            <p:nvPr/>
          </p:nvSpPr>
          <p:spPr bwMode="auto">
            <a:xfrm flipH="1">
              <a:off x="6820061" y="2961555"/>
              <a:ext cx="24248" cy="143599"/>
            </a:xfrm>
            <a:custGeom>
              <a:avLst/>
              <a:gdLst>
                <a:gd name="T0" fmla="*/ 20 w 26"/>
                <a:gd name="T1" fmla="*/ 0 h 154"/>
                <a:gd name="T2" fmla="*/ 0 w 26"/>
                <a:gd name="T3" fmla="*/ 147 h 154"/>
                <a:gd name="T4" fmla="*/ 7 w 26"/>
                <a:gd name="T5" fmla="*/ 154 h 154"/>
                <a:gd name="T6" fmla="*/ 26 w 26"/>
                <a:gd name="T7" fmla="*/ 5 h 154"/>
                <a:gd name="T8" fmla="*/ 24 w 26"/>
                <a:gd name="T9" fmla="*/ 2 h 154"/>
                <a:gd name="T10" fmla="*/ 20 w 26"/>
                <a:gd name="T11" fmla="*/ 0 h 1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4">
                  <a:moveTo>
                    <a:pt x="20" y="0"/>
                  </a:moveTo>
                  <a:lnTo>
                    <a:pt x="0" y="147"/>
                  </a:lnTo>
                  <a:lnTo>
                    <a:pt x="7" y="154"/>
                  </a:lnTo>
                  <a:lnTo>
                    <a:pt x="26" y="5"/>
                  </a:lnTo>
                  <a:lnTo>
                    <a:pt x="24" y="2"/>
                  </a:lnTo>
                  <a:lnTo>
                    <a:pt x="20" y="0"/>
                  </a:lnTo>
                  <a:close/>
                </a:path>
              </a:pathLst>
            </a:custGeom>
            <a:solidFill>
              <a:srgbClr val="87B0C7"/>
            </a:solidFill>
            <a:ln w="9525">
              <a:solidFill>
                <a:schemeClr val="bg1"/>
              </a:solidFill>
              <a:round/>
            </a:ln>
            <a:extLst/>
          </p:spPr>
          <p:txBody>
            <a:bodyPr/>
            <a:lstStyle/>
            <a:p>
              <a:endParaRPr lang="zh-CN" altLang="en-US" sz="2400">
                <a:solidFill>
                  <a:schemeClr val="bg1"/>
                </a:solidFill>
              </a:endParaRPr>
            </a:p>
          </p:txBody>
        </p:sp>
        <p:sp>
          <p:nvSpPr>
            <p:cNvPr id="121" name="Freeform 86"/>
            <p:cNvSpPr/>
            <p:nvPr/>
          </p:nvSpPr>
          <p:spPr bwMode="auto">
            <a:xfrm flipH="1">
              <a:off x="6820061" y="2961555"/>
              <a:ext cx="24248" cy="143599"/>
            </a:xfrm>
            <a:custGeom>
              <a:avLst/>
              <a:gdLst>
                <a:gd name="T0" fmla="*/ 20 w 26"/>
                <a:gd name="T1" fmla="*/ 0 h 154"/>
                <a:gd name="T2" fmla="*/ 0 w 26"/>
                <a:gd name="T3" fmla="*/ 147 h 154"/>
                <a:gd name="T4" fmla="*/ 7 w 26"/>
                <a:gd name="T5" fmla="*/ 154 h 154"/>
                <a:gd name="T6" fmla="*/ 26 w 26"/>
                <a:gd name="T7" fmla="*/ 5 h 154"/>
                <a:gd name="T8" fmla="*/ 24 w 26"/>
                <a:gd name="T9" fmla="*/ 2 h 154"/>
                <a:gd name="T10" fmla="*/ 20 w 26"/>
                <a:gd name="T11" fmla="*/ 0 h 1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4">
                  <a:moveTo>
                    <a:pt x="20" y="0"/>
                  </a:moveTo>
                  <a:lnTo>
                    <a:pt x="0" y="147"/>
                  </a:lnTo>
                  <a:lnTo>
                    <a:pt x="7" y="154"/>
                  </a:lnTo>
                  <a:lnTo>
                    <a:pt x="26" y="5"/>
                  </a:lnTo>
                  <a:lnTo>
                    <a:pt x="24" y="2"/>
                  </a:lnTo>
                  <a:lnTo>
                    <a:pt x="20" y="0"/>
                  </a:lnTo>
                </a:path>
              </a:pathLst>
            </a:custGeom>
            <a:solidFill>
              <a:srgbClr val="87B0C7"/>
            </a:solidFill>
            <a:ln w="9525">
              <a:solidFill>
                <a:schemeClr val="bg1"/>
              </a:solidFill>
              <a:round/>
            </a:ln>
            <a:extLst/>
          </p:spPr>
          <p:txBody>
            <a:bodyPr/>
            <a:lstStyle/>
            <a:p>
              <a:endParaRPr lang="zh-CN" altLang="en-US" sz="2400">
                <a:solidFill>
                  <a:schemeClr val="bg1"/>
                </a:solidFill>
              </a:endParaRPr>
            </a:p>
          </p:txBody>
        </p:sp>
        <p:sp>
          <p:nvSpPr>
            <p:cNvPr id="122" name="Freeform 87"/>
            <p:cNvSpPr/>
            <p:nvPr/>
          </p:nvSpPr>
          <p:spPr bwMode="auto">
            <a:xfrm flipH="1">
              <a:off x="6628875" y="2906540"/>
              <a:ext cx="12124" cy="7460"/>
            </a:xfrm>
            <a:custGeom>
              <a:avLst/>
              <a:gdLst>
                <a:gd name="T0" fmla="*/ 4 w 13"/>
                <a:gd name="T1" fmla="*/ 0 h 8"/>
                <a:gd name="T2" fmla="*/ 0 w 13"/>
                <a:gd name="T3" fmla="*/ 0 h 8"/>
                <a:gd name="T4" fmla="*/ 6 w 13"/>
                <a:gd name="T5" fmla="*/ 8 h 8"/>
                <a:gd name="T6" fmla="*/ 13 w 13"/>
                <a:gd name="T7" fmla="*/ 6 h 8"/>
                <a:gd name="T8" fmla="*/ 4 w 13"/>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8">
                  <a:moveTo>
                    <a:pt x="4" y="0"/>
                  </a:moveTo>
                  <a:lnTo>
                    <a:pt x="0" y="0"/>
                  </a:lnTo>
                  <a:lnTo>
                    <a:pt x="6" y="8"/>
                  </a:lnTo>
                  <a:lnTo>
                    <a:pt x="13" y="6"/>
                  </a:lnTo>
                  <a:lnTo>
                    <a:pt x="4" y="0"/>
                  </a:lnTo>
                  <a:close/>
                </a:path>
              </a:pathLst>
            </a:custGeom>
            <a:solidFill>
              <a:srgbClr val="87B0C7"/>
            </a:solidFill>
            <a:ln w="9525">
              <a:solidFill>
                <a:schemeClr val="bg1"/>
              </a:solidFill>
              <a:round/>
            </a:ln>
            <a:extLst/>
          </p:spPr>
          <p:txBody>
            <a:bodyPr/>
            <a:lstStyle/>
            <a:p>
              <a:endParaRPr lang="zh-CN" altLang="en-US" sz="2400">
                <a:solidFill>
                  <a:schemeClr val="bg1"/>
                </a:solidFill>
              </a:endParaRPr>
            </a:p>
          </p:txBody>
        </p:sp>
        <p:sp>
          <p:nvSpPr>
            <p:cNvPr id="123" name="Freeform 88"/>
            <p:cNvSpPr/>
            <p:nvPr/>
          </p:nvSpPr>
          <p:spPr bwMode="auto">
            <a:xfrm flipH="1">
              <a:off x="6628875" y="2906540"/>
              <a:ext cx="12124" cy="7460"/>
            </a:xfrm>
            <a:custGeom>
              <a:avLst/>
              <a:gdLst>
                <a:gd name="T0" fmla="*/ 4 w 13"/>
                <a:gd name="T1" fmla="*/ 0 h 8"/>
                <a:gd name="T2" fmla="*/ 0 w 13"/>
                <a:gd name="T3" fmla="*/ 0 h 8"/>
                <a:gd name="T4" fmla="*/ 6 w 13"/>
                <a:gd name="T5" fmla="*/ 8 h 8"/>
                <a:gd name="T6" fmla="*/ 13 w 13"/>
                <a:gd name="T7" fmla="*/ 6 h 8"/>
                <a:gd name="T8" fmla="*/ 4 w 13"/>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8">
                  <a:moveTo>
                    <a:pt x="4" y="0"/>
                  </a:moveTo>
                  <a:lnTo>
                    <a:pt x="0" y="0"/>
                  </a:lnTo>
                  <a:lnTo>
                    <a:pt x="6" y="8"/>
                  </a:lnTo>
                  <a:lnTo>
                    <a:pt x="13" y="6"/>
                  </a:lnTo>
                  <a:lnTo>
                    <a:pt x="4" y="0"/>
                  </a:lnTo>
                </a:path>
              </a:pathLst>
            </a:custGeom>
            <a:solidFill>
              <a:srgbClr val="87B0C7"/>
            </a:solidFill>
            <a:ln w="9525">
              <a:solidFill>
                <a:schemeClr val="bg1"/>
              </a:solidFill>
              <a:round/>
            </a:ln>
            <a:extLst/>
          </p:spPr>
          <p:txBody>
            <a:bodyPr/>
            <a:lstStyle/>
            <a:p>
              <a:endParaRPr lang="zh-CN" altLang="en-US" sz="2400">
                <a:solidFill>
                  <a:schemeClr val="bg1"/>
                </a:solidFill>
              </a:endParaRPr>
            </a:p>
          </p:txBody>
        </p:sp>
        <p:sp>
          <p:nvSpPr>
            <p:cNvPr id="124" name="Freeform 89"/>
            <p:cNvSpPr/>
            <p:nvPr/>
          </p:nvSpPr>
          <p:spPr bwMode="auto">
            <a:xfrm flipH="1">
              <a:off x="6775296" y="2922391"/>
              <a:ext cx="7461" cy="6527"/>
            </a:xfrm>
            <a:custGeom>
              <a:avLst/>
              <a:gdLst>
                <a:gd name="T0" fmla="*/ 0 w 8"/>
                <a:gd name="T1" fmla="*/ 0 h 7"/>
                <a:gd name="T2" fmla="*/ 0 w 8"/>
                <a:gd name="T3" fmla="*/ 0 h 7"/>
                <a:gd name="T4" fmla="*/ 8 w 8"/>
                <a:gd name="T5" fmla="*/ 7 h 7"/>
                <a:gd name="T6" fmla="*/ 8 w 8"/>
                <a:gd name="T7" fmla="*/ 7 h 7"/>
                <a:gd name="T8" fmla="*/ 0 w 8"/>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7">
                  <a:moveTo>
                    <a:pt x="0" y="0"/>
                  </a:moveTo>
                  <a:lnTo>
                    <a:pt x="0" y="0"/>
                  </a:lnTo>
                  <a:lnTo>
                    <a:pt x="8" y="7"/>
                  </a:lnTo>
                  <a:lnTo>
                    <a:pt x="0" y="0"/>
                  </a:lnTo>
                  <a:close/>
                </a:path>
              </a:pathLst>
            </a:custGeom>
            <a:solidFill>
              <a:srgbClr val="87B0C7"/>
            </a:solidFill>
            <a:ln w="9525">
              <a:solidFill>
                <a:schemeClr val="bg1"/>
              </a:solidFill>
              <a:round/>
            </a:ln>
            <a:extLst/>
          </p:spPr>
          <p:txBody>
            <a:bodyPr/>
            <a:lstStyle/>
            <a:p>
              <a:endParaRPr lang="zh-CN" altLang="en-US" sz="2400">
                <a:solidFill>
                  <a:schemeClr val="bg1"/>
                </a:solidFill>
              </a:endParaRPr>
            </a:p>
          </p:txBody>
        </p:sp>
        <p:sp>
          <p:nvSpPr>
            <p:cNvPr id="125" name="Freeform 90"/>
            <p:cNvSpPr/>
            <p:nvPr/>
          </p:nvSpPr>
          <p:spPr bwMode="auto">
            <a:xfrm flipH="1">
              <a:off x="6775296" y="2922391"/>
              <a:ext cx="7461" cy="6527"/>
            </a:xfrm>
            <a:custGeom>
              <a:avLst/>
              <a:gdLst>
                <a:gd name="T0" fmla="*/ 0 w 8"/>
                <a:gd name="T1" fmla="*/ 0 h 7"/>
                <a:gd name="T2" fmla="*/ 0 w 8"/>
                <a:gd name="T3" fmla="*/ 0 h 7"/>
                <a:gd name="T4" fmla="*/ 8 w 8"/>
                <a:gd name="T5" fmla="*/ 7 h 7"/>
                <a:gd name="T6" fmla="*/ 8 w 8"/>
                <a:gd name="T7" fmla="*/ 7 h 7"/>
                <a:gd name="T8" fmla="*/ 0 w 8"/>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7">
                  <a:moveTo>
                    <a:pt x="0" y="0"/>
                  </a:moveTo>
                  <a:lnTo>
                    <a:pt x="0" y="0"/>
                  </a:lnTo>
                  <a:lnTo>
                    <a:pt x="8" y="7"/>
                  </a:lnTo>
                  <a:lnTo>
                    <a:pt x="0" y="0"/>
                  </a:lnTo>
                </a:path>
              </a:pathLst>
            </a:custGeom>
            <a:solidFill>
              <a:srgbClr val="87B0C7"/>
            </a:solidFill>
            <a:ln w="9525">
              <a:solidFill>
                <a:schemeClr val="bg1"/>
              </a:solidFill>
              <a:round/>
            </a:ln>
            <a:extLst/>
          </p:spPr>
          <p:txBody>
            <a:bodyPr/>
            <a:lstStyle/>
            <a:p>
              <a:endParaRPr lang="zh-CN" altLang="en-US" sz="2400">
                <a:solidFill>
                  <a:schemeClr val="bg1"/>
                </a:solidFill>
              </a:endParaRPr>
            </a:p>
          </p:txBody>
        </p:sp>
        <p:sp>
          <p:nvSpPr>
            <p:cNvPr id="126" name="Freeform 91"/>
            <p:cNvSpPr/>
            <p:nvPr/>
          </p:nvSpPr>
          <p:spPr bwMode="auto">
            <a:xfrm flipH="1">
              <a:off x="6635403" y="2906540"/>
              <a:ext cx="147353" cy="22379"/>
            </a:xfrm>
            <a:custGeom>
              <a:avLst/>
              <a:gdLst>
                <a:gd name="T0" fmla="*/ 152 w 158"/>
                <a:gd name="T1" fmla="*/ 0 h 24"/>
                <a:gd name="T2" fmla="*/ 0 w 158"/>
                <a:gd name="T3" fmla="*/ 17 h 24"/>
                <a:gd name="T4" fmla="*/ 8 w 158"/>
                <a:gd name="T5" fmla="*/ 24 h 24"/>
                <a:gd name="T6" fmla="*/ 158 w 158"/>
                <a:gd name="T7" fmla="*/ 8 h 24"/>
                <a:gd name="T8" fmla="*/ 152 w 158"/>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 h="24">
                  <a:moveTo>
                    <a:pt x="152" y="0"/>
                  </a:moveTo>
                  <a:lnTo>
                    <a:pt x="0" y="17"/>
                  </a:lnTo>
                  <a:lnTo>
                    <a:pt x="8" y="24"/>
                  </a:lnTo>
                  <a:lnTo>
                    <a:pt x="158" y="8"/>
                  </a:lnTo>
                  <a:lnTo>
                    <a:pt x="152" y="0"/>
                  </a:lnTo>
                  <a:close/>
                </a:path>
              </a:pathLst>
            </a:custGeom>
            <a:solidFill>
              <a:srgbClr val="87B0C7"/>
            </a:solidFill>
            <a:ln w="9525">
              <a:solidFill>
                <a:schemeClr val="bg1"/>
              </a:solidFill>
              <a:round/>
            </a:ln>
            <a:extLst/>
          </p:spPr>
          <p:txBody>
            <a:bodyPr/>
            <a:lstStyle/>
            <a:p>
              <a:endParaRPr lang="zh-CN" altLang="en-US" sz="2400">
                <a:solidFill>
                  <a:schemeClr val="bg1"/>
                </a:solidFill>
              </a:endParaRPr>
            </a:p>
          </p:txBody>
        </p:sp>
        <p:sp>
          <p:nvSpPr>
            <p:cNvPr id="127" name="Freeform 92"/>
            <p:cNvSpPr/>
            <p:nvPr/>
          </p:nvSpPr>
          <p:spPr bwMode="auto">
            <a:xfrm flipH="1">
              <a:off x="6635403" y="2906540"/>
              <a:ext cx="147353" cy="22379"/>
            </a:xfrm>
            <a:custGeom>
              <a:avLst/>
              <a:gdLst>
                <a:gd name="T0" fmla="*/ 152 w 158"/>
                <a:gd name="T1" fmla="*/ 0 h 24"/>
                <a:gd name="T2" fmla="*/ 0 w 158"/>
                <a:gd name="T3" fmla="*/ 17 h 24"/>
                <a:gd name="T4" fmla="*/ 8 w 158"/>
                <a:gd name="T5" fmla="*/ 24 h 24"/>
                <a:gd name="T6" fmla="*/ 158 w 158"/>
                <a:gd name="T7" fmla="*/ 8 h 24"/>
                <a:gd name="T8" fmla="*/ 152 w 158"/>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 h="24">
                  <a:moveTo>
                    <a:pt x="152" y="0"/>
                  </a:moveTo>
                  <a:lnTo>
                    <a:pt x="0" y="17"/>
                  </a:lnTo>
                  <a:lnTo>
                    <a:pt x="8" y="24"/>
                  </a:lnTo>
                  <a:lnTo>
                    <a:pt x="158" y="8"/>
                  </a:lnTo>
                  <a:lnTo>
                    <a:pt x="152" y="0"/>
                  </a:lnTo>
                </a:path>
              </a:pathLst>
            </a:custGeom>
            <a:solidFill>
              <a:srgbClr val="87B0C7"/>
            </a:solidFill>
            <a:ln w="9525">
              <a:solidFill>
                <a:schemeClr val="bg1"/>
              </a:solidFill>
              <a:round/>
            </a:ln>
            <a:extLst/>
          </p:spPr>
          <p:txBody>
            <a:bodyPr/>
            <a:lstStyle/>
            <a:p>
              <a:endParaRPr lang="zh-CN" altLang="en-US" sz="2400">
                <a:solidFill>
                  <a:schemeClr val="bg1"/>
                </a:solidFill>
              </a:endParaRPr>
            </a:p>
          </p:txBody>
        </p:sp>
        <p:sp>
          <p:nvSpPr>
            <p:cNvPr id="128" name="Freeform 93"/>
            <p:cNvSpPr/>
            <p:nvPr/>
          </p:nvSpPr>
          <p:spPr bwMode="auto">
            <a:xfrm flipH="1">
              <a:off x="6676438" y="2860849"/>
              <a:ext cx="10259" cy="4662"/>
            </a:xfrm>
            <a:custGeom>
              <a:avLst/>
              <a:gdLst>
                <a:gd name="T0" fmla="*/ 4 w 11"/>
                <a:gd name="T1" fmla="*/ 0 h 5"/>
                <a:gd name="T2" fmla="*/ 0 w 11"/>
                <a:gd name="T3" fmla="*/ 0 h 5"/>
                <a:gd name="T4" fmla="*/ 5 w 11"/>
                <a:gd name="T5" fmla="*/ 5 h 5"/>
                <a:gd name="T6" fmla="*/ 11 w 11"/>
                <a:gd name="T7" fmla="*/ 5 h 5"/>
                <a:gd name="T8" fmla="*/ 4 w 11"/>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5">
                  <a:moveTo>
                    <a:pt x="4" y="0"/>
                  </a:moveTo>
                  <a:lnTo>
                    <a:pt x="0" y="0"/>
                  </a:lnTo>
                  <a:lnTo>
                    <a:pt x="5" y="5"/>
                  </a:lnTo>
                  <a:lnTo>
                    <a:pt x="11" y="5"/>
                  </a:lnTo>
                  <a:lnTo>
                    <a:pt x="4" y="0"/>
                  </a:lnTo>
                  <a:close/>
                </a:path>
              </a:pathLst>
            </a:custGeom>
            <a:solidFill>
              <a:srgbClr val="87B0C7"/>
            </a:solidFill>
            <a:ln w="9525">
              <a:solidFill>
                <a:schemeClr val="bg1"/>
              </a:solidFill>
              <a:round/>
            </a:ln>
            <a:extLst/>
          </p:spPr>
          <p:txBody>
            <a:bodyPr/>
            <a:lstStyle/>
            <a:p>
              <a:endParaRPr lang="zh-CN" altLang="en-US" sz="2400">
                <a:solidFill>
                  <a:schemeClr val="bg1"/>
                </a:solidFill>
              </a:endParaRPr>
            </a:p>
          </p:txBody>
        </p:sp>
        <p:sp>
          <p:nvSpPr>
            <p:cNvPr id="129" name="Freeform 94"/>
            <p:cNvSpPr/>
            <p:nvPr/>
          </p:nvSpPr>
          <p:spPr bwMode="auto">
            <a:xfrm flipH="1">
              <a:off x="6676438" y="2860849"/>
              <a:ext cx="10259" cy="4662"/>
            </a:xfrm>
            <a:custGeom>
              <a:avLst/>
              <a:gdLst>
                <a:gd name="T0" fmla="*/ 4 w 11"/>
                <a:gd name="T1" fmla="*/ 0 h 5"/>
                <a:gd name="T2" fmla="*/ 0 w 11"/>
                <a:gd name="T3" fmla="*/ 0 h 5"/>
                <a:gd name="T4" fmla="*/ 5 w 11"/>
                <a:gd name="T5" fmla="*/ 5 h 5"/>
                <a:gd name="T6" fmla="*/ 11 w 11"/>
                <a:gd name="T7" fmla="*/ 5 h 5"/>
                <a:gd name="T8" fmla="*/ 4 w 11"/>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5">
                  <a:moveTo>
                    <a:pt x="4" y="0"/>
                  </a:moveTo>
                  <a:lnTo>
                    <a:pt x="0" y="0"/>
                  </a:lnTo>
                  <a:lnTo>
                    <a:pt x="5" y="5"/>
                  </a:lnTo>
                  <a:lnTo>
                    <a:pt x="11" y="5"/>
                  </a:lnTo>
                  <a:lnTo>
                    <a:pt x="4" y="0"/>
                  </a:lnTo>
                </a:path>
              </a:pathLst>
            </a:custGeom>
            <a:solidFill>
              <a:srgbClr val="87B0C7"/>
            </a:solidFill>
            <a:ln w="9525">
              <a:solidFill>
                <a:schemeClr val="bg1"/>
              </a:solidFill>
              <a:round/>
            </a:ln>
            <a:extLst/>
          </p:spPr>
          <p:txBody>
            <a:bodyPr/>
            <a:lstStyle/>
            <a:p>
              <a:endParaRPr lang="zh-CN" altLang="en-US" sz="2400">
                <a:solidFill>
                  <a:schemeClr val="bg1"/>
                </a:solidFill>
              </a:endParaRPr>
            </a:p>
          </p:txBody>
        </p:sp>
        <p:sp>
          <p:nvSpPr>
            <p:cNvPr id="130" name="Freeform 95"/>
            <p:cNvSpPr/>
            <p:nvPr/>
          </p:nvSpPr>
          <p:spPr bwMode="auto">
            <a:xfrm flipH="1">
              <a:off x="6682034" y="2860849"/>
              <a:ext cx="148286" cy="20514"/>
            </a:xfrm>
            <a:custGeom>
              <a:avLst/>
              <a:gdLst>
                <a:gd name="T0" fmla="*/ 154 w 159"/>
                <a:gd name="T1" fmla="*/ 0 h 22"/>
                <a:gd name="T2" fmla="*/ 0 w 159"/>
                <a:gd name="T3" fmla="*/ 14 h 22"/>
                <a:gd name="T4" fmla="*/ 7 w 159"/>
                <a:gd name="T5" fmla="*/ 22 h 22"/>
                <a:gd name="T6" fmla="*/ 159 w 159"/>
                <a:gd name="T7" fmla="*/ 5 h 22"/>
                <a:gd name="T8" fmla="*/ 154 w 159"/>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22">
                  <a:moveTo>
                    <a:pt x="154" y="0"/>
                  </a:moveTo>
                  <a:lnTo>
                    <a:pt x="0" y="14"/>
                  </a:lnTo>
                  <a:lnTo>
                    <a:pt x="7" y="22"/>
                  </a:lnTo>
                  <a:lnTo>
                    <a:pt x="159" y="5"/>
                  </a:lnTo>
                  <a:lnTo>
                    <a:pt x="154" y="0"/>
                  </a:lnTo>
                  <a:close/>
                </a:path>
              </a:pathLst>
            </a:custGeom>
            <a:solidFill>
              <a:srgbClr val="87B0C7"/>
            </a:solidFill>
            <a:ln w="9525">
              <a:solidFill>
                <a:schemeClr val="bg1"/>
              </a:solidFill>
              <a:round/>
            </a:ln>
            <a:extLst/>
          </p:spPr>
          <p:txBody>
            <a:bodyPr/>
            <a:lstStyle/>
            <a:p>
              <a:endParaRPr lang="zh-CN" altLang="en-US" sz="2400">
                <a:solidFill>
                  <a:schemeClr val="bg1"/>
                </a:solidFill>
              </a:endParaRPr>
            </a:p>
          </p:txBody>
        </p:sp>
        <p:sp>
          <p:nvSpPr>
            <p:cNvPr id="131" name="Freeform 96"/>
            <p:cNvSpPr/>
            <p:nvPr/>
          </p:nvSpPr>
          <p:spPr bwMode="auto">
            <a:xfrm flipH="1">
              <a:off x="6682034" y="2860849"/>
              <a:ext cx="148286" cy="20514"/>
            </a:xfrm>
            <a:custGeom>
              <a:avLst/>
              <a:gdLst>
                <a:gd name="T0" fmla="*/ 154 w 159"/>
                <a:gd name="T1" fmla="*/ 0 h 22"/>
                <a:gd name="T2" fmla="*/ 0 w 159"/>
                <a:gd name="T3" fmla="*/ 14 h 22"/>
                <a:gd name="T4" fmla="*/ 7 w 159"/>
                <a:gd name="T5" fmla="*/ 22 h 22"/>
                <a:gd name="T6" fmla="*/ 159 w 159"/>
                <a:gd name="T7" fmla="*/ 5 h 22"/>
                <a:gd name="T8" fmla="*/ 154 w 159"/>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22">
                  <a:moveTo>
                    <a:pt x="154" y="0"/>
                  </a:moveTo>
                  <a:lnTo>
                    <a:pt x="0" y="14"/>
                  </a:lnTo>
                  <a:lnTo>
                    <a:pt x="7" y="22"/>
                  </a:lnTo>
                  <a:lnTo>
                    <a:pt x="159" y="5"/>
                  </a:lnTo>
                  <a:lnTo>
                    <a:pt x="154" y="0"/>
                  </a:lnTo>
                </a:path>
              </a:pathLst>
            </a:custGeom>
            <a:solidFill>
              <a:srgbClr val="87B0C7"/>
            </a:solidFill>
            <a:ln w="9525">
              <a:solidFill>
                <a:schemeClr val="bg1"/>
              </a:solidFill>
              <a:round/>
            </a:ln>
            <a:extLst/>
          </p:spPr>
          <p:txBody>
            <a:bodyPr/>
            <a:lstStyle/>
            <a:p>
              <a:endParaRPr lang="zh-CN" altLang="en-US" sz="2400">
                <a:solidFill>
                  <a:schemeClr val="bg1"/>
                </a:solidFill>
              </a:endParaRPr>
            </a:p>
          </p:txBody>
        </p:sp>
        <p:sp>
          <p:nvSpPr>
            <p:cNvPr id="132" name="Freeform 97"/>
            <p:cNvSpPr/>
            <p:nvPr/>
          </p:nvSpPr>
          <p:spPr bwMode="auto">
            <a:xfrm flipH="1">
              <a:off x="6741721" y="2161504"/>
              <a:ext cx="843083" cy="842944"/>
            </a:xfrm>
            <a:custGeom>
              <a:avLst/>
              <a:gdLst>
                <a:gd name="T0" fmla="*/ 55 w 493"/>
                <a:gd name="T1" fmla="*/ 9 h 493"/>
                <a:gd name="T2" fmla="*/ 55 w 493"/>
                <a:gd name="T3" fmla="*/ 9 h 493"/>
                <a:gd name="T4" fmla="*/ 31 w 493"/>
                <a:gd name="T5" fmla="*/ 0 h 493"/>
                <a:gd name="T6" fmla="*/ 0 w 493"/>
                <a:gd name="T7" fmla="*/ 31 h 493"/>
                <a:gd name="T8" fmla="*/ 11 w 493"/>
                <a:gd name="T9" fmla="*/ 57 h 493"/>
                <a:gd name="T10" fmla="*/ 11 w 493"/>
                <a:gd name="T11" fmla="*/ 57 h 493"/>
                <a:gd name="T12" fmla="*/ 862 w 493"/>
                <a:gd name="T13" fmla="*/ 904 h 493"/>
                <a:gd name="T14" fmla="*/ 904 w 493"/>
                <a:gd name="T15" fmla="*/ 860 h 493"/>
                <a:gd name="T16" fmla="*/ 55 w 493"/>
                <a:gd name="T17" fmla="*/ 9 h 4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3" h="493">
                  <a:moveTo>
                    <a:pt x="30" y="5"/>
                  </a:moveTo>
                  <a:cubicBezTo>
                    <a:pt x="30" y="5"/>
                    <a:pt x="30" y="5"/>
                    <a:pt x="30" y="5"/>
                  </a:cubicBezTo>
                  <a:cubicBezTo>
                    <a:pt x="27" y="2"/>
                    <a:pt x="22" y="0"/>
                    <a:pt x="17" y="0"/>
                  </a:cubicBezTo>
                  <a:cubicBezTo>
                    <a:pt x="8" y="0"/>
                    <a:pt x="0" y="8"/>
                    <a:pt x="0" y="17"/>
                  </a:cubicBezTo>
                  <a:cubicBezTo>
                    <a:pt x="0" y="23"/>
                    <a:pt x="2" y="28"/>
                    <a:pt x="6" y="31"/>
                  </a:cubicBezTo>
                  <a:cubicBezTo>
                    <a:pt x="6" y="31"/>
                    <a:pt x="6" y="31"/>
                    <a:pt x="6" y="31"/>
                  </a:cubicBezTo>
                  <a:cubicBezTo>
                    <a:pt x="470" y="493"/>
                    <a:pt x="470" y="493"/>
                    <a:pt x="470" y="493"/>
                  </a:cubicBezTo>
                  <a:cubicBezTo>
                    <a:pt x="493" y="469"/>
                    <a:pt x="493" y="469"/>
                    <a:pt x="493" y="469"/>
                  </a:cubicBezTo>
                  <a:cubicBezTo>
                    <a:pt x="30" y="5"/>
                    <a:pt x="30" y="5"/>
                    <a:pt x="30" y="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bg1"/>
                </a:solidFill>
              </a:endParaRPr>
            </a:p>
          </p:txBody>
        </p:sp>
      </p:grpSp>
      <p:sp>
        <p:nvSpPr>
          <p:cNvPr id="133" name="Freeform 98"/>
          <p:cNvSpPr/>
          <p:nvPr/>
        </p:nvSpPr>
        <p:spPr bwMode="auto">
          <a:xfrm flipH="1">
            <a:off x="10532455" y="3907713"/>
            <a:ext cx="72123" cy="73353"/>
          </a:xfrm>
          <a:custGeom>
            <a:avLst/>
            <a:gdLst>
              <a:gd name="T0" fmla="*/ 5 w 32"/>
              <a:gd name="T1" fmla="*/ 0 h 32"/>
              <a:gd name="T2" fmla="*/ 0 w 32"/>
              <a:gd name="T3" fmla="*/ 6 h 32"/>
              <a:gd name="T4" fmla="*/ 24 w 32"/>
              <a:gd name="T5" fmla="*/ 31 h 32"/>
              <a:gd name="T6" fmla="*/ 53 w 32"/>
              <a:gd name="T7" fmla="*/ 59 h 32"/>
              <a:gd name="T8" fmla="*/ 58 w 32"/>
              <a:gd name="T9" fmla="*/ 53 h 32"/>
              <a:gd name="T10" fmla="*/ 5 w 32"/>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32">
                <a:moveTo>
                  <a:pt x="3" y="0"/>
                </a:moveTo>
                <a:cubicBezTo>
                  <a:pt x="0" y="3"/>
                  <a:pt x="0" y="3"/>
                  <a:pt x="0" y="3"/>
                </a:cubicBezTo>
                <a:cubicBezTo>
                  <a:pt x="4" y="8"/>
                  <a:pt x="8" y="12"/>
                  <a:pt x="13" y="17"/>
                </a:cubicBezTo>
                <a:cubicBezTo>
                  <a:pt x="18" y="22"/>
                  <a:pt x="24" y="27"/>
                  <a:pt x="29" y="32"/>
                </a:cubicBezTo>
                <a:cubicBezTo>
                  <a:pt x="32" y="29"/>
                  <a:pt x="32" y="29"/>
                  <a:pt x="32" y="29"/>
                </a:cubicBezTo>
                <a:cubicBezTo>
                  <a:pt x="22" y="20"/>
                  <a:pt x="12" y="10"/>
                  <a:pt x="3" y="0"/>
                </a:cubicBezTo>
              </a:path>
            </a:pathLst>
          </a:custGeom>
          <a:solidFill>
            <a:srgbClr val="C9C8C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bg1"/>
              </a:solidFill>
            </a:endParaRPr>
          </a:p>
        </p:txBody>
      </p:sp>
      <p:sp>
        <p:nvSpPr>
          <p:cNvPr id="134" name="Freeform 106"/>
          <p:cNvSpPr/>
          <p:nvPr/>
        </p:nvSpPr>
        <p:spPr bwMode="auto">
          <a:xfrm flipH="1">
            <a:off x="9528961" y="2904385"/>
            <a:ext cx="60931" cy="77084"/>
          </a:xfrm>
          <a:custGeom>
            <a:avLst/>
            <a:gdLst>
              <a:gd name="T0" fmla="*/ 4 w 27"/>
              <a:gd name="T1" fmla="*/ 0 h 34"/>
              <a:gd name="T2" fmla="*/ 0 w 27"/>
              <a:gd name="T3" fmla="*/ 4 h 34"/>
              <a:gd name="T4" fmla="*/ 0 w 27"/>
              <a:gd name="T5" fmla="*/ 13 h 34"/>
              <a:gd name="T6" fmla="*/ 11 w 27"/>
              <a:gd name="T7" fmla="*/ 38 h 34"/>
              <a:gd name="T8" fmla="*/ 11 w 27"/>
              <a:gd name="T9" fmla="*/ 38 h 34"/>
              <a:gd name="T10" fmla="*/ 34 w 27"/>
              <a:gd name="T11" fmla="*/ 62 h 34"/>
              <a:gd name="T12" fmla="*/ 49 w 27"/>
              <a:gd name="T13" fmla="*/ 46 h 34"/>
              <a:gd name="T14" fmla="*/ 27 w 27"/>
              <a:gd name="T15" fmla="*/ 27 h 34"/>
              <a:gd name="T16" fmla="*/ 4 w 27"/>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 h="34">
                <a:moveTo>
                  <a:pt x="2" y="0"/>
                </a:moveTo>
                <a:cubicBezTo>
                  <a:pt x="0" y="2"/>
                  <a:pt x="0" y="2"/>
                  <a:pt x="0" y="2"/>
                </a:cubicBezTo>
                <a:cubicBezTo>
                  <a:pt x="0" y="3"/>
                  <a:pt x="0" y="5"/>
                  <a:pt x="0" y="7"/>
                </a:cubicBezTo>
                <a:cubicBezTo>
                  <a:pt x="0" y="13"/>
                  <a:pt x="2" y="18"/>
                  <a:pt x="6" y="21"/>
                </a:cubicBezTo>
                <a:cubicBezTo>
                  <a:pt x="6" y="21"/>
                  <a:pt x="6" y="21"/>
                  <a:pt x="6" y="21"/>
                </a:cubicBezTo>
                <a:cubicBezTo>
                  <a:pt x="19" y="34"/>
                  <a:pt x="19" y="34"/>
                  <a:pt x="19" y="34"/>
                </a:cubicBezTo>
                <a:cubicBezTo>
                  <a:pt x="27" y="25"/>
                  <a:pt x="27" y="25"/>
                  <a:pt x="27" y="25"/>
                </a:cubicBezTo>
                <a:cubicBezTo>
                  <a:pt x="15" y="15"/>
                  <a:pt x="15" y="15"/>
                  <a:pt x="15" y="15"/>
                </a:cubicBezTo>
                <a:cubicBezTo>
                  <a:pt x="2" y="0"/>
                  <a:pt x="2" y="0"/>
                  <a:pt x="2" y="0"/>
                </a:cubicBezTo>
              </a:path>
            </a:pathLst>
          </a:custGeom>
          <a:solidFill>
            <a:srgbClr val="5D483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bg1"/>
              </a:solidFill>
            </a:endParaRPr>
          </a:p>
        </p:txBody>
      </p:sp>
      <p:grpSp>
        <p:nvGrpSpPr>
          <p:cNvPr id="3" name="组合 2"/>
          <p:cNvGrpSpPr/>
          <p:nvPr/>
        </p:nvGrpSpPr>
        <p:grpSpPr>
          <a:xfrm>
            <a:off x="913345" y="2019003"/>
            <a:ext cx="487363" cy="584200"/>
            <a:chOff x="685009" y="1514252"/>
            <a:chExt cx="365522" cy="438150"/>
          </a:xfrm>
        </p:grpSpPr>
        <p:sp>
          <p:nvSpPr>
            <p:cNvPr id="141" name="Flowchart: Off-page Connector 108"/>
            <p:cNvSpPr/>
            <p:nvPr/>
          </p:nvSpPr>
          <p:spPr bwMode="auto">
            <a:xfrm>
              <a:off x="704059" y="1529730"/>
              <a:ext cx="317898" cy="422672"/>
            </a:xfrm>
            <a:prstGeom prst="flowChartOffpageConnector">
              <a:avLst/>
            </a:prstGeom>
            <a:gradFill flip="none" rotWithShape="1">
              <a:gsLst>
                <a:gs pos="0">
                  <a:schemeClr val="bg1">
                    <a:lumMod val="95000"/>
                  </a:schemeClr>
                </a:gs>
                <a:gs pos="33000">
                  <a:srgbClr val="FFFFFF"/>
                </a:gs>
                <a:gs pos="100000">
                  <a:srgbClr val="E46C0A">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333">
                <a:solidFill>
                  <a:srgbClr val="87B0C7"/>
                </a:solidFill>
                <a:latin typeface="Arial" pitchFamily="34" charset="0"/>
                <a:cs typeface="Arial" pitchFamily="34" charset="0"/>
              </a:endParaRPr>
            </a:p>
          </p:txBody>
        </p:sp>
        <p:sp>
          <p:nvSpPr>
            <p:cNvPr id="144" name="Oval 111"/>
            <p:cNvSpPr/>
            <p:nvPr/>
          </p:nvSpPr>
          <p:spPr bwMode="auto">
            <a:xfrm>
              <a:off x="685009" y="1514252"/>
              <a:ext cx="365522" cy="419100"/>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sz="2400" dirty="0">
                  <a:solidFill>
                    <a:srgbClr val="87B0C7"/>
                  </a:solidFill>
                  <a:latin typeface="Arial" pitchFamily="34" charset="0"/>
                  <a:cs typeface="Arial" pitchFamily="34" charset="0"/>
                </a:rPr>
                <a:t>1</a:t>
              </a:r>
              <a:endParaRPr lang="en-US" altLang="zh-CN" sz="2400" dirty="0">
                <a:solidFill>
                  <a:srgbClr val="87B0C7"/>
                </a:solidFill>
                <a:latin typeface="Arial" pitchFamily="34" charset="0"/>
                <a:cs typeface="Arial" pitchFamily="34" charset="0"/>
              </a:endParaRPr>
            </a:p>
          </p:txBody>
        </p:sp>
      </p:grpSp>
      <p:grpSp>
        <p:nvGrpSpPr>
          <p:cNvPr id="4" name="组合 3"/>
          <p:cNvGrpSpPr/>
          <p:nvPr/>
        </p:nvGrpSpPr>
        <p:grpSpPr>
          <a:xfrm>
            <a:off x="913345" y="3015954"/>
            <a:ext cx="487363" cy="601661"/>
            <a:chOff x="685009" y="2261965"/>
            <a:chExt cx="365522" cy="451246"/>
          </a:xfrm>
        </p:grpSpPr>
        <p:sp>
          <p:nvSpPr>
            <p:cNvPr id="142" name="Flowchart: Off-page Connector 109"/>
            <p:cNvSpPr/>
            <p:nvPr/>
          </p:nvSpPr>
          <p:spPr bwMode="auto">
            <a:xfrm>
              <a:off x="704059" y="2290540"/>
              <a:ext cx="317898" cy="422671"/>
            </a:xfrm>
            <a:prstGeom prst="flowChartOffpageConnector">
              <a:avLst/>
            </a:prstGeom>
            <a:gradFill flip="none" rotWithShape="1">
              <a:gsLst>
                <a:gs pos="0">
                  <a:schemeClr val="bg1">
                    <a:lumMod val="95000"/>
                  </a:schemeClr>
                </a:gs>
                <a:gs pos="80000">
                  <a:srgbClr val="FFFFFF"/>
                </a:gs>
                <a:gs pos="100000">
                  <a:srgbClr val="E46C0A">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333">
                <a:solidFill>
                  <a:srgbClr val="87B0C7"/>
                </a:solidFill>
                <a:latin typeface="Arial" pitchFamily="34" charset="0"/>
                <a:cs typeface="Arial" pitchFamily="34" charset="0"/>
              </a:endParaRPr>
            </a:p>
          </p:txBody>
        </p:sp>
        <p:sp>
          <p:nvSpPr>
            <p:cNvPr id="145" name="Oval 112"/>
            <p:cNvSpPr/>
            <p:nvPr/>
          </p:nvSpPr>
          <p:spPr bwMode="auto">
            <a:xfrm>
              <a:off x="685009" y="2261965"/>
              <a:ext cx="365522" cy="419100"/>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sz="2400" dirty="0">
                  <a:solidFill>
                    <a:srgbClr val="87B0C7"/>
                  </a:solidFill>
                  <a:latin typeface="Arial" pitchFamily="34" charset="0"/>
                  <a:cs typeface="Arial" pitchFamily="34" charset="0"/>
                </a:rPr>
                <a:t>2</a:t>
              </a:r>
              <a:endParaRPr lang="en-US" altLang="zh-CN" sz="2400" dirty="0">
                <a:solidFill>
                  <a:srgbClr val="87B0C7"/>
                </a:solidFill>
                <a:latin typeface="Arial" pitchFamily="34" charset="0"/>
                <a:cs typeface="Arial" pitchFamily="34" charset="0"/>
              </a:endParaRPr>
            </a:p>
          </p:txBody>
        </p:sp>
      </p:grpSp>
      <p:grpSp>
        <p:nvGrpSpPr>
          <p:cNvPr id="5" name="组合 4"/>
          <p:cNvGrpSpPr/>
          <p:nvPr/>
        </p:nvGrpSpPr>
        <p:grpSpPr>
          <a:xfrm>
            <a:off x="906995" y="4028779"/>
            <a:ext cx="487363" cy="601661"/>
            <a:chOff x="680246" y="3021584"/>
            <a:chExt cx="365522" cy="451246"/>
          </a:xfrm>
        </p:grpSpPr>
        <p:sp>
          <p:nvSpPr>
            <p:cNvPr id="143" name="Flowchart: Off-page Connector 110"/>
            <p:cNvSpPr/>
            <p:nvPr/>
          </p:nvSpPr>
          <p:spPr bwMode="auto">
            <a:xfrm>
              <a:off x="704059" y="3050159"/>
              <a:ext cx="317898" cy="422671"/>
            </a:xfrm>
            <a:prstGeom prst="flowChartOffpageConnector">
              <a:avLst/>
            </a:prstGeom>
            <a:gradFill flip="none" rotWithShape="1">
              <a:gsLst>
                <a:gs pos="0">
                  <a:schemeClr val="bg1">
                    <a:lumMod val="95000"/>
                  </a:schemeClr>
                </a:gs>
                <a:gs pos="80000">
                  <a:srgbClr val="FFFFFF"/>
                </a:gs>
                <a:gs pos="100000">
                  <a:srgbClr val="E46C0A">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333">
                <a:solidFill>
                  <a:srgbClr val="87B0C7"/>
                </a:solidFill>
                <a:latin typeface="Arial" pitchFamily="34" charset="0"/>
                <a:cs typeface="Arial" pitchFamily="34" charset="0"/>
              </a:endParaRPr>
            </a:p>
          </p:txBody>
        </p:sp>
        <p:sp>
          <p:nvSpPr>
            <p:cNvPr id="146" name="Oval 113"/>
            <p:cNvSpPr/>
            <p:nvPr/>
          </p:nvSpPr>
          <p:spPr bwMode="auto">
            <a:xfrm>
              <a:off x="680246" y="3021584"/>
              <a:ext cx="365522" cy="419100"/>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sz="2400" dirty="0">
                  <a:solidFill>
                    <a:srgbClr val="87B0C7"/>
                  </a:solidFill>
                  <a:latin typeface="Arial" pitchFamily="34" charset="0"/>
                  <a:cs typeface="Arial" pitchFamily="34" charset="0"/>
                </a:rPr>
                <a:t>3</a:t>
              </a:r>
              <a:endParaRPr lang="en-US" altLang="zh-CN" sz="2400" dirty="0">
                <a:solidFill>
                  <a:srgbClr val="87B0C7"/>
                </a:solidFill>
                <a:latin typeface="Arial" pitchFamily="34" charset="0"/>
                <a:cs typeface="Arial" pitchFamily="34" charset="0"/>
              </a:endParaRPr>
            </a:p>
          </p:txBody>
        </p:sp>
      </p:grpSp>
      <p:sp>
        <p:nvSpPr>
          <p:cNvPr id="154" name="Rectangle 1436"/>
          <p:cNvSpPr>
            <a:spLocks noChangeArrowheads="1"/>
          </p:cNvSpPr>
          <p:nvPr/>
        </p:nvSpPr>
        <p:spPr bwMode="auto">
          <a:xfrm>
            <a:off x="1685613" y="1988841"/>
            <a:ext cx="123110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zh-CN" altLang="en-US" sz="1600" b="1" dirty="0">
                <a:solidFill>
                  <a:schemeClr val="bg1"/>
                </a:solidFill>
                <a:latin typeface="微软雅黑" pitchFamily="34" charset="-122"/>
                <a:ea typeface="微软雅黑" pitchFamily="34" charset="-122"/>
                <a:cs typeface="Arial" pitchFamily="34" charset="0"/>
              </a:rPr>
              <a:t>Opponents don't know enough.</a:t>
            </a:r>
            <a:endParaRPr lang="en-US" altLang="zh-CN" sz="1600" b="1" dirty="0">
              <a:solidFill>
                <a:schemeClr val="bg1"/>
              </a:solidFill>
              <a:latin typeface="微软雅黑" pitchFamily="34" charset="-122"/>
              <a:ea typeface="微软雅黑" pitchFamily="34" charset="-122"/>
              <a:cs typeface="Arial" pitchFamily="34" charset="0"/>
            </a:endParaRPr>
          </a:p>
        </p:txBody>
      </p:sp>
      <p:sp>
        <p:nvSpPr>
          <p:cNvPr id="155" name="Content Placeholder 2"/>
          <p:cNvSpPr txBox="1"/>
          <p:nvPr/>
        </p:nvSpPr>
        <p:spPr bwMode="auto">
          <a:xfrm>
            <a:off x="1586445" y="2198392"/>
            <a:ext cx="4298951" cy="606425"/>
          </a:xfrm>
          <a:prstGeom prst="rect">
            <a:avLst/>
          </a:prstGeom>
        </p:spPr>
        <p:txBody>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067" dirty="0">
                <a:solidFill>
                  <a:schemeClr val="bg1"/>
                </a:solidFill>
                <a:latin typeface="微软雅黑" pitchFamily="34" charset="-122"/>
                <a:ea typeface="微软雅黑" pitchFamily="34" charset="-122"/>
              </a:rPr>
              <a:t>Click to enter the specific content click to enter the summary text content, the text content needs to refine the description of the sub-item content</a:t>
            </a:r>
            <a:endParaRPr lang="en-US" altLang="zh-CN" sz="1067" dirty="0">
              <a:solidFill>
                <a:schemeClr val="bg1"/>
              </a:solidFill>
              <a:latin typeface="微软雅黑" pitchFamily="34" charset="-122"/>
              <a:ea typeface="微软雅黑" pitchFamily="34" charset="-122"/>
            </a:endParaRPr>
          </a:p>
        </p:txBody>
      </p:sp>
      <p:sp>
        <p:nvSpPr>
          <p:cNvPr id="152" name="Rectangle 1436"/>
          <p:cNvSpPr>
            <a:spLocks noChangeArrowheads="1"/>
          </p:cNvSpPr>
          <p:nvPr/>
        </p:nvSpPr>
        <p:spPr bwMode="auto">
          <a:xfrm>
            <a:off x="1717319" y="2994815"/>
            <a:ext cx="123110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1600" b="1" dirty="0">
                <a:solidFill>
                  <a:schemeClr val="bg1"/>
                </a:solidFill>
                <a:latin typeface="微软雅黑" pitchFamily="34" charset="-122"/>
                <a:ea typeface="微软雅黑" pitchFamily="34" charset="-122"/>
                <a:cs typeface="Arial" pitchFamily="34" charset="0"/>
              </a:rPr>
              <a:t>Market analysis is not penetrating</a:t>
            </a:r>
            <a:endParaRPr lang="en-US" altLang="zh-CN" sz="1600" b="1" dirty="0">
              <a:solidFill>
                <a:schemeClr val="bg1"/>
              </a:solidFill>
              <a:latin typeface="微软雅黑" pitchFamily="34" charset="-122"/>
              <a:ea typeface="微软雅黑" pitchFamily="34" charset="-122"/>
              <a:cs typeface="Arial" pitchFamily="34" charset="0"/>
            </a:endParaRPr>
          </a:p>
        </p:txBody>
      </p:sp>
      <p:sp>
        <p:nvSpPr>
          <p:cNvPr id="153" name="Content Placeholder 2"/>
          <p:cNvSpPr txBox="1"/>
          <p:nvPr/>
        </p:nvSpPr>
        <p:spPr bwMode="auto">
          <a:xfrm>
            <a:off x="1618195" y="3204866"/>
            <a:ext cx="4298951" cy="606425"/>
          </a:xfrm>
          <a:prstGeom prst="rect">
            <a:avLst/>
          </a:prstGeom>
        </p:spPr>
        <p:txBody>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067" dirty="0">
                <a:solidFill>
                  <a:schemeClr val="bg1"/>
                </a:solidFill>
                <a:latin typeface="微软雅黑" pitchFamily="34" charset="-122"/>
                <a:ea typeface="微软雅黑" pitchFamily="34" charset="-122"/>
              </a:rPr>
              <a:t>Click to enter the specific content click to enter the summary text content, the text content needs to refine the description of the sub-item content</a:t>
            </a:r>
            <a:endParaRPr lang="en-US" altLang="zh-CN" sz="1067" dirty="0">
              <a:solidFill>
                <a:schemeClr val="bg1"/>
              </a:solidFill>
              <a:latin typeface="微软雅黑" pitchFamily="34" charset="-122"/>
              <a:ea typeface="微软雅黑" pitchFamily="34" charset="-122"/>
            </a:endParaRPr>
          </a:p>
        </p:txBody>
      </p:sp>
      <p:sp>
        <p:nvSpPr>
          <p:cNvPr id="150" name="Rectangle 1436"/>
          <p:cNvSpPr>
            <a:spLocks noChangeArrowheads="1"/>
          </p:cNvSpPr>
          <p:nvPr/>
        </p:nvSpPr>
        <p:spPr bwMode="auto">
          <a:xfrm>
            <a:off x="1685613" y="3981103"/>
            <a:ext cx="123110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1600" b="1" dirty="0">
                <a:solidFill>
                  <a:schemeClr val="bg1"/>
                </a:solidFill>
                <a:latin typeface="微软雅黑" pitchFamily="34" charset="-122"/>
                <a:ea typeface="微软雅黑" pitchFamily="34" charset="-122"/>
                <a:cs typeface="Arial" pitchFamily="34" charset="0"/>
              </a:rPr>
              <a:t>Poor team work</a:t>
            </a:r>
            <a:endParaRPr lang="en-US" altLang="zh-CN" sz="1600" b="1" dirty="0">
              <a:solidFill>
                <a:schemeClr val="bg1"/>
              </a:solidFill>
              <a:latin typeface="微软雅黑" pitchFamily="34" charset="-122"/>
              <a:ea typeface="微软雅黑" pitchFamily="34" charset="-122"/>
              <a:cs typeface="Arial" pitchFamily="34" charset="0"/>
            </a:endParaRPr>
          </a:p>
        </p:txBody>
      </p:sp>
      <p:sp>
        <p:nvSpPr>
          <p:cNvPr id="151" name="Content Placeholder 2"/>
          <p:cNvSpPr txBox="1"/>
          <p:nvPr/>
        </p:nvSpPr>
        <p:spPr bwMode="auto">
          <a:xfrm>
            <a:off x="1586445" y="4190705"/>
            <a:ext cx="4298951" cy="606425"/>
          </a:xfrm>
          <a:prstGeom prst="rect">
            <a:avLst/>
          </a:prstGeom>
        </p:spPr>
        <p:txBody>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067" dirty="0">
                <a:solidFill>
                  <a:schemeClr val="bg1"/>
                </a:solidFill>
                <a:latin typeface="微软雅黑" pitchFamily="34" charset="-122"/>
                <a:ea typeface="微软雅黑" pitchFamily="34" charset="-122"/>
              </a:rPr>
              <a:t>Click to enter the specific content click to enter the summary text content, the text content needs to refine the description of the sub-item content</a:t>
            </a:r>
            <a:endParaRPr lang="en-US" altLang="zh-CN" sz="1067" dirty="0">
              <a:solidFill>
                <a:schemeClr val="bg1"/>
              </a:solidFill>
              <a:latin typeface="微软雅黑" pitchFamily="34" charset="-122"/>
              <a:ea typeface="微软雅黑" pitchFamily="34" charset="-122"/>
            </a:endParaRPr>
          </a:p>
        </p:txBody>
      </p:sp>
      <p:sp>
        <p:nvSpPr>
          <p:cNvPr id="138" name="Rectangle 1436"/>
          <p:cNvSpPr>
            <a:spLocks noChangeArrowheads="1"/>
          </p:cNvSpPr>
          <p:nvPr/>
        </p:nvSpPr>
        <p:spPr bwMode="auto">
          <a:xfrm>
            <a:off x="1717319" y="5007669"/>
            <a:ext cx="123110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1600" b="1" dirty="0">
                <a:solidFill>
                  <a:schemeClr val="bg1"/>
                </a:solidFill>
                <a:latin typeface="微软雅黑" pitchFamily="34" charset="-122"/>
                <a:ea typeface="微软雅黑" pitchFamily="34" charset="-122"/>
                <a:cs typeface="Arial" pitchFamily="34" charset="0"/>
              </a:rPr>
              <a:t>Slow pace of action</a:t>
            </a:r>
            <a:endParaRPr lang="en-US" altLang="zh-CN" sz="1600" b="1" dirty="0">
              <a:solidFill>
                <a:schemeClr val="bg1"/>
              </a:solidFill>
              <a:latin typeface="微软雅黑" pitchFamily="34" charset="-122"/>
              <a:ea typeface="微软雅黑" pitchFamily="34" charset="-122"/>
              <a:cs typeface="Arial" pitchFamily="34" charset="0"/>
            </a:endParaRPr>
          </a:p>
        </p:txBody>
      </p:sp>
      <p:sp>
        <p:nvSpPr>
          <p:cNvPr id="139" name="Content Placeholder 2"/>
          <p:cNvSpPr txBox="1"/>
          <p:nvPr/>
        </p:nvSpPr>
        <p:spPr bwMode="auto">
          <a:xfrm>
            <a:off x="1618195" y="5276554"/>
            <a:ext cx="4298951" cy="547687"/>
          </a:xfrm>
          <a:prstGeom prst="rect">
            <a:avLst/>
          </a:prstGeom>
        </p:spPr>
        <p:txBody>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067" dirty="0">
                <a:solidFill>
                  <a:schemeClr val="bg1"/>
                </a:solidFill>
                <a:latin typeface="微软雅黑" pitchFamily="34" charset="-122"/>
                <a:ea typeface="微软雅黑" pitchFamily="34" charset="-122"/>
              </a:rPr>
              <a:t>Click to enter the specific content click to enter the summary text content, the text content needs to refine the description of the sub-item content</a:t>
            </a:r>
            <a:endParaRPr lang="en-US" altLang="zh-CN" sz="1067" dirty="0">
              <a:solidFill>
                <a:schemeClr val="bg1"/>
              </a:solidFill>
              <a:latin typeface="微软雅黑" pitchFamily="34" charset="-122"/>
              <a:ea typeface="微软雅黑" pitchFamily="34" charset="-122"/>
            </a:endParaRPr>
          </a:p>
        </p:txBody>
      </p:sp>
      <p:grpSp>
        <p:nvGrpSpPr>
          <p:cNvPr id="7" name="组合 6"/>
          <p:cNvGrpSpPr/>
          <p:nvPr/>
        </p:nvGrpSpPr>
        <p:grpSpPr>
          <a:xfrm>
            <a:off x="938746" y="5081289"/>
            <a:ext cx="488951" cy="576264"/>
            <a:chOff x="704059" y="3810967"/>
            <a:chExt cx="366713" cy="432198"/>
          </a:xfrm>
        </p:grpSpPr>
        <p:sp>
          <p:nvSpPr>
            <p:cNvPr id="137" name="Flowchart: Off-page Connector 104"/>
            <p:cNvSpPr/>
            <p:nvPr/>
          </p:nvSpPr>
          <p:spPr bwMode="auto">
            <a:xfrm>
              <a:off x="727871" y="3862165"/>
              <a:ext cx="317898" cy="381000"/>
            </a:xfrm>
            <a:prstGeom prst="flowChartOffpageConnector">
              <a:avLst/>
            </a:prstGeom>
            <a:gradFill flip="none" rotWithShape="1">
              <a:gsLst>
                <a:gs pos="0">
                  <a:schemeClr val="bg1">
                    <a:lumMod val="95000"/>
                  </a:schemeClr>
                </a:gs>
                <a:gs pos="80000">
                  <a:srgbClr val="FFFFFF"/>
                </a:gs>
                <a:gs pos="100000">
                  <a:srgbClr val="E46C0A">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333">
                <a:solidFill>
                  <a:srgbClr val="87B0C7"/>
                </a:solidFill>
                <a:latin typeface="Arial" pitchFamily="34" charset="0"/>
                <a:cs typeface="Arial" pitchFamily="34" charset="0"/>
              </a:endParaRPr>
            </a:p>
          </p:txBody>
        </p:sp>
        <p:sp>
          <p:nvSpPr>
            <p:cNvPr id="140" name="Oval 107"/>
            <p:cNvSpPr/>
            <p:nvPr/>
          </p:nvSpPr>
          <p:spPr bwMode="auto">
            <a:xfrm>
              <a:off x="704059" y="3810967"/>
              <a:ext cx="366713" cy="419100"/>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sz="2400" dirty="0">
                  <a:solidFill>
                    <a:srgbClr val="87B0C7"/>
                  </a:solidFill>
                  <a:latin typeface="Arial" pitchFamily="34" charset="0"/>
                  <a:cs typeface="Arial" pitchFamily="34" charset="0"/>
                </a:rPr>
                <a:t>4</a:t>
              </a:r>
              <a:endParaRPr lang="en-US" altLang="zh-CN" sz="2400" dirty="0">
                <a:solidFill>
                  <a:srgbClr val="87B0C7"/>
                </a:solidFill>
                <a:latin typeface="Arial" pitchFamily="34" charset="0"/>
                <a:cs typeface="Arial" pitchFamily="34" charset="0"/>
              </a:endParaRPr>
            </a:p>
          </p:txBody>
        </p:sp>
      </p:grpSp>
      <p:sp>
        <p:nvSpPr>
          <p:cNvPr id="135" name="矩形 134"/>
          <p:cNvSpPr/>
          <p:nvPr/>
        </p:nvSpPr>
        <p:spPr>
          <a:xfrm>
            <a:off x="1335123" y="451832"/>
            <a:ext cx="1107996" cy="646331"/>
          </a:xfrm>
          <a:prstGeom prst="rect">
            <a:avLst/>
          </a:prstGeom>
        </p:spPr>
        <p:txBody>
          <a:bodyPr wrap="none">
            <a:spAutoFit/>
          </a:bodyPr>
          <a:lstStyle/>
          <a:p>
            <a:r>
              <a:rPr lang="zh-CN" altLang="en-US" sz="3600" b="1" dirty="0">
                <a:solidFill>
                  <a:srgbClr val="FFFFFF"/>
                </a:solidFill>
                <a:latin typeface="+mn-ea"/>
                <a:cs typeface="+mn-ea"/>
              </a:rPr>
              <a:t>Title</a:t>
            </a:r>
          </a:p>
        </p:txBody>
      </p:sp>
      <p:sp>
        <p:nvSpPr>
          <p:cNvPr id="136" name="文本框 135"/>
          <p:cNvSpPr txBox="1"/>
          <p:nvPr/>
        </p:nvSpPr>
        <p:spPr>
          <a:xfrm>
            <a:off x="12192000" y="9372600"/>
            <a:ext cx="877163" cy="369332"/>
          </a:xfrm>
          <a:prstGeom prst="rect">
            <a:avLst/>
          </a:prstGeom>
          <a:noFill/>
        </p:spPr>
        <p:txBody>
          <a:bodyPr wrap="none" rtlCol="0">
            <a:spAutoFit/>
          </a:bodyPr>
          <a:lstStyle/>
          <a:p>
            <a:r>
              <a:rPr lang="zh-CN" altLang="en-US" dirty="0"/>
              <a:t>Delay character</a:t>
            </a:r>
          </a:p>
        </p:txBody>
      </p:sp>
    </p:spTree>
    <p:extLst>
      <p:ext uri="{BB962C8B-B14F-4D97-AF65-F5344CB8AC3E}">
        <p14:creationId xmlns:p14="http://schemas.microsoft.com/office/powerpoint/2010/main" val="382117368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 calcmode="lin" valueType="num">
                                      <p:cBhvr>
                                        <p:cTn id="7" dur="500" fill="hold"/>
                                        <p:tgtEl>
                                          <p:spTgt spid="105"/>
                                        </p:tgtEl>
                                        <p:attrNameLst>
                                          <p:attrName>ppt_w</p:attrName>
                                        </p:attrNameLst>
                                      </p:cBhvr>
                                      <p:tavLst>
                                        <p:tav tm="0">
                                          <p:val>
                                            <p:fltVal val="0"/>
                                          </p:val>
                                        </p:tav>
                                        <p:tav tm="100000">
                                          <p:val>
                                            <p:strVal val="#ppt_w"/>
                                          </p:val>
                                        </p:tav>
                                      </p:tavLst>
                                    </p:anim>
                                    <p:anim calcmode="lin" valueType="num">
                                      <p:cBhvr>
                                        <p:cTn id="8" dur="500" fill="hold"/>
                                        <p:tgtEl>
                                          <p:spTgt spid="105"/>
                                        </p:tgtEl>
                                        <p:attrNameLst>
                                          <p:attrName>ppt_h</p:attrName>
                                        </p:attrNameLst>
                                      </p:cBhvr>
                                      <p:tavLst>
                                        <p:tav tm="0">
                                          <p:val>
                                            <p:fltVal val="0"/>
                                          </p:val>
                                        </p:tav>
                                        <p:tav tm="100000">
                                          <p:val>
                                            <p:strVal val="#ppt_h"/>
                                          </p:val>
                                        </p:tav>
                                      </p:tavLst>
                                    </p:anim>
                                    <p:animEffect transition="in" filter="fade">
                                      <p:cBhvr>
                                        <p:cTn id="9" dur="500"/>
                                        <p:tgtEl>
                                          <p:spTgt spid="105"/>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106"/>
                                        </p:tgtEl>
                                        <p:attrNameLst>
                                          <p:attrName>style.visibility</p:attrName>
                                        </p:attrNameLst>
                                      </p:cBhvr>
                                      <p:to>
                                        <p:strVal val="visible"/>
                                      </p:to>
                                    </p:set>
                                    <p:anim calcmode="lin" valueType="num">
                                      <p:cBhvr>
                                        <p:cTn id="12" dur="500" fill="hold"/>
                                        <p:tgtEl>
                                          <p:spTgt spid="106"/>
                                        </p:tgtEl>
                                        <p:attrNameLst>
                                          <p:attrName>ppt_w</p:attrName>
                                        </p:attrNameLst>
                                      </p:cBhvr>
                                      <p:tavLst>
                                        <p:tav tm="0">
                                          <p:val>
                                            <p:fltVal val="0"/>
                                          </p:val>
                                        </p:tav>
                                        <p:tav tm="100000">
                                          <p:val>
                                            <p:strVal val="#ppt_w"/>
                                          </p:val>
                                        </p:tav>
                                      </p:tavLst>
                                    </p:anim>
                                    <p:anim calcmode="lin" valueType="num">
                                      <p:cBhvr>
                                        <p:cTn id="13" dur="500" fill="hold"/>
                                        <p:tgtEl>
                                          <p:spTgt spid="106"/>
                                        </p:tgtEl>
                                        <p:attrNameLst>
                                          <p:attrName>ppt_h</p:attrName>
                                        </p:attrNameLst>
                                      </p:cBhvr>
                                      <p:tavLst>
                                        <p:tav tm="0">
                                          <p:val>
                                            <p:fltVal val="0"/>
                                          </p:val>
                                        </p:tav>
                                        <p:tav tm="100000">
                                          <p:val>
                                            <p:strVal val="#ppt_h"/>
                                          </p:val>
                                        </p:tav>
                                      </p:tavLst>
                                    </p:anim>
                                    <p:animEffect transition="in" filter="fade">
                                      <p:cBhvr>
                                        <p:cTn id="14" dur="500"/>
                                        <p:tgtEl>
                                          <p:spTgt spid="106"/>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107"/>
                                        </p:tgtEl>
                                        <p:attrNameLst>
                                          <p:attrName>style.visibility</p:attrName>
                                        </p:attrNameLst>
                                      </p:cBhvr>
                                      <p:to>
                                        <p:strVal val="visible"/>
                                      </p:to>
                                    </p:set>
                                    <p:anim calcmode="lin" valueType="num">
                                      <p:cBhvr>
                                        <p:cTn id="17" dur="500" fill="hold"/>
                                        <p:tgtEl>
                                          <p:spTgt spid="107"/>
                                        </p:tgtEl>
                                        <p:attrNameLst>
                                          <p:attrName>ppt_w</p:attrName>
                                        </p:attrNameLst>
                                      </p:cBhvr>
                                      <p:tavLst>
                                        <p:tav tm="0">
                                          <p:val>
                                            <p:fltVal val="0"/>
                                          </p:val>
                                        </p:tav>
                                        <p:tav tm="100000">
                                          <p:val>
                                            <p:strVal val="#ppt_w"/>
                                          </p:val>
                                        </p:tav>
                                      </p:tavLst>
                                    </p:anim>
                                    <p:anim calcmode="lin" valueType="num">
                                      <p:cBhvr>
                                        <p:cTn id="18" dur="500" fill="hold"/>
                                        <p:tgtEl>
                                          <p:spTgt spid="107"/>
                                        </p:tgtEl>
                                        <p:attrNameLst>
                                          <p:attrName>ppt_h</p:attrName>
                                        </p:attrNameLst>
                                      </p:cBhvr>
                                      <p:tavLst>
                                        <p:tav tm="0">
                                          <p:val>
                                            <p:fltVal val="0"/>
                                          </p:val>
                                        </p:tav>
                                        <p:tav tm="100000">
                                          <p:val>
                                            <p:strVal val="#ppt_h"/>
                                          </p:val>
                                        </p:tav>
                                      </p:tavLst>
                                    </p:anim>
                                    <p:animEffect transition="in" filter="fade">
                                      <p:cBhvr>
                                        <p:cTn id="19" dur="500"/>
                                        <p:tgtEl>
                                          <p:spTgt spid="107"/>
                                        </p:tgtEl>
                                      </p:cBhvr>
                                    </p:animEffect>
                                  </p:childTnLst>
                                </p:cTn>
                              </p:par>
                              <p:par>
                                <p:cTn id="20" presetID="53" presetClass="entr" presetSubtype="16" fill="hold" grpId="0" nodeType="withEffect">
                                  <p:stCondLst>
                                    <p:cond delay="750"/>
                                  </p:stCondLst>
                                  <p:childTnLst>
                                    <p:set>
                                      <p:cBhvr>
                                        <p:cTn id="21" dur="1" fill="hold">
                                          <p:stCondLst>
                                            <p:cond delay="0"/>
                                          </p:stCondLst>
                                        </p:cTn>
                                        <p:tgtEl>
                                          <p:spTgt spid="108"/>
                                        </p:tgtEl>
                                        <p:attrNameLst>
                                          <p:attrName>style.visibility</p:attrName>
                                        </p:attrNameLst>
                                      </p:cBhvr>
                                      <p:to>
                                        <p:strVal val="visible"/>
                                      </p:to>
                                    </p:set>
                                    <p:anim calcmode="lin" valueType="num">
                                      <p:cBhvr>
                                        <p:cTn id="22" dur="500" fill="hold"/>
                                        <p:tgtEl>
                                          <p:spTgt spid="108"/>
                                        </p:tgtEl>
                                        <p:attrNameLst>
                                          <p:attrName>ppt_w</p:attrName>
                                        </p:attrNameLst>
                                      </p:cBhvr>
                                      <p:tavLst>
                                        <p:tav tm="0">
                                          <p:val>
                                            <p:fltVal val="0"/>
                                          </p:val>
                                        </p:tav>
                                        <p:tav tm="100000">
                                          <p:val>
                                            <p:strVal val="#ppt_w"/>
                                          </p:val>
                                        </p:tav>
                                      </p:tavLst>
                                    </p:anim>
                                    <p:anim calcmode="lin" valueType="num">
                                      <p:cBhvr>
                                        <p:cTn id="23" dur="500" fill="hold"/>
                                        <p:tgtEl>
                                          <p:spTgt spid="108"/>
                                        </p:tgtEl>
                                        <p:attrNameLst>
                                          <p:attrName>ppt_h</p:attrName>
                                        </p:attrNameLst>
                                      </p:cBhvr>
                                      <p:tavLst>
                                        <p:tav tm="0">
                                          <p:val>
                                            <p:fltVal val="0"/>
                                          </p:val>
                                        </p:tav>
                                        <p:tav tm="100000">
                                          <p:val>
                                            <p:strVal val="#ppt_h"/>
                                          </p:val>
                                        </p:tav>
                                      </p:tavLst>
                                    </p:anim>
                                    <p:animEffect transition="in" filter="fade">
                                      <p:cBhvr>
                                        <p:cTn id="24" dur="500"/>
                                        <p:tgtEl>
                                          <p:spTgt spid="108"/>
                                        </p:tgtEl>
                                      </p:cBhvr>
                                    </p:animEffect>
                                  </p:childTnLst>
                                </p:cTn>
                              </p:par>
                              <p:par>
                                <p:cTn id="25" presetID="53" presetClass="entr" presetSubtype="16" fill="hold" grpId="0" nodeType="withEffect">
                                  <p:stCondLst>
                                    <p:cond delay="1000"/>
                                  </p:stCondLst>
                                  <p:childTnLst>
                                    <p:set>
                                      <p:cBhvr>
                                        <p:cTn id="26" dur="1" fill="hold">
                                          <p:stCondLst>
                                            <p:cond delay="0"/>
                                          </p:stCondLst>
                                        </p:cTn>
                                        <p:tgtEl>
                                          <p:spTgt spid="109"/>
                                        </p:tgtEl>
                                        <p:attrNameLst>
                                          <p:attrName>style.visibility</p:attrName>
                                        </p:attrNameLst>
                                      </p:cBhvr>
                                      <p:to>
                                        <p:strVal val="visible"/>
                                      </p:to>
                                    </p:set>
                                    <p:anim calcmode="lin" valueType="num">
                                      <p:cBhvr>
                                        <p:cTn id="27" dur="500" fill="hold"/>
                                        <p:tgtEl>
                                          <p:spTgt spid="109"/>
                                        </p:tgtEl>
                                        <p:attrNameLst>
                                          <p:attrName>ppt_w</p:attrName>
                                        </p:attrNameLst>
                                      </p:cBhvr>
                                      <p:tavLst>
                                        <p:tav tm="0">
                                          <p:val>
                                            <p:fltVal val="0"/>
                                          </p:val>
                                        </p:tav>
                                        <p:tav tm="100000">
                                          <p:val>
                                            <p:strVal val="#ppt_w"/>
                                          </p:val>
                                        </p:tav>
                                      </p:tavLst>
                                    </p:anim>
                                    <p:anim calcmode="lin" valueType="num">
                                      <p:cBhvr>
                                        <p:cTn id="28" dur="500" fill="hold"/>
                                        <p:tgtEl>
                                          <p:spTgt spid="109"/>
                                        </p:tgtEl>
                                        <p:attrNameLst>
                                          <p:attrName>ppt_h</p:attrName>
                                        </p:attrNameLst>
                                      </p:cBhvr>
                                      <p:tavLst>
                                        <p:tav tm="0">
                                          <p:val>
                                            <p:fltVal val="0"/>
                                          </p:val>
                                        </p:tav>
                                        <p:tav tm="100000">
                                          <p:val>
                                            <p:strVal val="#ppt_h"/>
                                          </p:val>
                                        </p:tav>
                                      </p:tavLst>
                                    </p:anim>
                                    <p:animEffect transition="in" filter="fade">
                                      <p:cBhvr>
                                        <p:cTn id="29" dur="500"/>
                                        <p:tgtEl>
                                          <p:spTgt spid="109"/>
                                        </p:tgtEl>
                                      </p:cBhvr>
                                    </p:animEffect>
                                  </p:childTnLst>
                                </p:cTn>
                              </p:par>
                              <p:par>
                                <p:cTn id="30" presetID="53" presetClass="entr" presetSubtype="16" fill="hold" grpId="0" nodeType="withEffect">
                                  <p:stCondLst>
                                    <p:cond delay="1250"/>
                                  </p:stCondLst>
                                  <p:childTnLst>
                                    <p:set>
                                      <p:cBhvr>
                                        <p:cTn id="31" dur="1" fill="hold">
                                          <p:stCondLst>
                                            <p:cond delay="0"/>
                                          </p:stCondLst>
                                        </p:cTn>
                                        <p:tgtEl>
                                          <p:spTgt spid="110"/>
                                        </p:tgtEl>
                                        <p:attrNameLst>
                                          <p:attrName>style.visibility</p:attrName>
                                        </p:attrNameLst>
                                      </p:cBhvr>
                                      <p:to>
                                        <p:strVal val="visible"/>
                                      </p:to>
                                    </p:set>
                                    <p:anim calcmode="lin" valueType="num">
                                      <p:cBhvr>
                                        <p:cTn id="32" dur="500" fill="hold"/>
                                        <p:tgtEl>
                                          <p:spTgt spid="110"/>
                                        </p:tgtEl>
                                        <p:attrNameLst>
                                          <p:attrName>ppt_w</p:attrName>
                                        </p:attrNameLst>
                                      </p:cBhvr>
                                      <p:tavLst>
                                        <p:tav tm="0">
                                          <p:val>
                                            <p:fltVal val="0"/>
                                          </p:val>
                                        </p:tav>
                                        <p:tav tm="100000">
                                          <p:val>
                                            <p:strVal val="#ppt_w"/>
                                          </p:val>
                                        </p:tav>
                                      </p:tavLst>
                                    </p:anim>
                                    <p:anim calcmode="lin" valueType="num">
                                      <p:cBhvr>
                                        <p:cTn id="33" dur="500" fill="hold"/>
                                        <p:tgtEl>
                                          <p:spTgt spid="110"/>
                                        </p:tgtEl>
                                        <p:attrNameLst>
                                          <p:attrName>ppt_h</p:attrName>
                                        </p:attrNameLst>
                                      </p:cBhvr>
                                      <p:tavLst>
                                        <p:tav tm="0">
                                          <p:val>
                                            <p:fltVal val="0"/>
                                          </p:val>
                                        </p:tav>
                                        <p:tav tm="100000">
                                          <p:val>
                                            <p:strVal val="#ppt_h"/>
                                          </p:val>
                                        </p:tav>
                                      </p:tavLst>
                                    </p:anim>
                                    <p:animEffect transition="in" filter="fade">
                                      <p:cBhvr>
                                        <p:cTn id="34" dur="500"/>
                                        <p:tgtEl>
                                          <p:spTgt spid="110"/>
                                        </p:tgtEl>
                                      </p:cBhvr>
                                    </p:animEffect>
                                  </p:childTnLst>
                                </p:cTn>
                              </p:par>
                              <p:par>
                                <p:cTn id="35" presetID="53" presetClass="entr" presetSubtype="16" fill="hold" grpId="0" nodeType="withEffect">
                                  <p:stCondLst>
                                    <p:cond delay="1500"/>
                                  </p:stCondLst>
                                  <p:childTnLst>
                                    <p:set>
                                      <p:cBhvr>
                                        <p:cTn id="36" dur="1" fill="hold">
                                          <p:stCondLst>
                                            <p:cond delay="0"/>
                                          </p:stCondLst>
                                        </p:cTn>
                                        <p:tgtEl>
                                          <p:spTgt spid="111"/>
                                        </p:tgtEl>
                                        <p:attrNameLst>
                                          <p:attrName>style.visibility</p:attrName>
                                        </p:attrNameLst>
                                      </p:cBhvr>
                                      <p:to>
                                        <p:strVal val="visible"/>
                                      </p:to>
                                    </p:set>
                                    <p:anim calcmode="lin" valueType="num">
                                      <p:cBhvr>
                                        <p:cTn id="37" dur="500" fill="hold"/>
                                        <p:tgtEl>
                                          <p:spTgt spid="111"/>
                                        </p:tgtEl>
                                        <p:attrNameLst>
                                          <p:attrName>ppt_w</p:attrName>
                                        </p:attrNameLst>
                                      </p:cBhvr>
                                      <p:tavLst>
                                        <p:tav tm="0">
                                          <p:val>
                                            <p:fltVal val="0"/>
                                          </p:val>
                                        </p:tav>
                                        <p:tav tm="100000">
                                          <p:val>
                                            <p:strVal val="#ppt_w"/>
                                          </p:val>
                                        </p:tav>
                                      </p:tavLst>
                                    </p:anim>
                                    <p:anim calcmode="lin" valueType="num">
                                      <p:cBhvr>
                                        <p:cTn id="38" dur="500" fill="hold"/>
                                        <p:tgtEl>
                                          <p:spTgt spid="111"/>
                                        </p:tgtEl>
                                        <p:attrNameLst>
                                          <p:attrName>ppt_h</p:attrName>
                                        </p:attrNameLst>
                                      </p:cBhvr>
                                      <p:tavLst>
                                        <p:tav tm="0">
                                          <p:val>
                                            <p:fltVal val="0"/>
                                          </p:val>
                                        </p:tav>
                                        <p:tav tm="100000">
                                          <p:val>
                                            <p:strVal val="#ppt_h"/>
                                          </p:val>
                                        </p:tav>
                                      </p:tavLst>
                                    </p:anim>
                                    <p:animEffect transition="in" filter="fade">
                                      <p:cBhvr>
                                        <p:cTn id="39" dur="500"/>
                                        <p:tgtEl>
                                          <p:spTgt spid="111"/>
                                        </p:tgtEl>
                                      </p:cBhvr>
                                    </p:animEffect>
                                  </p:childTnLst>
                                </p:cTn>
                              </p:par>
                              <p:par>
                                <p:cTn id="40" presetID="53" presetClass="entr" presetSubtype="16" fill="hold" grpId="0" nodeType="withEffect">
                                  <p:stCondLst>
                                    <p:cond delay="1750"/>
                                  </p:stCondLst>
                                  <p:childTnLst>
                                    <p:set>
                                      <p:cBhvr>
                                        <p:cTn id="41" dur="1" fill="hold">
                                          <p:stCondLst>
                                            <p:cond delay="0"/>
                                          </p:stCondLst>
                                        </p:cTn>
                                        <p:tgtEl>
                                          <p:spTgt spid="133"/>
                                        </p:tgtEl>
                                        <p:attrNameLst>
                                          <p:attrName>style.visibility</p:attrName>
                                        </p:attrNameLst>
                                      </p:cBhvr>
                                      <p:to>
                                        <p:strVal val="visible"/>
                                      </p:to>
                                    </p:set>
                                    <p:anim calcmode="lin" valueType="num">
                                      <p:cBhvr>
                                        <p:cTn id="42" dur="500" fill="hold"/>
                                        <p:tgtEl>
                                          <p:spTgt spid="133"/>
                                        </p:tgtEl>
                                        <p:attrNameLst>
                                          <p:attrName>ppt_w</p:attrName>
                                        </p:attrNameLst>
                                      </p:cBhvr>
                                      <p:tavLst>
                                        <p:tav tm="0">
                                          <p:val>
                                            <p:fltVal val="0"/>
                                          </p:val>
                                        </p:tav>
                                        <p:tav tm="100000">
                                          <p:val>
                                            <p:strVal val="#ppt_w"/>
                                          </p:val>
                                        </p:tav>
                                      </p:tavLst>
                                    </p:anim>
                                    <p:anim calcmode="lin" valueType="num">
                                      <p:cBhvr>
                                        <p:cTn id="43" dur="500" fill="hold"/>
                                        <p:tgtEl>
                                          <p:spTgt spid="133"/>
                                        </p:tgtEl>
                                        <p:attrNameLst>
                                          <p:attrName>ppt_h</p:attrName>
                                        </p:attrNameLst>
                                      </p:cBhvr>
                                      <p:tavLst>
                                        <p:tav tm="0">
                                          <p:val>
                                            <p:fltVal val="0"/>
                                          </p:val>
                                        </p:tav>
                                        <p:tav tm="100000">
                                          <p:val>
                                            <p:strVal val="#ppt_h"/>
                                          </p:val>
                                        </p:tav>
                                      </p:tavLst>
                                    </p:anim>
                                    <p:animEffect transition="in" filter="fade">
                                      <p:cBhvr>
                                        <p:cTn id="44" dur="500"/>
                                        <p:tgtEl>
                                          <p:spTgt spid="133"/>
                                        </p:tgtEl>
                                      </p:cBhvr>
                                    </p:animEffect>
                                  </p:childTnLst>
                                </p:cTn>
                              </p:par>
                              <p:par>
                                <p:cTn id="45" presetID="53" presetClass="entr" presetSubtype="16" fill="hold" grpId="0" nodeType="withEffect">
                                  <p:stCondLst>
                                    <p:cond delay="2000"/>
                                  </p:stCondLst>
                                  <p:childTnLst>
                                    <p:set>
                                      <p:cBhvr>
                                        <p:cTn id="46" dur="1" fill="hold">
                                          <p:stCondLst>
                                            <p:cond delay="0"/>
                                          </p:stCondLst>
                                        </p:cTn>
                                        <p:tgtEl>
                                          <p:spTgt spid="134"/>
                                        </p:tgtEl>
                                        <p:attrNameLst>
                                          <p:attrName>style.visibility</p:attrName>
                                        </p:attrNameLst>
                                      </p:cBhvr>
                                      <p:to>
                                        <p:strVal val="visible"/>
                                      </p:to>
                                    </p:set>
                                    <p:anim calcmode="lin" valueType="num">
                                      <p:cBhvr>
                                        <p:cTn id="47" dur="500" fill="hold"/>
                                        <p:tgtEl>
                                          <p:spTgt spid="134"/>
                                        </p:tgtEl>
                                        <p:attrNameLst>
                                          <p:attrName>ppt_w</p:attrName>
                                        </p:attrNameLst>
                                      </p:cBhvr>
                                      <p:tavLst>
                                        <p:tav tm="0">
                                          <p:val>
                                            <p:fltVal val="0"/>
                                          </p:val>
                                        </p:tav>
                                        <p:tav tm="100000">
                                          <p:val>
                                            <p:strVal val="#ppt_w"/>
                                          </p:val>
                                        </p:tav>
                                      </p:tavLst>
                                    </p:anim>
                                    <p:anim calcmode="lin" valueType="num">
                                      <p:cBhvr>
                                        <p:cTn id="48" dur="500" fill="hold"/>
                                        <p:tgtEl>
                                          <p:spTgt spid="134"/>
                                        </p:tgtEl>
                                        <p:attrNameLst>
                                          <p:attrName>ppt_h</p:attrName>
                                        </p:attrNameLst>
                                      </p:cBhvr>
                                      <p:tavLst>
                                        <p:tav tm="0">
                                          <p:val>
                                            <p:fltVal val="0"/>
                                          </p:val>
                                        </p:tav>
                                        <p:tav tm="100000">
                                          <p:val>
                                            <p:strVal val="#ppt_h"/>
                                          </p:val>
                                        </p:tav>
                                      </p:tavLst>
                                    </p:anim>
                                    <p:animEffect transition="in" filter="fade">
                                      <p:cBhvr>
                                        <p:cTn id="49" dur="500"/>
                                        <p:tgtEl>
                                          <p:spTgt spid="134"/>
                                        </p:tgtEl>
                                      </p:cBhvr>
                                    </p:animEffect>
                                  </p:childTnLst>
                                </p:cTn>
                              </p:par>
                              <p:par>
                                <p:cTn id="50" presetID="2" presetClass="entr" presetSubtype="12" fill="hold" nodeType="withEffect">
                                  <p:stCondLst>
                                    <p:cond delay="200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0-#ppt_w/2"/>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00"/>
                            </p:stCondLst>
                            <p:childTnLst>
                              <p:par>
                                <p:cTn id="55" presetID="2" presetClass="entr" presetSubtype="12"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additive="base">
                                        <p:cTn id="57" dur="500" fill="hold"/>
                                        <p:tgtEl>
                                          <p:spTgt spid="2"/>
                                        </p:tgtEl>
                                        <p:attrNameLst>
                                          <p:attrName>ppt_x</p:attrName>
                                        </p:attrNameLst>
                                      </p:cBhvr>
                                      <p:tavLst>
                                        <p:tav tm="0">
                                          <p:val>
                                            <p:strVal val="0-#ppt_w/2"/>
                                          </p:val>
                                        </p:tav>
                                        <p:tav tm="100000">
                                          <p:val>
                                            <p:strVal val="#ppt_x"/>
                                          </p:val>
                                        </p:tav>
                                      </p:tavLst>
                                    </p:anim>
                                    <p:anim calcmode="lin" valueType="num">
                                      <p:cBhvr additive="base">
                                        <p:cTn id="58" dur="500" fill="hold"/>
                                        <p:tgtEl>
                                          <p:spTgt spid="2"/>
                                        </p:tgtEl>
                                        <p:attrNameLst>
                                          <p:attrName>ppt_y</p:attrName>
                                        </p:attrNameLst>
                                      </p:cBhvr>
                                      <p:tavLst>
                                        <p:tav tm="0">
                                          <p:val>
                                            <p:strVal val="1+#ppt_h/2"/>
                                          </p:val>
                                        </p:tav>
                                        <p:tav tm="100000">
                                          <p:val>
                                            <p:strVal val="#ppt_y"/>
                                          </p:val>
                                        </p:tav>
                                      </p:tavLst>
                                    </p:anim>
                                  </p:childTnLst>
                                </p:cTn>
                              </p:par>
                              <p:par>
                                <p:cTn id="59" presetID="2" presetClass="entr" presetSubtype="12" fill="hold" nodeType="with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1+#ppt_h/2"/>
                                          </p:val>
                                        </p:tav>
                                        <p:tav tm="100000">
                                          <p:val>
                                            <p:strVal val="#ppt_y"/>
                                          </p:val>
                                        </p:tav>
                                      </p:tavLst>
                                    </p:anim>
                                  </p:childTnLst>
                                </p:cTn>
                              </p:par>
                              <p:par>
                                <p:cTn id="63" presetID="2" presetClass="entr" presetSubtype="12" fill="hold" nodeType="withEffect">
                                  <p:stCondLst>
                                    <p:cond delay="0"/>
                                  </p:stCondLst>
                                  <p:childTnLst>
                                    <p:set>
                                      <p:cBhvr>
                                        <p:cTn id="64" dur="1" fill="hold">
                                          <p:stCondLst>
                                            <p:cond delay="0"/>
                                          </p:stCondLst>
                                        </p:cTn>
                                        <p:tgtEl>
                                          <p:spTgt spid="6"/>
                                        </p:tgtEl>
                                        <p:attrNameLst>
                                          <p:attrName>style.visibility</p:attrName>
                                        </p:attrNameLst>
                                      </p:cBhvr>
                                      <p:to>
                                        <p:strVal val="visible"/>
                                      </p:to>
                                    </p:set>
                                    <p:anim calcmode="lin" valueType="num">
                                      <p:cBhvr additive="base">
                                        <p:cTn id="65" dur="500" fill="hold"/>
                                        <p:tgtEl>
                                          <p:spTgt spid="6"/>
                                        </p:tgtEl>
                                        <p:attrNameLst>
                                          <p:attrName>ppt_x</p:attrName>
                                        </p:attrNameLst>
                                      </p:cBhvr>
                                      <p:tavLst>
                                        <p:tav tm="0">
                                          <p:val>
                                            <p:strVal val="0-#ppt_w/2"/>
                                          </p:val>
                                        </p:tav>
                                        <p:tav tm="100000">
                                          <p:val>
                                            <p:strVal val="#ppt_x"/>
                                          </p:val>
                                        </p:tav>
                                      </p:tavLst>
                                    </p:anim>
                                    <p:anim calcmode="lin" valueType="num">
                                      <p:cBhvr additive="base">
                                        <p:cTn id="66" dur="500" fill="hold"/>
                                        <p:tgtEl>
                                          <p:spTgt spid="6"/>
                                        </p:tgtEl>
                                        <p:attrNameLst>
                                          <p:attrName>ppt_y</p:attrName>
                                        </p:attrNameLst>
                                      </p:cBhvr>
                                      <p:tavLst>
                                        <p:tav tm="0">
                                          <p:val>
                                            <p:strVal val="1+#ppt_h/2"/>
                                          </p:val>
                                        </p:tav>
                                        <p:tav tm="100000">
                                          <p:val>
                                            <p:strVal val="#ppt_y"/>
                                          </p:val>
                                        </p:tav>
                                      </p:tavLst>
                                    </p:anim>
                                  </p:childTnLst>
                                </p:cTn>
                              </p:par>
                            </p:childTnLst>
                          </p:cTn>
                        </p:par>
                        <p:par>
                          <p:cTn id="67" fill="hold">
                            <p:stCondLst>
                              <p:cond delay="1000"/>
                            </p:stCondLst>
                            <p:childTnLst>
                              <p:par>
                                <p:cTn id="68" presetID="47" presetClass="entr" presetSubtype="0"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fade">
                                      <p:cBhvr>
                                        <p:cTn id="70" dur="750"/>
                                        <p:tgtEl>
                                          <p:spTgt spid="3"/>
                                        </p:tgtEl>
                                      </p:cBhvr>
                                    </p:animEffect>
                                    <p:anim calcmode="lin" valueType="num">
                                      <p:cBhvr>
                                        <p:cTn id="71" dur="750" fill="hold"/>
                                        <p:tgtEl>
                                          <p:spTgt spid="3"/>
                                        </p:tgtEl>
                                        <p:attrNameLst>
                                          <p:attrName>ppt_x</p:attrName>
                                        </p:attrNameLst>
                                      </p:cBhvr>
                                      <p:tavLst>
                                        <p:tav tm="0">
                                          <p:val>
                                            <p:strVal val="#ppt_x"/>
                                          </p:val>
                                        </p:tav>
                                        <p:tav tm="100000">
                                          <p:val>
                                            <p:strVal val="#ppt_x"/>
                                          </p:val>
                                        </p:tav>
                                      </p:tavLst>
                                    </p:anim>
                                    <p:anim calcmode="lin" valueType="num">
                                      <p:cBhvr>
                                        <p:cTn id="72" dur="750" fill="hold"/>
                                        <p:tgtEl>
                                          <p:spTgt spid="3"/>
                                        </p:tgtEl>
                                        <p:attrNameLst>
                                          <p:attrName>ppt_y</p:attrName>
                                        </p:attrNameLst>
                                      </p:cBhvr>
                                      <p:tavLst>
                                        <p:tav tm="0">
                                          <p:val>
                                            <p:strVal val="#ppt_y-.1"/>
                                          </p:val>
                                        </p:tav>
                                        <p:tav tm="100000">
                                          <p:val>
                                            <p:strVal val="#ppt_y"/>
                                          </p:val>
                                        </p:tav>
                                      </p:tavLst>
                                    </p:anim>
                                  </p:childTnLst>
                                </p:cTn>
                              </p:par>
                            </p:childTnLst>
                          </p:cTn>
                        </p:par>
                        <p:par>
                          <p:cTn id="73" fill="hold">
                            <p:stCondLst>
                              <p:cond delay="2000"/>
                            </p:stCondLst>
                            <p:childTnLst>
                              <p:par>
                                <p:cTn id="74" presetID="22" presetClass="entr" presetSubtype="8" fill="hold" grpId="0" nodeType="afterEffect">
                                  <p:stCondLst>
                                    <p:cond delay="0"/>
                                  </p:stCondLst>
                                  <p:childTnLst>
                                    <p:set>
                                      <p:cBhvr>
                                        <p:cTn id="75" dur="1" fill="hold">
                                          <p:stCondLst>
                                            <p:cond delay="0"/>
                                          </p:stCondLst>
                                        </p:cTn>
                                        <p:tgtEl>
                                          <p:spTgt spid="154"/>
                                        </p:tgtEl>
                                        <p:attrNameLst>
                                          <p:attrName>style.visibility</p:attrName>
                                        </p:attrNameLst>
                                      </p:cBhvr>
                                      <p:to>
                                        <p:strVal val="visible"/>
                                      </p:to>
                                    </p:set>
                                    <p:animEffect transition="in" filter="wipe(left)">
                                      <p:cBhvr>
                                        <p:cTn id="76" dur="500"/>
                                        <p:tgtEl>
                                          <p:spTgt spid="154"/>
                                        </p:tgtEl>
                                      </p:cBhvr>
                                    </p:animEffect>
                                  </p:childTnLst>
                                </p:cTn>
                              </p:par>
                            </p:childTnLst>
                          </p:cTn>
                        </p:par>
                        <p:par>
                          <p:cTn id="77" fill="hold">
                            <p:stCondLst>
                              <p:cond delay="2500"/>
                            </p:stCondLst>
                            <p:childTnLst>
                              <p:par>
                                <p:cTn id="78" presetID="22" presetClass="entr" presetSubtype="1" fill="hold" grpId="0" nodeType="afterEffect">
                                  <p:stCondLst>
                                    <p:cond delay="0"/>
                                  </p:stCondLst>
                                  <p:childTnLst>
                                    <p:set>
                                      <p:cBhvr>
                                        <p:cTn id="79" dur="1" fill="hold">
                                          <p:stCondLst>
                                            <p:cond delay="0"/>
                                          </p:stCondLst>
                                        </p:cTn>
                                        <p:tgtEl>
                                          <p:spTgt spid="155"/>
                                        </p:tgtEl>
                                        <p:attrNameLst>
                                          <p:attrName>style.visibility</p:attrName>
                                        </p:attrNameLst>
                                      </p:cBhvr>
                                      <p:to>
                                        <p:strVal val="visible"/>
                                      </p:to>
                                    </p:set>
                                    <p:animEffect transition="in" filter="wipe(up)">
                                      <p:cBhvr>
                                        <p:cTn id="80" dur="500"/>
                                        <p:tgtEl>
                                          <p:spTgt spid="155"/>
                                        </p:tgtEl>
                                      </p:cBhvr>
                                    </p:animEffect>
                                  </p:childTnLst>
                                </p:cTn>
                              </p:par>
                            </p:childTnLst>
                          </p:cTn>
                        </p:par>
                        <p:par>
                          <p:cTn id="81" fill="hold">
                            <p:stCondLst>
                              <p:cond delay="3000"/>
                            </p:stCondLst>
                            <p:childTnLst>
                              <p:par>
                                <p:cTn id="82" presetID="47" presetClass="entr" presetSubtype="0" fill="hold" nodeType="afterEffect">
                                  <p:stCondLst>
                                    <p:cond delay="0"/>
                                  </p:stCondLst>
                                  <p:childTnLst>
                                    <p:set>
                                      <p:cBhvr>
                                        <p:cTn id="83" dur="1" fill="hold">
                                          <p:stCondLst>
                                            <p:cond delay="0"/>
                                          </p:stCondLst>
                                        </p:cTn>
                                        <p:tgtEl>
                                          <p:spTgt spid="4"/>
                                        </p:tgtEl>
                                        <p:attrNameLst>
                                          <p:attrName>style.visibility</p:attrName>
                                        </p:attrNameLst>
                                      </p:cBhvr>
                                      <p:to>
                                        <p:strVal val="visible"/>
                                      </p:to>
                                    </p:set>
                                    <p:animEffect transition="in" filter="fade">
                                      <p:cBhvr>
                                        <p:cTn id="84" dur="750"/>
                                        <p:tgtEl>
                                          <p:spTgt spid="4"/>
                                        </p:tgtEl>
                                      </p:cBhvr>
                                    </p:animEffect>
                                    <p:anim calcmode="lin" valueType="num">
                                      <p:cBhvr>
                                        <p:cTn id="85" dur="750" fill="hold"/>
                                        <p:tgtEl>
                                          <p:spTgt spid="4"/>
                                        </p:tgtEl>
                                        <p:attrNameLst>
                                          <p:attrName>ppt_x</p:attrName>
                                        </p:attrNameLst>
                                      </p:cBhvr>
                                      <p:tavLst>
                                        <p:tav tm="0">
                                          <p:val>
                                            <p:strVal val="#ppt_x"/>
                                          </p:val>
                                        </p:tav>
                                        <p:tav tm="100000">
                                          <p:val>
                                            <p:strVal val="#ppt_x"/>
                                          </p:val>
                                        </p:tav>
                                      </p:tavLst>
                                    </p:anim>
                                    <p:anim calcmode="lin" valueType="num">
                                      <p:cBhvr>
                                        <p:cTn id="86" dur="750" fill="hold"/>
                                        <p:tgtEl>
                                          <p:spTgt spid="4"/>
                                        </p:tgtEl>
                                        <p:attrNameLst>
                                          <p:attrName>ppt_y</p:attrName>
                                        </p:attrNameLst>
                                      </p:cBhvr>
                                      <p:tavLst>
                                        <p:tav tm="0">
                                          <p:val>
                                            <p:strVal val="#ppt_y-.1"/>
                                          </p:val>
                                        </p:tav>
                                        <p:tav tm="100000">
                                          <p:val>
                                            <p:strVal val="#ppt_y"/>
                                          </p:val>
                                        </p:tav>
                                      </p:tavLst>
                                    </p:anim>
                                  </p:childTnLst>
                                </p:cTn>
                              </p:par>
                            </p:childTnLst>
                          </p:cTn>
                        </p:par>
                        <p:par>
                          <p:cTn id="87" fill="hold">
                            <p:stCondLst>
                              <p:cond delay="4000"/>
                            </p:stCondLst>
                            <p:childTnLst>
                              <p:par>
                                <p:cTn id="88" presetID="22" presetClass="entr" presetSubtype="8" fill="hold" grpId="0" nodeType="afterEffect">
                                  <p:stCondLst>
                                    <p:cond delay="0"/>
                                  </p:stCondLst>
                                  <p:childTnLst>
                                    <p:set>
                                      <p:cBhvr>
                                        <p:cTn id="89" dur="1" fill="hold">
                                          <p:stCondLst>
                                            <p:cond delay="0"/>
                                          </p:stCondLst>
                                        </p:cTn>
                                        <p:tgtEl>
                                          <p:spTgt spid="152"/>
                                        </p:tgtEl>
                                        <p:attrNameLst>
                                          <p:attrName>style.visibility</p:attrName>
                                        </p:attrNameLst>
                                      </p:cBhvr>
                                      <p:to>
                                        <p:strVal val="visible"/>
                                      </p:to>
                                    </p:set>
                                    <p:animEffect transition="in" filter="wipe(left)">
                                      <p:cBhvr>
                                        <p:cTn id="90" dur="500"/>
                                        <p:tgtEl>
                                          <p:spTgt spid="152"/>
                                        </p:tgtEl>
                                      </p:cBhvr>
                                    </p:animEffect>
                                  </p:childTnLst>
                                </p:cTn>
                              </p:par>
                            </p:childTnLst>
                          </p:cTn>
                        </p:par>
                        <p:par>
                          <p:cTn id="91" fill="hold">
                            <p:stCondLst>
                              <p:cond delay="4500"/>
                            </p:stCondLst>
                            <p:childTnLst>
                              <p:par>
                                <p:cTn id="92" presetID="22" presetClass="entr" presetSubtype="1" fill="hold" grpId="0" nodeType="afterEffect">
                                  <p:stCondLst>
                                    <p:cond delay="0"/>
                                  </p:stCondLst>
                                  <p:childTnLst>
                                    <p:set>
                                      <p:cBhvr>
                                        <p:cTn id="93" dur="1" fill="hold">
                                          <p:stCondLst>
                                            <p:cond delay="0"/>
                                          </p:stCondLst>
                                        </p:cTn>
                                        <p:tgtEl>
                                          <p:spTgt spid="153"/>
                                        </p:tgtEl>
                                        <p:attrNameLst>
                                          <p:attrName>style.visibility</p:attrName>
                                        </p:attrNameLst>
                                      </p:cBhvr>
                                      <p:to>
                                        <p:strVal val="visible"/>
                                      </p:to>
                                    </p:set>
                                    <p:animEffect transition="in" filter="wipe(up)">
                                      <p:cBhvr>
                                        <p:cTn id="94" dur="500"/>
                                        <p:tgtEl>
                                          <p:spTgt spid="153"/>
                                        </p:tgtEl>
                                      </p:cBhvr>
                                    </p:animEffect>
                                  </p:childTnLst>
                                </p:cTn>
                              </p:par>
                            </p:childTnLst>
                          </p:cTn>
                        </p:par>
                        <p:par>
                          <p:cTn id="95" fill="hold">
                            <p:stCondLst>
                              <p:cond delay="5000"/>
                            </p:stCondLst>
                            <p:childTnLst>
                              <p:par>
                                <p:cTn id="96" presetID="47" presetClass="entr" presetSubtype="0" fill="hold" nodeType="afterEffect">
                                  <p:stCondLst>
                                    <p:cond delay="0"/>
                                  </p:stCondLst>
                                  <p:childTnLst>
                                    <p:set>
                                      <p:cBhvr>
                                        <p:cTn id="97" dur="1" fill="hold">
                                          <p:stCondLst>
                                            <p:cond delay="0"/>
                                          </p:stCondLst>
                                        </p:cTn>
                                        <p:tgtEl>
                                          <p:spTgt spid="5"/>
                                        </p:tgtEl>
                                        <p:attrNameLst>
                                          <p:attrName>style.visibility</p:attrName>
                                        </p:attrNameLst>
                                      </p:cBhvr>
                                      <p:to>
                                        <p:strVal val="visible"/>
                                      </p:to>
                                    </p:set>
                                    <p:animEffect transition="in" filter="fade">
                                      <p:cBhvr>
                                        <p:cTn id="98" dur="750"/>
                                        <p:tgtEl>
                                          <p:spTgt spid="5"/>
                                        </p:tgtEl>
                                      </p:cBhvr>
                                    </p:animEffect>
                                    <p:anim calcmode="lin" valueType="num">
                                      <p:cBhvr>
                                        <p:cTn id="99" dur="750" fill="hold"/>
                                        <p:tgtEl>
                                          <p:spTgt spid="5"/>
                                        </p:tgtEl>
                                        <p:attrNameLst>
                                          <p:attrName>ppt_x</p:attrName>
                                        </p:attrNameLst>
                                      </p:cBhvr>
                                      <p:tavLst>
                                        <p:tav tm="0">
                                          <p:val>
                                            <p:strVal val="#ppt_x"/>
                                          </p:val>
                                        </p:tav>
                                        <p:tav tm="100000">
                                          <p:val>
                                            <p:strVal val="#ppt_x"/>
                                          </p:val>
                                        </p:tav>
                                      </p:tavLst>
                                    </p:anim>
                                    <p:anim calcmode="lin" valueType="num">
                                      <p:cBhvr>
                                        <p:cTn id="100" dur="750" fill="hold"/>
                                        <p:tgtEl>
                                          <p:spTgt spid="5"/>
                                        </p:tgtEl>
                                        <p:attrNameLst>
                                          <p:attrName>ppt_y</p:attrName>
                                        </p:attrNameLst>
                                      </p:cBhvr>
                                      <p:tavLst>
                                        <p:tav tm="0">
                                          <p:val>
                                            <p:strVal val="#ppt_y-.1"/>
                                          </p:val>
                                        </p:tav>
                                        <p:tav tm="100000">
                                          <p:val>
                                            <p:strVal val="#ppt_y"/>
                                          </p:val>
                                        </p:tav>
                                      </p:tavLst>
                                    </p:anim>
                                  </p:childTnLst>
                                </p:cTn>
                              </p:par>
                            </p:childTnLst>
                          </p:cTn>
                        </p:par>
                        <p:par>
                          <p:cTn id="101" fill="hold">
                            <p:stCondLst>
                              <p:cond delay="6000"/>
                            </p:stCondLst>
                            <p:childTnLst>
                              <p:par>
                                <p:cTn id="102" presetID="22" presetClass="entr" presetSubtype="8" fill="hold" grpId="0" nodeType="afterEffect">
                                  <p:stCondLst>
                                    <p:cond delay="0"/>
                                  </p:stCondLst>
                                  <p:childTnLst>
                                    <p:set>
                                      <p:cBhvr>
                                        <p:cTn id="103" dur="1" fill="hold">
                                          <p:stCondLst>
                                            <p:cond delay="0"/>
                                          </p:stCondLst>
                                        </p:cTn>
                                        <p:tgtEl>
                                          <p:spTgt spid="150"/>
                                        </p:tgtEl>
                                        <p:attrNameLst>
                                          <p:attrName>style.visibility</p:attrName>
                                        </p:attrNameLst>
                                      </p:cBhvr>
                                      <p:to>
                                        <p:strVal val="visible"/>
                                      </p:to>
                                    </p:set>
                                    <p:animEffect transition="in" filter="wipe(left)">
                                      <p:cBhvr>
                                        <p:cTn id="104" dur="500"/>
                                        <p:tgtEl>
                                          <p:spTgt spid="150"/>
                                        </p:tgtEl>
                                      </p:cBhvr>
                                    </p:animEffect>
                                  </p:childTnLst>
                                </p:cTn>
                              </p:par>
                            </p:childTnLst>
                          </p:cTn>
                        </p:par>
                        <p:par>
                          <p:cTn id="105" fill="hold">
                            <p:stCondLst>
                              <p:cond delay="6500"/>
                            </p:stCondLst>
                            <p:childTnLst>
                              <p:par>
                                <p:cTn id="106" presetID="22" presetClass="entr" presetSubtype="1" fill="hold" grpId="0" nodeType="afterEffect">
                                  <p:stCondLst>
                                    <p:cond delay="0"/>
                                  </p:stCondLst>
                                  <p:childTnLst>
                                    <p:set>
                                      <p:cBhvr>
                                        <p:cTn id="107" dur="1" fill="hold">
                                          <p:stCondLst>
                                            <p:cond delay="0"/>
                                          </p:stCondLst>
                                        </p:cTn>
                                        <p:tgtEl>
                                          <p:spTgt spid="151"/>
                                        </p:tgtEl>
                                        <p:attrNameLst>
                                          <p:attrName>style.visibility</p:attrName>
                                        </p:attrNameLst>
                                      </p:cBhvr>
                                      <p:to>
                                        <p:strVal val="visible"/>
                                      </p:to>
                                    </p:set>
                                    <p:animEffect transition="in" filter="wipe(up)">
                                      <p:cBhvr>
                                        <p:cTn id="108" dur="500"/>
                                        <p:tgtEl>
                                          <p:spTgt spid="151"/>
                                        </p:tgtEl>
                                      </p:cBhvr>
                                    </p:animEffect>
                                  </p:childTnLst>
                                </p:cTn>
                              </p:par>
                            </p:childTnLst>
                          </p:cTn>
                        </p:par>
                        <p:par>
                          <p:cTn id="109" fill="hold">
                            <p:stCondLst>
                              <p:cond delay="7000"/>
                            </p:stCondLst>
                            <p:childTnLst>
                              <p:par>
                                <p:cTn id="110" presetID="47" presetClass="entr" presetSubtype="0" fill="hold" nodeType="after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750"/>
                                        <p:tgtEl>
                                          <p:spTgt spid="7"/>
                                        </p:tgtEl>
                                      </p:cBhvr>
                                    </p:animEffect>
                                    <p:anim calcmode="lin" valueType="num">
                                      <p:cBhvr>
                                        <p:cTn id="113" dur="750" fill="hold"/>
                                        <p:tgtEl>
                                          <p:spTgt spid="7"/>
                                        </p:tgtEl>
                                        <p:attrNameLst>
                                          <p:attrName>ppt_x</p:attrName>
                                        </p:attrNameLst>
                                      </p:cBhvr>
                                      <p:tavLst>
                                        <p:tav tm="0">
                                          <p:val>
                                            <p:strVal val="#ppt_x"/>
                                          </p:val>
                                        </p:tav>
                                        <p:tav tm="100000">
                                          <p:val>
                                            <p:strVal val="#ppt_x"/>
                                          </p:val>
                                        </p:tav>
                                      </p:tavLst>
                                    </p:anim>
                                    <p:anim calcmode="lin" valueType="num">
                                      <p:cBhvr>
                                        <p:cTn id="114" dur="75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8000"/>
                            </p:stCondLst>
                            <p:childTnLst>
                              <p:par>
                                <p:cTn id="116" presetID="22" presetClass="entr" presetSubtype="8" fill="hold" grpId="0" nodeType="afterEffect">
                                  <p:stCondLst>
                                    <p:cond delay="0"/>
                                  </p:stCondLst>
                                  <p:childTnLst>
                                    <p:set>
                                      <p:cBhvr>
                                        <p:cTn id="117" dur="1" fill="hold">
                                          <p:stCondLst>
                                            <p:cond delay="0"/>
                                          </p:stCondLst>
                                        </p:cTn>
                                        <p:tgtEl>
                                          <p:spTgt spid="138"/>
                                        </p:tgtEl>
                                        <p:attrNameLst>
                                          <p:attrName>style.visibility</p:attrName>
                                        </p:attrNameLst>
                                      </p:cBhvr>
                                      <p:to>
                                        <p:strVal val="visible"/>
                                      </p:to>
                                    </p:set>
                                    <p:animEffect transition="in" filter="wipe(left)">
                                      <p:cBhvr>
                                        <p:cTn id="118" dur="500"/>
                                        <p:tgtEl>
                                          <p:spTgt spid="138"/>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139"/>
                                        </p:tgtEl>
                                        <p:attrNameLst>
                                          <p:attrName>style.visibility</p:attrName>
                                        </p:attrNameLst>
                                      </p:cBhvr>
                                      <p:to>
                                        <p:strVal val="visible"/>
                                      </p:to>
                                    </p:set>
                                    <p:animEffect transition="in" filter="wipe(up)">
                                      <p:cBhvr>
                                        <p:cTn id="122" dur="500"/>
                                        <p:tgtEl>
                                          <p:spTgt spid="139"/>
                                        </p:tgtEl>
                                      </p:cBhvr>
                                    </p:animEffect>
                                  </p:childTnLst>
                                </p:cTn>
                              </p:par>
                            </p:childTnLst>
                          </p:cTn>
                        </p:par>
                        <p:par>
                          <p:cTn id="123" fill="hold">
                            <p:stCondLst>
                              <p:cond delay="9000"/>
                            </p:stCondLst>
                            <p:childTnLst>
                              <p:par>
                                <p:cTn id="124" presetID="22" presetClass="entr" presetSubtype="4" fill="hold" grpId="0" nodeType="afterEffect">
                                  <p:stCondLst>
                                    <p:cond delay="0"/>
                                  </p:stCondLst>
                                  <p:childTnLst>
                                    <p:set>
                                      <p:cBhvr>
                                        <p:cTn id="125" dur="1" fill="hold">
                                          <p:stCondLst>
                                            <p:cond delay="0"/>
                                          </p:stCondLst>
                                        </p:cTn>
                                        <p:tgtEl>
                                          <p:spTgt spid="136"/>
                                        </p:tgtEl>
                                        <p:attrNameLst>
                                          <p:attrName>style.visibility</p:attrName>
                                        </p:attrNameLst>
                                      </p:cBhvr>
                                      <p:to>
                                        <p:strVal val="visible"/>
                                      </p:to>
                                    </p:set>
                                    <p:animEffect transition="in" filter="wipe(down)">
                                      <p:cBhvr>
                                        <p:cTn id="126" dur="10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06" grpId="0" animBg="1"/>
      <p:bldP spid="107" grpId="0" animBg="1"/>
      <p:bldP spid="108" grpId="0" animBg="1"/>
      <p:bldP spid="109" grpId="0" animBg="1"/>
      <p:bldP spid="110" grpId="0" animBg="1"/>
      <p:bldP spid="111" grpId="0" animBg="1"/>
      <p:bldP spid="133" grpId="0" animBg="1"/>
      <p:bldP spid="134" grpId="0" animBg="1"/>
      <p:bldP spid="154" grpId="0"/>
      <p:bldP spid="155" grpId="0"/>
      <p:bldP spid="152" grpId="0"/>
      <p:bldP spid="153" grpId="0"/>
      <p:bldP spid="150" grpId="0"/>
      <p:bldP spid="151" grpId="0"/>
      <p:bldP spid="138" grpId="0"/>
      <p:bldP spid="139" grpId="0"/>
      <p:bldP spid="13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图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458731" y="1294251"/>
            <a:ext cx="6942275" cy="4269499"/>
          </a:xfrm>
          <a:prstGeom prst="rect">
            <a:avLst/>
          </a:prstGeom>
        </p:spPr>
      </p:pic>
      <p:grpSp>
        <p:nvGrpSpPr>
          <p:cNvPr id="69" name="Group 10"/>
          <p:cNvGrpSpPr/>
          <p:nvPr/>
        </p:nvGrpSpPr>
        <p:grpSpPr>
          <a:xfrm>
            <a:off x="7069908" y="2943617"/>
            <a:ext cx="831273" cy="831273"/>
            <a:chOff x="6253939" y="2516220"/>
            <a:chExt cx="831273" cy="831273"/>
          </a:xfrm>
        </p:grpSpPr>
        <p:sp>
          <p:nvSpPr>
            <p:cNvPr id="70" name="Oval 11"/>
            <p:cNvSpPr/>
            <p:nvPr/>
          </p:nvSpPr>
          <p:spPr>
            <a:xfrm>
              <a:off x="6253939" y="2516220"/>
              <a:ext cx="831273" cy="831273"/>
            </a:xfrm>
            <a:prstGeom prst="ellipse">
              <a:avLst/>
            </a:prstGeom>
            <a:gradFill flip="none" rotWithShape="1">
              <a:gsLst>
                <a:gs pos="0">
                  <a:schemeClr val="bg1">
                    <a:lumMod val="95000"/>
                  </a:schemeClr>
                </a:gs>
                <a:gs pos="80000">
                  <a:srgbClr val="FFFFFF"/>
                </a:gs>
                <a:gs pos="100000">
                  <a:srgbClr val="E46C0A">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endParaRPr>
            </a:p>
          </p:txBody>
        </p:sp>
        <p:sp>
          <p:nvSpPr>
            <p:cNvPr id="71" name="AutoShape 117"/>
            <p:cNvSpPr/>
            <p:nvPr/>
          </p:nvSpPr>
          <p:spPr bwMode="auto">
            <a:xfrm>
              <a:off x="6437403" y="2772142"/>
              <a:ext cx="464344" cy="348456"/>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rgbClr val="87B0C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594" fontAlgn="base" hangingPunct="0">
                <a:spcBef>
                  <a:spcPct val="0"/>
                </a:spcBef>
                <a:spcAft>
                  <a:spcPct val="0"/>
                </a:spcAft>
              </a:pPr>
              <a:endParaRPr lang="en-US" sz="1467">
                <a:solidFill>
                  <a:schemeClr val="bg1"/>
                </a:solidFill>
                <a:effectLst>
                  <a:outerShdw blurRad="38100" dist="38100" dir="2700000" algn="tl">
                    <a:srgbClr val="000000"/>
                  </a:outerShdw>
                </a:effectLst>
                <a:latin typeface="Gill Sans" charset="0"/>
                <a:sym typeface="Gill Sans" charset="0"/>
              </a:endParaRPr>
            </a:p>
          </p:txBody>
        </p:sp>
      </p:grpSp>
      <p:grpSp>
        <p:nvGrpSpPr>
          <p:cNvPr id="72" name="Group 13"/>
          <p:cNvGrpSpPr/>
          <p:nvPr/>
        </p:nvGrpSpPr>
        <p:grpSpPr>
          <a:xfrm>
            <a:off x="7069908" y="4118040"/>
            <a:ext cx="831273" cy="831273"/>
            <a:chOff x="5716910" y="3464598"/>
            <a:chExt cx="831273" cy="831273"/>
          </a:xfrm>
        </p:grpSpPr>
        <p:sp>
          <p:nvSpPr>
            <p:cNvPr id="73" name="Oval 14"/>
            <p:cNvSpPr/>
            <p:nvPr/>
          </p:nvSpPr>
          <p:spPr>
            <a:xfrm>
              <a:off x="5716910" y="3464598"/>
              <a:ext cx="831273" cy="831273"/>
            </a:xfrm>
            <a:prstGeom prst="ellipse">
              <a:avLst/>
            </a:prstGeom>
            <a:gradFill flip="none" rotWithShape="1">
              <a:gsLst>
                <a:gs pos="0">
                  <a:schemeClr val="bg1">
                    <a:lumMod val="95000"/>
                  </a:schemeClr>
                </a:gs>
                <a:gs pos="80000">
                  <a:srgbClr val="FFFFFF"/>
                </a:gs>
                <a:gs pos="100000">
                  <a:srgbClr val="E46C0A">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endParaRPr>
            </a:p>
          </p:txBody>
        </p:sp>
        <p:grpSp>
          <p:nvGrpSpPr>
            <p:cNvPr id="74" name="Group 15"/>
            <p:cNvGrpSpPr/>
            <p:nvPr/>
          </p:nvGrpSpPr>
          <p:grpSpPr>
            <a:xfrm>
              <a:off x="5900374" y="3655628"/>
              <a:ext cx="464344" cy="464344"/>
              <a:chOff x="4439444" y="2582069"/>
              <a:chExt cx="464344" cy="464344"/>
            </a:xfrm>
            <a:solidFill>
              <a:schemeClr val="bg1"/>
            </a:solidFill>
          </p:grpSpPr>
          <p:sp>
            <p:nvSpPr>
              <p:cNvPr id="75"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solidFill>
                <a:srgbClr val="87B0C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594" fontAlgn="base" hangingPunct="0">
                  <a:spcBef>
                    <a:spcPct val="0"/>
                  </a:spcBef>
                  <a:spcAft>
                    <a:spcPct val="0"/>
                  </a:spcAft>
                </a:pPr>
                <a:endParaRPr lang="en-US" sz="1467">
                  <a:solidFill>
                    <a:schemeClr val="bg1"/>
                  </a:solidFill>
                  <a:effectLst>
                    <a:outerShdw blurRad="38100" dist="38100" dir="2700000" algn="tl">
                      <a:srgbClr val="000000"/>
                    </a:outerShdw>
                  </a:effectLst>
                  <a:latin typeface="Gill Sans" charset="0"/>
                  <a:sym typeface="Gill Sans" charset="0"/>
                </a:endParaRPr>
              </a:p>
            </p:txBody>
          </p:sp>
          <p:sp>
            <p:nvSpPr>
              <p:cNvPr id="76"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solidFill>
                <a:srgbClr val="87B0C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594" fontAlgn="base" hangingPunct="0">
                  <a:spcBef>
                    <a:spcPct val="0"/>
                  </a:spcBef>
                  <a:spcAft>
                    <a:spcPct val="0"/>
                  </a:spcAft>
                </a:pPr>
                <a:endParaRPr lang="en-US" sz="1467">
                  <a:solidFill>
                    <a:schemeClr val="bg1"/>
                  </a:solidFill>
                  <a:effectLst>
                    <a:outerShdw blurRad="38100" dist="38100" dir="2700000" algn="tl">
                      <a:srgbClr val="000000"/>
                    </a:outerShdw>
                  </a:effectLst>
                  <a:latin typeface="Gill Sans" charset="0"/>
                  <a:sym typeface="Gill Sans" charset="0"/>
                </a:endParaRPr>
              </a:p>
            </p:txBody>
          </p:sp>
          <p:sp>
            <p:nvSpPr>
              <p:cNvPr id="77"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solidFill>
                <a:srgbClr val="87B0C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594" fontAlgn="base" hangingPunct="0">
                  <a:spcBef>
                    <a:spcPct val="0"/>
                  </a:spcBef>
                  <a:spcAft>
                    <a:spcPct val="0"/>
                  </a:spcAft>
                </a:pPr>
                <a:endParaRPr lang="en-US" sz="1467">
                  <a:solidFill>
                    <a:schemeClr val="bg1"/>
                  </a:solidFill>
                  <a:effectLst>
                    <a:outerShdw blurRad="38100" dist="38100" dir="2700000" algn="tl">
                      <a:srgbClr val="000000"/>
                    </a:outerShdw>
                  </a:effectLst>
                  <a:latin typeface="Gill Sans" charset="0"/>
                  <a:sym typeface="Gill Sans" charset="0"/>
                </a:endParaRPr>
              </a:p>
            </p:txBody>
          </p:sp>
        </p:grpSp>
      </p:grpSp>
      <p:grpSp>
        <p:nvGrpSpPr>
          <p:cNvPr id="78" name="Group 19"/>
          <p:cNvGrpSpPr/>
          <p:nvPr/>
        </p:nvGrpSpPr>
        <p:grpSpPr>
          <a:xfrm>
            <a:off x="7069908" y="1771100"/>
            <a:ext cx="831273" cy="831273"/>
            <a:chOff x="6678551" y="1578185"/>
            <a:chExt cx="831273" cy="831273"/>
          </a:xfrm>
        </p:grpSpPr>
        <p:sp>
          <p:nvSpPr>
            <p:cNvPr id="79" name="Oval 20"/>
            <p:cNvSpPr/>
            <p:nvPr/>
          </p:nvSpPr>
          <p:spPr>
            <a:xfrm>
              <a:off x="6678551" y="1578185"/>
              <a:ext cx="831273" cy="831273"/>
            </a:xfrm>
            <a:prstGeom prst="ellipse">
              <a:avLst/>
            </a:prstGeom>
            <a:gradFill flip="none" rotWithShape="1">
              <a:gsLst>
                <a:gs pos="0">
                  <a:schemeClr val="bg1">
                    <a:lumMod val="95000"/>
                  </a:schemeClr>
                </a:gs>
                <a:gs pos="80000">
                  <a:srgbClr val="FFFFFF"/>
                </a:gs>
                <a:gs pos="100000">
                  <a:srgbClr val="E46C0A">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endParaRPr>
            </a:p>
          </p:txBody>
        </p:sp>
        <p:sp>
          <p:nvSpPr>
            <p:cNvPr id="80" name="AutoShape 139"/>
            <p:cNvSpPr/>
            <p:nvPr/>
          </p:nvSpPr>
          <p:spPr bwMode="auto">
            <a:xfrm>
              <a:off x="6862015" y="1768792"/>
              <a:ext cx="464344" cy="450057"/>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rgbClr val="87B0C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594" fontAlgn="base" hangingPunct="0">
                <a:spcBef>
                  <a:spcPct val="0"/>
                </a:spcBef>
                <a:spcAft>
                  <a:spcPct val="0"/>
                </a:spcAft>
              </a:pPr>
              <a:endParaRPr lang="en-US" sz="1467">
                <a:solidFill>
                  <a:schemeClr val="bg1"/>
                </a:solidFill>
                <a:effectLst>
                  <a:outerShdw blurRad="38100" dist="38100" dir="2700000" algn="tl">
                    <a:srgbClr val="000000"/>
                  </a:outerShdw>
                </a:effectLst>
                <a:latin typeface="Gill Sans" charset="0"/>
                <a:sym typeface="Gill Sans" charset="0"/>
              </a:endParaRPr>
            </a:p>
          </p:txBody>
        </p:sp>
      </p:grpSp>
      <p:sp>
        <p:nvSpPr>
          <p:cNvPr id="82" name="TextBox 81"/>
          <p:cNvSpPr txBox="1"/>
          <p:nvPr/>
        </p:nvSpPr>
        <p:spPr>
          <a:xfrm>
            <a:off x="8019065" y="1700809"/>
            <a:ext cx="1829347" cy="728341"/>
          </a:xfrm>
          <a:prstGeom prst="rect">
            <a:avLst/>
          </a:prstGeom>
          <a:noFill/>
        </p:spPr>
        <p:txBody>
          <a:bodyPr wrap="none" rtlCol="0">
            <a:spAutoFit/>
          </a:bodyPr>
          <a:lstStyle/>
          <a:p>
            <a:r>
              <a:rPr lang="zh-CN" altLang="en-US" sz="2133" b="1" dirty="0">
                <a:solidFill>
                  <a:schemeClr val="bg1"/>
                </a:solidFill>
                <a:latin typeface="微软雅黑" pitchFamily="34" charset="-122"/>
                <a:ea typeface="微软雅黑" pitchFamily="34" charset="-122"/>
              </a:rPr>
              <a:t>Click Add Text</a:t>
            </a:r>
          </a:p>
          <a:p>
            <a:endParaRPr lang="en-GB" sz="2000" b="1" dirty="0">
              <a:solidFill>
                <a:schemeClr val="bg1"/>
              </a:solidFill>
            </a:endParaRPr>
          </a:p>
        </p:txBody>
      </p:sp>
      <p:sp>
        <p:nvSpPr>
          <p:cNvPr id="83" name="Rectangle 24"/>
          <p:cNvSpPr/>
          <p:nvPr/>
        </p:nvSpPr>
        <p:spPr>
          <a:xfrm>
            <a:off x="8019063" y="2102280"/>
            <a:ext cx="3875315" cy="646331"/>
          </a:xfrm>
          <a:prstGeom prst="rect">
            <a:avLst/>
          </a:prstGeom>
        </p:spPr>
        <p:txBody>
          <a:bodyPr wrap="square">
            <a:spAutoFit/>
          </a:bodyPr>
          <a:lstStyle/>
          <a:p>
            <a:r>
              <a:rPr lang="zh-CN" altLang="en-US" sz="1200" dirty="0">
                <a:solidFill>
                  <a:schemeClr val="bg1"/>
                </a:solidFill>
                <a:latin typeface="微软雅黑" pitchFamily="34" charset="-122"/>
                <a:ea typeface="微软雅黑" pitchFamily="34" charset="-122"/>
              </a:rPr>
              <a:t>Click to enter the specific content click to enter the summary text content, the text content needs to refine the description of the sub-item content</a:t>
            </a:r>
            <a:endParaRPr lang="en-US" altLang="zh-CN" sz="1200" dirty="0">
              <a:solidFill>
                <a:schemeClr val="bg1"/>
              </a:solidFill>
              <a:latin typeface="微软雅黑" pitchFamily="34" charset="-122"/>
              <a:ea typeface="微软雅黑" pitchFamily="34" charset="-122"/>
            </a:endParaRPr>
          </a:p>
        </p:txBody>
      </p:sp>
      <p:sp>
        <p:nvSpPr>
          <p:cNvPr id="26" name="TextBox 25"/>
          <p:cNvSpPr txBox="1"/>
          <p:nvPr/>
        </p:nvSpPr>
        <p:spPr>
          <a:xfrm>
            <a:off x="8019065" y="2830101"/>
            <a:ext cx="1829347" cy="728341"/>
          </a:xfrm>
          <a:prstGeom prst="rect">
            <a:avLst/>
          </a:prstGeom>
          <a:noFill/>
        </p:spPr>
        <p:txBody>
          <a:bodyPr wrap="none" rtlCol="0">
            <a:spAutoFit/>
          </a:bodyPr>
          <a:lstStyle/>
          <a:p>
            <a:r>
              <a:rPr lang="zh-CN" altLang="en-US" sz="2133" b="1" dirty="0">
                <a:solidFill>
                  <a:schemeClr val="bg1"/>
                </a:solidFill>
                <a:latin typeface="微软雅黑" pitchFamily="34" charset="-122"/>
                <a:ea typeface="微软雅黑" pitchFamily="34" charset="-122"/>
              </a:rPr>
              <a:t>Click Add Text</a:t>
            </a:r>
          </a:p>
          <a:p>
            <a:endParaRPr lang="en-GB" sz="2000" b="1" dirty="0">
              <a:solidFill>
                <a:schemeClr val="bg1"/>
              </a:solidFill>
            </a:endParaRPr>
          </a:p>
        </p:txBody>
      </p:sp>
      <p:sp>
        <p:nvSpPr>
          <p:cNvPr id="27" name="Rectangle 24"/>
          <p:cNvSpPr/>
          <p:nvPr/>
        </p:nvSpPr>
        <p:spPr>
          <a:xfrm>
            <a:off x="8019063" y="3231572"/>
            <a:ext cx="3875315" cy="646331"/>
          </a:xfrm>
          <a:prstGeom prst="rect">
            <a:avLst/>
          </a:prstGeom>
        </p:spPr>
        <p:txBody>
          <a:bodyPr wrap="square">
            <a:spAutoFit/>
          </a:bodyPr>
          <a:lstStyle/>
          <a:p>
            <a:r>
              <a:rPr lang="zh-CN" altLang="en-US" sz="1200" dirty="0">
                <a:solidFill>
                  <a:schemeClr val="bg1"/>
                </a:solidFill>
                <a:latin typeface="微软雅黑" pitchFamily="34" charset="-122"/>
                <a:ea typeface="微软雅黑" pitchFamily="34" charset="-122"/>
              </a:rPr>
              <a:t>Click to enter the specific content click to enter the summary text content, the text content needs to refine the description of the sub-item content</a:t>
            </a:r>
            <a:endParaRPr lang="en-US" altLang="zh-CN" sz="1200" dirty="0">
              <a:solidFill>
                <a:schemeClr val="bg1"/>
              </a:solidFill>
              <a:latin typeface="微软雅黑" pitchFamily="34" charset="-122"/>
              <a:ea typeface="微软雅黑" pitchFamily="34" charset="-122"/>
            </a:endParaRPr>
          </a:p>
        </p:txBody>
      </p:sp>
      <p:sp>
        <p:nvSpPr>
          <p:cNvPr id="28" name="TextBox 27"/>
          <p:cNvSpPr txBox="1"/>
          <p:nvPr/>
        </p:nvSpPr>
        <p:spPr>
          <a:xfrm>
            <a:off x="8019065" y="4008641"/>
            <a:ext cx="1829347" cy="728341"/>
          </a:xfrm>
          <a:prstGeom prst="rect">
            <a:avLst/>
          </a:prstGeom>
          <a:noFill/>
        </p:spPr>
        <p:txBody>
          <a:bodyPr wrap="none" rtlCol="0">
            <a:spAutoFit/>
          </a:bodyPr>
          <a:lstStyle/>
          <a:p>
            <a:r>
              <a:rPr lang="zh-CN" altLang="en-US" sz="2133" b="1" dirty="0">
                <a:solidFill>
                  <a:schemeClr val="bg1"/>
                </a:solidFill>
                <a:latin typeface="微软雅黑" pitchFamily="34" charset="-122"/>
                <a:ea typeface="微软雅黑" pitchFamily="34" charset="-122"/>
              </a:rPr>
              <a:t>Click Add Text</a:t>
            </a:r>
          </a:p>
          <a:p>
            <a:endParaRPr lang="en-GB" sz="2000" b="1" dirty="0">
              <a:solidFill>
                <a:schemeClr val="bg1"/>
              </a:solidFill>
            </a:endParaRPr>
          </a:p>
        </p:txBody>
      </p:sp>
      <p:sp>
        <p:nvSpPr>
          <p:cNvPr id="29" name="Rectangle 24"/>
          <p:cNvSpPr/>
          <p:nvPr/>
        </p:nvSpPr>
        <p:spPr>
          <a:xfrm>
            <a:off x="8019063" y="4410112"/>
            <a:ext cx="3875315" cy="646331"/>
          </a:xfrm>
          <a:prstGeom prst="rect">
            <a:avLst/>
          </a:prstGeom>
        </p:spPr>
        <p:txBody>
          <a:bodyPr wrap="square">
            <a:spAutoFit/>
          </a:bodyPr>
          <a:lstStyle/>
          <a:p>
            <a:r>
              <a:rPr lang="zh-CN" altLang="en-US" sz="1200" dirty="0">
                <a:solidFill>
                  <a:schemeClr val="bg1"/>
                </a:solidFill>
                <a:latin typeface="微软雅黑" pitchFamily="34" charset="-122"/>
                <a:ea typeface="微软雅黑" pitchFamily="34" charset="-122"/>
              </a:rPr>
              <a:t>Click to enter the specific content click to enter the summary text content, the text content needs to refine the description of the sub-item content</a:t>
            </a:r>
            <a:endParaRPr lang="en-US" altLang="zh-CN" sz="1200" dirty="0">
              <a:solidFill>
                <a:schemeClr val="bg1"/>
              </a:solidFill>
              <a:latin typeface="微软雅黑" pitchFamily="34" charset="-122"/>
              <a:ea typeface="微软雅黑" pitchFamily="34" charset="-122"/>
            </a:endParaRPr>
          </a:p>
        </p:txBody>
      </p:sp>
      <p:sp>
        <p:nvSpPr>
          <p:cNvPr id="23" name="矩形 22"/>
          <p:cNvSpPr/>
          <p:nvPr/>
        </p:nvSpPr>
        <p:spPr>
          <a:xfrm>
            <a:off x="1718647" y="1852431"/>
            <a:ext cx="4442995" cy="2747152"/>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24" name="矩形 23"/>
          <p:cNvSpPr/>
          <p:nvPr/>
        </p:nvSpPr>
        <p:spPr>
          <a:xfrm>
            <a:off x="1335123" y="451832"/>
            <a:ext cx="1107996" cy="646331"/>
          </a:xfrm>
          <a:prstGeom prst="rect">
            <a:avLst/>
          </a:prstGeom>
        </p:spPr>
        <p:txBody>
          <a:bodyPr wrap="none">
            <a:spAutoFit/>
          </a:bodyPr>
          <a:lstStyle/>
          <a:p>
            <a:r>
              <a:rPr lang="zh-CN" altLang="en-US" sz="3600" b="1" dirty="0">
                <a:solidFill>
                  <a:srgbClr val="FFFFFF"/>
                </a:solidFill>
                <a:latin typeface="+mn-ea"/>
                <a:cs typeface="+mn-ea"/>
              </a:rPr>
              <a:t>Title</a:t>
            </a:r>
          </a:p>
        </p:txBody>
      </p:sp>
      <p:sp>
        <p:nvSpPr>
          <p:cNvPr id="25" name="文本框 24"/>
          <p:cNvSpPr txBox="1"/>
          <p:nvPr/>
        </p:nvSpPr>
        <p:spPr>
          <a:xfrm>
            <a:off x="12192000" y="9372600"/>
            <a:ext cx="877163" cy="369332"/>
          </a:xfrm>
          <a:prstGeom prst="rect">
            <a:avLst/>
          </a:prstGeom>
          <a:noFill/>
        </p:spPr>
        <p:txBody>
          <a:bodyPr wrap="none" rtlCol="0">
            <a:spAutoFit/>
          </a:bodyPr>
          <a:lstStyle/>
          <a:p>
            <a:r>
              <a:rPr lang="zh-CN" altLang="en-US" dirty="0"/>
              <a:t>Delay character</a:t>
            </a:r>
          </a:p>
        </p:txBody>
      </p:sp>
    </p:spTree>
    <p:extLst>
      <p:ext uri="{BB962C8B-B14F-4D97-AF65-F5344CB8AC3E}">
        <p14:creationId xmlns:p14="http://schemas.microsoft.com/office/powerpoint/2010/main" val="416148091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ppt_x"/>
                                          </p:val>
                                        </p:tav>
                                        <p:tav tm="100000">
                                          <p:val>
                                            <p:strVal val="#ppt_x"/>
                                          </p:val>
                                        </p:tav>
                                      </p:tavLst>
                                    </p:anim>
                                    <p:anim calcmode="lin" valueType="num">
                                      <p:cBhvr additive="base">
                                        <p:cTn id="8" dur="500" fill="hold"/>
                                        <p:tgtEl>
                                          <p:spTgt spid="6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78"/>
                                        </p:tgtEl>
                                        <p:attrNameLst>
                                          <p:attrName>style.visibility</p:attrName>
                                        </p:attrNameLst>
                                      </p:cBhvr>
                                      <p:to>
                                        <p:strVal val="visible"/>
                                      </p:to>
                                    </p:set>
                                    <p:anim calcmode="lin" valueType="num">
                                      <p:cBhvr>
                                        <p:cTn id="16" dur="500" fill="hold"/>
                                        <p:tgtEl>
                                          <p:spTgt spid="78"/>
                                        </p:tgtEl>
                                        <p:attrNameLst>
                                          <p:attrName>ppt_w</p:attrName>
                                        </p:attrNameLst>
                                      </p:cBhvr>
                                      <p:tavLst>
                                        <p:tav tm="0">
                                          <p:val>
                                            <p:fltVal val="0"/>
                                          </p:val>
                                        </p:tav>
                                        <p:tav tm="100000">
                                          <p:val>
                                            <p:strVal val="#ppt_w"/>
                                          </p:val>
                                        </p:tav>
                                      </p:tavLst>
                                    </p:anim>
                                    <p:anim calcmode="lin" valueType="num">
                                      <p:cBhvr>
                                        <p:cTn id="17" dur="500" fill="hold"/>
                                        <p:tgtEl>
                                          <p:spTgt spid="78"/>
                                        </p:tgtEl>
                                        <p:attrNameLst>
                                          <p:attrName>ppt_h</p:attrName>
                                        </p:attrNameLst>
                                      </p:cBhvr>
                                      <p:tavLst>
                                        <p:tav tm="0">
                                          <p:val>
                                            <p:fltVal val="0"/>
                                          </p:val>
                                        </p:tav>
                                        <p:tav tm="100000">
                                          <p:val>
                                            <p:strVal val="#ppt_h"/>
                                          </p:val>
                                        </p:tav>
                                      </p:tavLst>
                                    </p:anim>
                                    <p:animEffect transition="in" filter="fade">
                                      <p:cBhvr>
                                        <p:cTn id="18" dur="500"/>
                                        <p:tgtEl>
                                          <p:spTgt spid="78"/>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69"/>
                                        </p:tgtEl>
                                        <p:attrNameLst>
                                          <p:attrName>style.visibility</p:attrName>
                                        </p:attrNameLst>
                                      </p:cBhvr>
                                      <p:to>
                                        <p:strVal val="visible"/>
                                      </p:to>
                                    </p:set>
                                    <p:anim calcmode="lin" valueType="num">
                                      <p:cBhvr>
                                        <p:cTn id="22" dur="500" fill="hold"/>
                                        <p:tgtEl>
                                          <p:spTgt spid="69"/>
                                        </p:tgtEl>
                                        <p:attrNameLst>
                                          <p:attrName>ppt_w</p:attrName>
                                        </p:attrNameLst>
                                      </p:cBhvr>
                                      <p:tavLst>
                                        <p:tav tm="0">
                                          <p:val>
                                            <p:fltVal val="0"/>
                                          </p:val>
                                        </p:tav>
                                        <p:tav tm="100000">
                                          <p:val>
                                            <p:strVal val="#ppt_w"/>
                                          </p:val>
                                        </p:tav>
                                      </p:tavLst>
                                    </p:anim>
                                    <p:anim calcmode="lin" valueType="num">
                                      <p:cBhvr>
                                        <p:cTn id="23" dur="500" fill="hold"/>
                                        <p:tgtEl>
                                          <p:spTgt spid="69"/>
                                        </p:tgtEl>
                                        <p:attrNameLst>
                                          <p:attrName>ppt_h</p:attrName>
                                        </p:attrNameLst>
                                      </p:cBhvr>
                                      <p:tavLst>
                                        <p:tav tm="0">
                                          <p:val>
                                            <p:fltVal val="0"/>
                                          </p:val>
                                        </p:tav>
                                        <p:tav tm="100000">
                                          <p:val>
                                            <p:strVal val="#ppt_h"/>
                                          </p:val>
                                        </p:tav>
                                      </p:tavLst>
                                    </p:anim>
                                    <p:animEffect transition="in" filter="fade">
                                      <p:cBhvr>
                                        <p:cTn id="24" dur="500"/>
                                        <p:tgtEl>
                                          <p:spTgt spid="69"/>
                                        </p:tgtEl>
                                      </p:cBhvr>
                                    </p:animEffect>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72"/>
                                        </p:tgtEl>
                                        <p:attrNameLst>
                                          <p:attrName>style.visibility</p:attrName>
                                        </p:attrNameLst>
                                      </p:cBhvr>
                                      <p:to>
                                        <p:strVal val="visible"/>
                                      </p:to>
                                    </p:set>
                                    <p:anim calcmode="lin" valueType="num">
                                      <p:cBhvr>
                                        <p:cTn id="28" dur="500" fill="hold"/>
                                        <p:tgtEl>
                                          <p:spTgt spid="72"/>
                                        </p:tgtEl>
                                        <p:attrNameLst>
                                          <p:attrName>ppt_w</p:attrName>
                                        </p:attrNameLst>
                                      </p:cBhvr>
                                      <p:tavLst>
                                        <p:tav tm="0">
                                          <p:val>
                                            <p:fltVal val="0"/>
                                          </p:val>
                                        </p:tav>
                                        <p:tav tm="100000">
                                          <p:val>
                                            <p:strVal val="#ppt_w"/>
                                          </p:val>
                                        </p:tav>
                                      </p:tavLst>
                                    </p:anim>
                                    <p:anim calcmode="lin" valueType="num">
                                      <p:cBhvr>
                                        <p:cTn id="29" dur="500" fill="hold"/>
                                        <p:tgtEl>
                                          <p:spTgt spid="72"/>
                                        </p:tgtEl>
                                        <p:attrNameLst>
                                          <p:attrName>ppt_h</p:attrName>
                                        </p:attrNameLst>
                                      </p:cBhvr>
                                      <p:tavLst>
                                        <p:tav tm="0">
                                          <p:val>
                                            <p:fltVal val="0"/>
                                          </p:val>
                                        </p:tav>
                                        <p:tav tm="100000">
                                          <p:val>
                                            <p:strVal val="#ppt_h"/>
                                          </p:val>
                                        </p:tav>
                                      </p:tavLst>
                                    </p:anim>
                                    <p:animEffect transition="in" filter="fade">
                                      <p:cBhvr>
                                        <p:cTn id="30" dur="500"/>
                                        <p:tgtEl>
                                          <p:spTgt spid="72"/>
                                        </p:tgtEl>
                                      </p:cBhvr>
                                    </p:animEffect>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82"/>
                                        </p:tgtEl>
                                        <p:attrNameLst>
                                          <p:attrName>style.visibility</p:attrName>
                                        </p:attrNameLst>
                                      </p:cBhvr>
                                      <p:to>
                                        <p:strVal val="visible"/>
                                      </p:to>
                                    </p:set>
                                    <p:animEffect transition="in" filter="wipe(left)">
                                      <p:cBhvr>
                                        <p:cTn id="34" dur="500"/>
                                        <p:tgtEl>
                                          <p:spTgt spid="82"/>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wipe(left)">
                                      <p:cBhvr>
                                        <p:cTn id="37" dur="500"/>
                                        <p:tgtEl>
                                          <p:spTgt spid="83"/>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left)">
                                      <p:cBhvr>
                                        <p:cTn id="40" dur="500"/>
                                        <p:tgtEl>
                                          <p:spTgt spid="26"/>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left)">
                                      <p:cBhvr>
                                        <p:cTn id="43" dur="500"/>
                                        <p:tgtEl>
                                          <p:spTgt spid="27"/>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left)">
                                      <p:cBhvr>
                                        <p:cTn id="46" dur="500"/>
                                        <p:tgtEl>
                                          <p:spTgt spid="28"/>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left)">
                                      <p:cBhvr>
                                        <p:cTn id="49" dur="500"/>
                                        <p:tgtEl>
                                          <p:spTgt spid="29"/>
                                        </p:tgtEl>
                                      </p:cBhvr>
                                    </p:animEffect>
                                  </p:childTnLst>
                                </p:cTn>
                              </p:par>
                            </p:childTnLst>
                          </p:cTn>
                        </p:par>
                        <p:par>
                          <p:cTn id="50" fill="hold">
                            <p:stCondLst>
                              <p:cond delay="3000"/>
                            </p:stCondLst>
                            <p:childTnLst>
                              <p:par>
                                <p:cTn id="51" presetID="22" presetClass="entr" presetSubtype="4"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down)">
                                      <p:cBhvr>
                                        <p:cTn id="53"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3" grpId="0"/>
      <p:bldP spid="26" grpId="0"/>
      <p:bldP spid="27" grpId="0"/>
      <p:bldP spid="28" grpId="0"/>
      <p:bldP spid="29" grpId="0"/>
      <p:bldP spid="23" grpId="0" animBg="1"/>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Oval 65"/>
          <p:cNvSpPr>
            <a:spLocks noChangeArrowheads="1"/>
          </p:cNvSpPr>
          <p:nvPr/>
        </p:nvSpPr>
        <p:spPr bwMode="auto">
          <a:xfrm>
            <a:off x="3022388" y="6063490"/>
            <a:ext cx="5832648" cy="157183"/>
          </a:xfrm>
          <a:prstGeom prst="ellipse">
            <a:avLst/>
          </a:prstGeom>
          <a:gradFill rotWithShape="1">
            <a:gsLst>
              <a:gs pos="0">
                <a:srgbClr val="EEECE1">
                  <a:gamma/>
                  <a:shade val="46275"/>
                  <a:invGamma/>
                </a:srgbClr>
              </a:gs>
              <a:gs pos="100000">
                <a:srgbClr val="EEECE1">
                  <a:alpha val="0"/>
                </a:srgbClr>
              </a:gs>
            </a:gsLst>
            <a:path path="shape">
              <a:fillToRect l="50000" t="50000" r="50000" b="50000"/>
            </a:path>
          </a:gradFill>
          <a:ln w="9525">
            <a:noFill/>
            <a:round/>
          </a:ln>
          <a:effectLst/>
        </p:spPr>
        <p:txBody>
          <a:bodyPr wrap="none" lIns="91440" tIns="45720" rIns="91440" bIns="45720" anchor="ctr"/>
          <a:lstStyle/>
          <a:p>
            <a:pPr>
              <a:defRPr/>
            </a:pPr>
            <a:endParaRPr lang="zh-CN" altLang="en-US" sz="2400" kern="0">
              <a:solidFill>
                <a:schemeClr val="tx1">
                  <a:lumMod val="65000"/>
                  <a:lumOff val="35000"/>
                </a:schemeClr>
              </a:solidFill>
              <a:latin typeface="Arial" pitchFamily="34" charset="0"/>
              <a:ea typeface="宋体"/>
            </a:endParaRPr>
          </a:p>
        </p:txBody>
      </p:sp>
      <p:sp>
        <p:nvSpPr>
          <p:cNvPr id="164" name="矩形 12"/>
          <p:cNvSpPr/>
          <p:nvPr/>
        </p:nvSpPr>
        <p:spPr>
          <a:xfrm>
            <a:off x="3552834" y="2828450"/>
            <a:ext cx="4998652" cy="311081"/>
          </a:xfrm>
          <a:custGeom>
            <a:avLst/>
            <a:gdLst>
              <a:gd name="connsiteX0" fmla="*/ 0 w 4462612"/>
              <a:gd name="connsiteY0" fmla="*/ 0 h 560203"/>
              <a:gd name="connsiteX1" fmla="*/ 4462612 w 4462612"/>
              <a:gd name="connsiteY1" fmla="*/ 0 h 560203"/>
              <a:gd name="connsiteX2" fmla="*/ 4462612 w 4462612"/>
              <a:gd name="connsiteY2" fmla="*/ 560203 h 560203"/>
              <a:gd name="connsiteX3" fmla="*/ 0 w 4462612"/>
              <a:gd name="connsiteY3" fmla="*/ 560203 h 560203"/>
              <a:gd name="connsiteX4" fmla="*/ 0 w 4462612"/>
              <a:gd name="connsiteY4" fmla="*/ 0 h 560203"/>
              <a:gd name="connsiteX0-1" fmla="*/ 0 w 4462612"/>
              <a:gd name="connsiteY0-2" fmla="*/ 0 h 560203"/>
              <a:gd name="connsiteX1-3" fmla="*/ 4462612 w 4462612"/>
              <a:gd name="connsiteY1-4" fmla="*/ 0 h 560203"/>
              <a:gd name="connsiteX2-5" fmla="*/ 3770951 w 4462612"/>
              <a:gd name="connsiteY2-6" fmla="*/ 548480 h 560203"/>
              <a:gd name="connsiteX3-7" fmla="*/ 0 w 4462612"/>
              <a:gd name="connsiteY3-8" fmla="*/ 560203 h 560203"/>
              <a:gd name="connsiteX4-9" fmla="*/ 0 w 4462612"/>
              <a:gd name="connsiteY4-10" fmla="*/ 0 h 560203"/>
              <a:gd name="connsiteX0-11" fmla="*/ 527539 w 4990151"/>
              <a:gd name="connsiteY0-12" fmla="*/ 0 h 571926"/>
              <a:gd name="connsiteX1-13" fmla="*/ 4990151 w 4990151"/>
              <a:gd name="connsiteY1-14" fmla="*/ 0 h 571926"/>
              <a:gd name="connsiteX2-15" fmla="*/ 4298490 w 4990151"/>
              <a:gd name="connsiteY2-16" fmla="*/ 548480 h 571926"/>
              <a:gd name="connsiteX3-17" fmla="*/ 0 w 4990151"/>
              <a:gd name="connsiteY3-18" fmla="*/ 571926 h 571926"/>
              <a:gd name="connsiteX4-19" fmla="*/ 527539 w 4990151"/>
              <a:gd name="connsiteY4-20" fmla="*/ 0 h 571926"/>
              <a:gd name="connsiteX0-21" fmla="*/ 527539 w 4990151"/>
              <a:gd name="connsiteY0-22" fmla="*/ 0 h 582700"/>
              <a:gd name="connsiteX1-23" fmla="*/ 4990151 w 4990151"/>
              <a:gd name="connsiteY1-24" fmla="*/ 0 h 582700"/>
              <a:gd name="connsiteX2-25" fmla="*/ 4285302 w 4990151"/>
              <a:gd name="connsiteY2-26" fmla="*/ 582700 h 582700"/>
              <a:gd name="connsiteX3-27" fmla="*/ 0 w 4990151"/>
              <a:gd name="connsiteY3-28" fmla="*/ 571926 h 582700"/>
              <a:gd name="connsiteX4-29" fmla="*/ 527539 w 4990151"/>
              <a:gd name="connsiteY4-30" fmla="*/ 0 h 582700"/>
              <a:gd name="connsiteX0-31" fmla="*/ 409962 w 4872574"/>
              <a:gd name="connsiteY0-32" fmla="*/ 0 h 582700"/>
              <a:gd name="connsiteX1-33" fmla="*/ 4872574 w 4872574"/>
              <a:gd name="connsiteY1-34" fmla="*/ 0 h 582700"/>
              <a:gd name="connsiteX2-35" fmla="*/ 4167725 w 4872574"/>
              <a:gd name="connsiteY2-36" fmla="*/ 582700 h 582700"/>
              <a:gd name="connsiteX3-37" fmla="*/ 0 w 4872574"/>
              <a:gd name="connsiteY3-38" fmla="*/ 571926 h 582700"/>
              <a:gd name="connsiteX4-39" fmla="*/ 409962 w 4872574"/>
              <a:gd name="connsiteY4-40" fmla="*/ 0 h 582700"/>
            </a:gdLst>
            <a:ahLst/>
            <a:cxnLst>
              <a:cxn ang="0">
                <a:pos x="connsiteX0-31" y="connsiteY0-32"/>
              </a:cxn>
              <a:cxn ang="0">
                <a:pos x="connsiteX1-33" y="connsiteY1-34"/>
              </a:cxn>
              <a:cxn ang="0">
                <a:pos x="connsiteX2-35" y="connsiteY2-36"/>
              </a:cxn>
              <a:cxn ang="0">
                <a:pos x="connsiteX3-37" y="connsiteY3-38"/>
              </a:cxn>
              <a:cxn ang="0">
                <a:pos x="connsiteX4-39" y="connsiteY4-40"/>
              </a:cxn>
            </a:cxnLst>
            <a:rect l="l" t="t" r="r" b="b"/>
            <a:pathLst>
              <a:path w="4872574" h="582700">
                <a:moveTo>
                  <a:pt x="409962" y="0"/>
                </a:moveTo>
                <a:lnTo>
                  <a:pt x="4872574" y="0"/>
                </a:lnTo>
                <a:lnTo>
                  <a:pt x="4167725" y="582700"/>
                </a:lnTo>
                <a:lnTo>
                  <a:pt x="0" y="571926"/>
                </a:lnTo>
                <a:lnTo>
                  <a:pt x="409962" y="0"/>
                </a:lnTo>
                <a:close/>
              </a:path>
            </a:pathLst>
          </a:custGeom>
          <a:solidFill>
            <a:schemeClr val="bg2"/>
          </a:solidFill>
          <a:ln w="25400" cap="flat" cmpd="sng" algn="ctr">
            <a:noFill/>
            <a:prstDash val="solid"/>
          </a:ln>
          <a:effectLst/>
        </p:spPr>
        <p:txBody>
          <a:bodyPr rtlCol="0" anchor="ctr"/>
          <a:lstStyle/>
          <a:p>
            <a:pPr algn="ctr">
              <a:defRPr/>
            </a:pPr>
            <a:endParaRPr lang="zh-CN" altLang="en-US" sz="2400" kern="0">
              <a:solidFill>
                <a:schemeClr val="tx1">
                  <a:lumMod val="65000"/>
                  <a:lumOff val="35000"/>
                </a:schemeClr>
              </a:solidFill>
              <a:latin typeface="Calibri"/>
              <a:ea typeface="宋体"/>
            </a:endParaRPr>
          </a:p>
        </p:txBody>
      </p:sp>
      <p:sp>
        <p:nvSpPr>
          <p:cNvPr id="165" name="矩形 4"/>
          <p:cNvSpPr/>
          <p:nvPr/>
        </p:nvSpPr>
        <p:spPr>
          <a:xfrm>
            <a:off x="3432215" y="3128565"/>
            <a:ext cx="5327571" cy="1357612"/>
          </a:xfrm>
          <a:custGeom>
            <a:avLst/>
            <a:gdLst/>
            <a:ahLst/>
            <a:cxnLst/>
            <a:rect l="l" t="t" r="r" b="b"/>
            <a:pathLst>
              <a:path w="6479700" h="1651206">
                <a:moveTo>
                  <a:pt x="136084" y="0"/>
                </a:moveTo>
                <a:lnTo>
                  <a:pt x="6343617" y="0"/>
                </a:lnTo>
                <a:cubicBezTo>
                  <a:pt x="6432372" y="294354"/>
                  <a:pt x="6479700" y="606510"/>
                  <a:pt x="6479700" y="929719"/>
                </a:cubicBezTo>
                <a:cubicBezTo>
                  <a:pt x="6479700" y="1177787"/>
                  <a:pt x="6451820" y="1419344"/>
                  <a:pt x="6398058" y="1651206"/>
                </a:cubicBezTo>
                <a:lnTo>
                  <a:pt x="81642" y="1651206"/>
                </a:lnTo>
                <a:cubicBezTo>
                  <a:pt x="27880" y="1419344"/>
                  <a:pt x="0" y="1177787"/>
                  <a:pt x="0" y="929719"/>
                </a:cubicBezTo>
                <a:cubicBezTo>
                  <a:pt x="0" y="606510"/>
                  <a:pt x="47328" y="294354"/>
                  <a:pt x="136084" y="0"/>
                </a:cubicBezTo>
                <a:close/>
              </a:path>
            </a:pathLst>
          </a:custGeom>
          <a:solidFill>
            <a:schemeClr val="bg1"/>
          </a:solidFill>
          <a:ln w="25400" cap="flat" cmpd="sng" algn="ctr">
            <a:noFill/>
            <a:prstDash val="solid"/>
          </a:ln>
          <a:effectLst>
            <a:outerShdw blurRad="50800" dist="38100" dir="5400000" algn="t" rotWithShape="0">
              <a:prstClr val="black">
                <a:alpha val="40000"/>
              </a:prstClr>
            </a:outerShdw>
          </a:effectLst>
        </p:spPr>
        <p:txBody>
          <a:bodyPr rtlCol="0" anchor="ctr"/>
          <a:lstStyle/>
          <a:p>
            <a:pPr algn="ctr">
              <a:defRPr/>
            </a:pPr>
            <a:endParaRPr lang="zh-CN" altLang="en-US" sz="2400" kern="0">
              <a:solidFill>
                <a:schemeClr val="tx1">
                  <a:lumMod val="65000"/>
                  <a:lumOff val="35000"/>
                </a:schemeClr>
              </a:solidFill>
              <a:latin typeface="Calibri"/>
              <a:ea typeface="宋体"/>
            </a:endParaRPr>
          </a:p>
        </p:txBody>
      </p:sp>
      <p:sp>
        <p:nvSpPr>
          <p:cNvPr id="166" name="矩形 12"/>
          <p:cNvSpPr/>
          <p:nvPr/>
        </p:nvSpPr>
        <p:spPr>
          <a:xfrm>
            <a:off x="3585730" y="4486176"/>
            <a:ext cx="5108063" cy="313643"/>
          </a:xfrm>
          <a:custGeom>
            <a:avLst/>
            <a:gdLst>
              <a:gd name="connsiteX0" fmla="*/ 0 w 4462612"/>
              <a:gd name="connsiteY0" fmla="*/ 0 h 560203"/>
              <a:gd name="connsiteX1" fmla="*/ 4462612 w 4462612"/>
              <a:gd name="connsiteY1" fmla="*/ 0 h 560203"/>
              <a:gd name="connsiteX2" fmla="*/ 4462612 w 4462612"/>
              <a:gd name="connsiteY2" fmla="*/ 560203 h 560203"/>
              <a:gd name="connsiteX3" fmla="*/ 0 w 4462612"/>
              <a:gd name="connsiteY3" fmla="*/ 560203 h 560203"/>
              <a:gd name="connsiteX4" fmla="*/ 0 w 4462612"/>
              <a:gd name="connsiteY4" fmla="*/ 0 h 560203"/>
              <a:gd name="connsiteX0-1" fmla="*/ 0 w 4462612"/>
              <a:gd name="connsiteY0-2" fmla="*/ 0 h 560203"/>
              <a:gd name="connsiteX1-3" fmla="*/ 4462612 w 4462612"/>
              <a:gd name="connsiteY1-4" fmla="*/ 0 h 560203"/>
              <a:gd name="connsiteX2-5" fmla="*/ 3770951 w 4462612"/>
              <a:gd name="connsiteY2-6" fmla="*/ 548480 h 560203"/>
              <a:gd name="connsiteX3-7" fmla="*/ 0 w 4462612"/>
              <a:gd name="connsiteY3-8" fmla="*/ 560203 h 560203"/>
              <a:gd name="connsiteX4-9" fmla="*/ 0 w 4462612"/>
              <a:gd name="connsiteY4-10" fmla="*/ 0 h 560203"/>
              <a:gd name="connsiteX0-11" fmla="*/ 527539 w 4990151"/>
              <a:gd name="connsiteY0-12" fmla="*/ 0 h 571926"/>
              <a:gd name="connsiteX1-13" fmla="*/ 4990151 w 4990151"/>
              <a:gd name="connsiteY1-14" fmla="*/ 0 h 571926"/>
              <a:gd name="connsiteX2-15" fmla="*/ 4298490 w 4990151"/>
              <a:gd name="connsiteY2-16" fmla="*/ 548480 h 571926"/>
              <a:gd name="connsiteX3-17" fmla="*/ 0 w 4990151"/>
              <a:gd name="connsiteY3-18" fmla="*/ 571926 h 571926"/>
              <a:gd name="connsiteX4-19" fmla="*/ 527539 w 4990151"/>
              <a:gd name="connsiteY4-20" fmla="*/ 0 h 571926"/>
              <a:gd name="connsiteX0-21" fmla="*/ 527539 w 4990151"/>
              <a:gd name="connsiteY0-22" fmla="*/ 0 h 582700"/>
              <a:gd name="connsiteX1-23" fmla="*/ 4990151 w 4990151"/>
              <a:gd name="connsiteY1-24" fmla="*/ 0 h 582700"/>
              <a:gd name="connsiteX2-25" fmla="*/ 4285302 w 4990151"/>
              <a:gd name="connsiteY2-26" fmla="*/ 582700 h 582700"/>
              <a:gd name="connsiteX3-27" fmla="*/ 0 w 4990151"/>
              <a:gd name="connsiteY3-28" fmla="*/ 571926 h 582700"/>
              <a:gd name="connsiteX4-29" fmla="*/ 527539 w 4990151"/>
              <a:gd name="connsiteY4-30" fmla="*/ 0 h 582700"/>
              <a:gd name="connsiteX0-31" fmla="*/ 484964 w 4947576"/>
              <a:gd name="connsiteY0-32" fmla="*/ 0 h 582700"/>
              <a:gd name="connsiteX1-33" fmla="*/ 4947576 w 4947576"/>
              <a:gd name="connsiteY1-34" fmla="*/ 0 h 582700"/>
              <a:gd name="connsiteX2-35" fmla="*/ 4242727 w 4947576"/>
              <a:gd name="connsiteY2-36" fmla="*/ 582700 h 582700"/>
              <a:gd name="connsiteX3-37" fmla="*/ 0 w 4947576"/>
              <a:gd name="connsiteY3-38" fmla="*/ 571925 h 582700"/>
              <a:gd name="connsiteX4-39" fmla="*/ 484964 w 4947576"/>
              <a:gd name="connsiteY4-40" fmla="*/ 0 h 582700"/>
              <a:gd name="connsiteX0-41" fmla="*/ 495608 w 4958220"/>
              <a:gd name="connsiteY0-42" fmla="*/ 0 h 582700"/>
              <a:gd name="connsiteX1-43" fmla="*/ 4958220 w 4958220"/>
              <a:gd name="connsiteY1-44" fmla="*/ 0 h 582700"/>
              <a:gd name="connsiteX2-45" fmla="*/ 4253371 w 4958220"/>
              <a:gd name="connsiteY2-46" fmla="*/ 582700 h 582700"/>
              <a:gd name="connsiteX3-47" fmla="*/ 0 w 4958220"/>
              <a:gd name="connsiteY3-48" fmla="*/ 550815 h 582700"/>
              <a:gd name="connsiteX4-49" fmla="*/ 495608 w 4958220"/>
              <a:gd name="connsiteY4-50" fmla="*/ 0 h 582700"/>
              <a:gd name="connsiteX0-51" fmla="*/ 495608 w 4958220"/>
              <a:gd name="connsiteY0-52" fmla="*/ 0 h 582700"/>
              <a:gd name="connsiteX1-53" fmla="*/ 4958220 w 4958220"/>
              <a:gd name="connsiteY1-54" fmla="*/ 0 h 582700"/>
              <a:gd name="connsiteX2-55" fmla="*/ 4253371 w 4958220"/>
              <a:gd name="connsiteY2-56" fmla="*/ 582700 h 582700"/>
              <a:gd name="connsiteX3-57" fmla="*/ 0 w 4958220"/>
              <a:gd name="connsiteY3-58" fmla="*/ 550815 h 582700"/>
              <a:gd name="connsiteX4-59" fmla="*/ 495608 w 4958220"/>
              <a:gd name="connsiteY4-60" fmla="*/ 0 h 582700"/>
            </a:gdLst>
            <a:ahLst/>
            <a:cxnLst>
              <a:cxn ang="0">
                <a:pos x="connsiteX0-51" y="connsiteY0-52"/>
              </a:cxn>
              <a:cxn ang="0">
                <a:pos x="connsiteX1-53" y="connsiteY1-54"/>
              </a:cxn>
              <a:cxn ang="0">
                <a:pos x="connsiteX2-55" y="connsiteY2-56"/>
              </a:cxn>
              <a:cxn ang="0">
                <a:pos x="connsiteX3-57" y="connsiteY3-58"/>
              </a:cxn>
              <a:cxn ang="0">
                <a:pos x="connsiteX4-59" y="connsiteY4-60"/>
              </a:cxn>
            </a:cxnLst>
            <a:rect l="l" t="t" r="r" b="b"/>
            <a:pathLst>
              <a:path w="4958220" h="582700">
                <a:moveTo>
                  <a:pt x="495608" y="0"/>
                </a:moveTo>
                <a:lnTo>
                  <a:pt x="4958220" y="0"/>
                </a:lnTo>
                <a:lnTo>
                  <a:pt x="4253371" y="582700"/>
                </a:lnTo>
                <a:lnTo>
                  <a:pt x="0" y="550815"/>
                </a:lnTo>
                <a:lnTo>
                  <a:pt x="495608" y="0"/>
                </a:lnTo>
                <a:close/>
              </a:path>
            </a:pathLst>
          </a:custGeom>
          <a:solidFill>
            <a:schemeClr val="bg2"/>
          </a:solidFill>
          <a:ln w="25400" cap="flat" cmpd="sng" algn="ctr">
            <a:noFill/>
            <a:prstDash val="solid"/>
          </a:ln>
          <a:effectLst/>
        </p:spPr>
        <p:txBody>
          <a:bodyPr rtlCol="0" anchor="ctr"/>
          <a:lstStyle/>
          <a:p>
            <a:pPr algn="ctr">
              <a:defRPr/>
            </a:pPr>
            <a:endParaRPr lang="zh-CN" altLang="en-US" sz="2400" kern="0">
              <a:solidFill>
                <a:schemeClr val="tx1">
                  <a:lumMod val="65000"/>
                  <a:lumOff val="35000"/>
                </a:schemeClr>
              </a:solidFill>
              <a:latin typeface="Calibri"/>
              <a:ea typeface="宋体"/>
            </a:endParaRPr>
          </a:p>
        </p:txBody>
      </p:sp>
      <p:sp>
        <p:nvSpPr>
          <p:cNvPr id="167" name="矩形 4"/>
          <p:cNvSpPr/>
          <p:nvPr/>
        </p:nvSpPr>
        <p:spPr>
          <a:xfrm>
            <a:off x="3640517" y="1470838"/>
            <a:ext cx="4910969" cy="1357612"/>
          </a:xfrm>
          <a:custGeom>
            <a:avLst/>
            <a:gdLst/>
            <a:ahLst/>
            <a:cxnLst/>
            <a:rect l="l" t="t" r="r" b="b"/>
            <a:pathLst>
              <a:path w="5973005" h="1651206">
                <a:moveTo>
                  <a:pt x="1566860" y="0"/>
                </a:moveTo>
                <a:lnTo>
                  <a:pt x="4406144" y="0"/>
                </a:lnTo>
                <a:cubicBezTo>
                  <a:pt x="5109269" y="339593"/>
                  <a:pt x="5668506" y="928551"/>
                  <a:pt x="5973005" y="1651206"/>
                </a:cubicBezTo>
                <a:lnTo>
                  <a:pt x="0" y="1651206"/>
                </a:lnTo>
                <a:cubicBezTo>
                  <a:pt x="304499" y="928551"/>
                  <a:pt x="863736" y="339593"/>
                  <a:pt x="1566860" y="0"/>
                </a:cubicBezTo>
                <a:close/>
              </a:path>
            </a:pathLst>
          </a:custGeom>
          <a:solidFill>
            <a:schemeClr val="bg1"/>
          </a:solidFill>
          <a:ln w="25400" cap="flat" cmpd="sng" algn="ctr">
            <a:noFill/>
            <a:prstDash val="solid"/>
          </a:ln>
          <a:effectLst>
            <a:outerShdw blurRad="50800" dist="38100" dir="5400000" algn="t" rotWithShape="0">
              <a:prstClr val="black">
                <a:alpha val="40000"/>
              </a:prstClr>
            </a:outerShdw>
          </a:effectLst>
        </p:spPr>
        <p:txBody>
          <a:bodyPr rtlCol="0" anchor="ctr"/>
          <a:lstStyle/>
          <a:p>
            <a:pPr algn="ctr">
              <a:defRPr/>
            </a:pPr>
            <a:endParaRPr lang="zh-CN" altLang="en-US" sz="2400" kern="0">
              <a:solidFill>
                <a:schemeClr val="tx1">
                  <a:lumMod val="65000"/>
                  <a:lumOff val="35000"/>
                </a:schemeClr>
              </a:solidFill>
              <a:latin typeface="Calibri"/>
              <a:ea typeface="宋体"/>
            </a:endParaRPr>
          </a:p>
        </p:txBody>
      </p:sp>
      <p:sp>
        <p:nvSpPr>
          <p:cNvPr id="168" name="矩形 4"/>
          <p:cNvSpPr/>
          <p:nvPr/>
        </p:nvSpPr>
        <p:spPr>
          <a:xfrm>
            <a:off x="3585933" y="4777886"/>
            <a:ext cx="5020135" cy="1357612"/>
          </a:xfrm>
          <a:custGeom>
            <a:avLst/>
            <a:gdLst/>
            <a:ahLst/>
            <a:cxnLst/>
            <a:rect l="l" t="t" r="r" b="b"/>
            <a:pathLst>
              <a:path w="6105779" h="1651206">
                <a:moveTo>
                  <a:pt x="0" y="0"/>
                </a:moveTo>
                <a:lnTo>
                  <a:pt x="6105779" y="0"/>
                </a:lnTo>
                <a:cubicBezTo>
                  <a:pt x="5867381" y="687291"/>
                  <a:pt x="5401050" y="1267480"/>
                  <a:pt x="4796909" y="1651206"/>
                </a:cubicBezTo>
                <a:lnTo>
                  <a:pt x="1308869" y="1651206"/>
                </a:lnTo>
                <a:cubicBezTo>
                  <a:pt x="704729" y="1267480"/>
                  <a:pt x="238398" y="687291"/>
                  <a:pt x="0" y="0"/>
                </a:cubicBezTo>
                <a:close/>
              </a:path>
            </a:pathLst>
          </a:custGeom>
          <a:solidFill>
            <a:schemeClr val="bg1"/>
          </a:solidFill>
          <a:ln w="25400" cap="flat" cmpd="sng" algn="ctr">
            <a:noFill/>
            <a:prstDash val="solid"/>
          </a:ln>
          <a:effectLst>
            <a:outerShdw blurRad="50800" dist="38100" dir="5400000" algn="t" rotWithShape="0">
              <a:prstClr val="black">
                <a:alpha val="40000"/>
              </a:prstClr>
            </a:outerShdw>
          </a:effectLst>
        </p:spPr>
        <p:txBody>
          <a:bodyPr rtlCol="0" anchor="ctr"/>
          <a:lstStyle/>
          <a:p>
            <a:pPr algn="ctr">
              <a:defRPr/>
            </a:pPr>
            <a:endParaRPr lang="zh-CN" altLang="en-US" sz="2400" kern="0">
              <a:solidFill>
                <a:schemeClr val="tx1">
                  <a:lumMod val="65000"/>
                  <a:lumOff val="35000"/>
                </a:schemeClr>
              </a:solidFill>
              <a:latin typeface="Calibri"/>
              <a:ea typeface="宋体"/>
            </a:endParaRPr>
          </a:p>
        </p:txBody>
      </p:sp>
      <p:sp>
        <p:nvSpPr>
          <p:cNvPr id="151" name="Rectangle 33"/>
          <p:cNvSpPr/>
          <p:nvPr/>
        </p:nvSpPr>
        <p:spPr>
          <a:xfrm>
            <a:off x="4557909" y="4850084"/>
            <a:ext cx="3163703" cy="1167692"/>
          </a:xfrm>
          <a:prstGeom prst="rect">
            <a:avLst/>
          </a:prstGeom>
        </p:spPr>
        <p:txBody>
          <a:bodyPr wrap="square">
            <a:spAutoFit/>
          </a:bodyPr>
          <a:lstStyle/>
          <a:p>
            <a:pPr>
              <a:lnSpc>
                <a:spcPct val="150000"/>
              </a:lnSpc>
            </a:pPr>
            <a:r>
              <a:rPr lang="zh-CN" altLang="en-US" sz="1200" dirty="0">
                <a:solidFill>
                  <a:srgbClr val="87B0C7"/>
                </a:solidFill>
                <a:latin typeface="微软雅黑" pitchFamily="34" charset="-122"/>
                <a:ea typeface="微软雅黑" pitchFamily="34" charset="-122"/>
              </a:rPr>
              <a:t>Click to enter the specific content click to enter the summary text content, the text content needs to refine the description of the sub-item content</a:t>
            </a:r>
            <a:endParaRPr lang="en-US" altLang="zh-CN" sz="1200" dirty="0">
              <a:solidFill>
                <a:srgbClr val="87B0C7"/>
              </a:solidFill>
              <a:latin typeface="微软雅黑" pitchFamily="34" charset="-122"/>
              <a:ea typeface="微软雅黑" pitchFamily="34" charset="-122"/>
            </a:endParaRPr>
          </a:p>
        </p:txBody>
      </p:sp>
      <p:sp>
        <p:nvSpPr>
          <p:cNvPr id="152" name="Rectangle 34"/>
          <p:cNvSpPr/>
          <p:nvPr/>
        </p:nvSpPr>
        <p:spPr>
          <a:xfrm>
            <a:off x="4528251" y="1651399"/>
            <a:ext cx="3163703" cy="1167692"/>
          </a:xfrm>
          <a:prstGeom prst="rect">
            <a:avLst/>
          </a:prstGeom>
        </p:spPr>
        <p:txBody>
          <a:bodyPr wrap="square">
            <a:spAutoFit/>
          </a:bodyPr>
          <a:lstStyle/>
          <a:p>
            <a:pPr>
              <a:lnSpc>
                <a:spcPct val="150000"/>
              </a:lnSpc>
            </a:pPr>
            <a:r>
              <a:rPr lang="zh-CN" altLang="en-US" sz="1200" dirty="0">
                <a:solidFill>
                  <a:srgbClr val="87B0C7"/>
                </a:solidFill>
                <a:latin typeface="微软雅黑" pitchFamily="34" charset="-122"/>
                <a:ea typeface="微软雅黑" pitchFamily="34" charset="-122"/>
              </a:rPr>
              <a:t>Click to enter the specific content click to enter the summary text content, the text content needs to refine the description of the sub-item content</a:t>
            </a:r>
            <a:endParaRPr lang="en-US" altLang="zh-CN" sz="1200" dirty="0">
              <a:solidFill>
                <a:srgbClr val="87B0C7"/>
              </a:solidFill>
              <a:latin typeface="微软雅黑" pitchFamily="34" charset="-122"/>
              <a:ea typeface="微软雅黑" pitchFamily="34" charset="-122"/>
            </a:endParaRPr>
          </a:p>
        </p:txBody>
      </p:sp>
      <p:sp>
        <p:nvSpPr>
          <p:cNvPr id="153" name="Rectangle 35"/>
          <p:cNvSpPr/>
          <p:nvPr/>
        </p:nvSpPr>
        <p:spPr>
          <a:xfrm>
            <a:off x="3919498" y="3504817"/>
            <a:ext cx="4353005" cy="890693"/>
          </a:xfrm>
          <a:prstGeom prst="rect">
            <a:avLst/>
          </a:prstGeom>
        </p:spPr>
        <p:txBody>
          <a:bodyPr wrap="square">
            <a:spAutoFit/>
          </a:bodyPr>
          <a:lstStyle/>
          <a:p>
            <a:pPr>
              <a:lnSpc>
                <a:spcPct val="150000"/>
              </a:lnSpc>
            </a:pPr>
            <a:r>
              <a:rPr lang="zh-CN" altLang="en-US" sz="1200" dirty="0">
                <a:solidFill>
                  <a:srgbClr val="87B0C7"/>
                </a:solidFill>
                <a:latin typeface="微软雅黑" pitchFamily="34" charset="-122"/>
                <a:ea typeface="微软雅黑" pitchFamily="34" charset="-122"/>
              </a:rPr>
              <a:t>Click to enter the specific content click to enter the summary text content, the text content needs to refine the description of the sub-item content</a:t>
            </a:r>
            <a:endParaRPr lang="en-US" altLang="zh-CN" sz="1200" dirty="0">
              <a:solidFill>
                <a:srgbClr val="87B0C7"/>
              </a:solidFill>
              <a:latin typeface="微软雅黑" pitchFamily="34" charset="-122"/>
              <a:ea typeface="微软雅黑" pitchFamily="34" charset="-122"/>
            </a:endParaRPr>
          </a:p>
        </p:txBody>
      </p:sp>
      <p:cxnSp>
        <p:nvCxnSpPr>
          <p:cNvPr id="169" name="Straight Connector 37"/>
          <p:cNvCxnSpPr/>
          <p:nvPr/>
        </p:nvCxnSpPr>
        <p:spPr>
          <a:xfrm>
            <a:off x="2053883" y="1915729"/>
            <a:ext cx="1997612"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70" name="TextBox 169"/>
          <p:cNvSpPr txBox="1"/>
          <p:nvPr/>
        </p:nvSpPr>
        <p:spPr>
          <a:xfrm>
            <a:off x="459529" y="1433520"/>
            <a:ext cx="1470274" cy="933654"/>
          </a:xfrm>
          <a:prstGeom prst="rect">
            <a:avLst/>
          </a:prstGeom>
          <a:noFill/>
        </p:spPr>
        <p:txBody>
          <a:bodyPr wrap="none" lIns="91440" tIns="45720" rIns="91440" bIns="45720" rtlCol="0">
            <a:spAutoFit/>
          </a:bodyPr>
          <a:lstStyle/>
          <a:p>
            <a:r>
              <a:rPr lang="en-US" sz="5467" dirty="0">
                <a:solidFill>
                  <a:schemeClr val="bg1"/>
                </a:solidFill>
                <a:latin typeface="+mj-lt"/>
              </a:rPr>
              <a:t>95%</a:t>
            </a:r>
            <a:endParaRPr lang="en-GB" sz="5467" dirty="0">
              <a:solidFill>
                <a:schemeClr val="bg1"/>
              </a:solidFill>
              <a:latin typeface="+mj-lt"/>
            </a:endParaRPr>
          </a:p>
        </p:txBody>
      </p:sp>
      <p:sp>
        <p:nvSpPr>
          <p:cNvPr id="171" name="Rectangle 39"/>
          <p:cNvSpPr/>
          <p:nvPr/>
        </p:nvSpPr>
        <p:spPr>
          <a:xfrm>
            <a:off x="464324" y="2207313"/>
            <a:ext cx="3074221" cy="1167692"/>
          </a:xfrm>
          <a:prstGeom prst="rect">
            <a:avLst/>
          </a:prstGeom>
        </p:spPr>
        <p:txBody>
          <a:bodyPr wrap="square" lIns="91440" tIns="45720" rIns="91440" bIns="45720">
            <a:spAutoFit/>
          </a:bodyPr>
          <a:lstStyle/>
          <a:p>
            <a:pPr>
              <a:lnSpc>
                <a:spcPct val="150000"/>
              </a:lnSpc>
            </a:pPr>
            <a:r>
              <a:rPr lang="zh-CN" altLang="en-US" sz="1200" dirty="0">
                <a:solidFill>
                  <a:schemeClr val="bg1"/>
                </a:solidFill>
                <a:latin typeface="微软雅黑" pitchFamily="34" charset="-122"/>
                <a:ea typeface="微软雅黑" pitchFamily="34" charset="-122"/>
              </a:rPr>
              <a:t>Click to enter the specific content click to enter the summary text content, the text content needs to refine the description of the sub-item content</a:t>
            </a:r>
            <a:endParaRPr lang="en-US" altLang="zh-CN" sz="1200" dirty="0">
              <a:solidFill>
                <a:schemeClr val="bg1"/>
              </a:solidFill>
              <a:latin typeface="微软雅黑" pitchFamily="34" charset="-122"/>
              <a:ea typeface="微软雅黑" pitchFamily="34" charset="-122"/>
            </a:endParaRPr>
          </a:p>
        </p:txBody>
      </p:sp>
      <p:cxnSp>
        <p:nvCxnSpPr>
          <p:cNvPr id="172" name="Straight Connector 40"/>
          <p:cNvCxnSpPr/>
          <p:nvPr/>
        </p:nvCxnSpPr>
        <p:spPr>
          <a:xfrm>
            <a:off x="8855037" y="3320152"/>
            <a:ext cx="1499371"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73" name="TextBox 172"/>
          <p:cNvSpPr txBox="1"/>
          <p:nvPr/>
        </p:nvSpPr>
        <p:spPr>
          <a:xfrm>
            <a:off x="10426387" y="2858487"/>
            <a:ext cx="1470274" cy="933654"/>
          </a:xfrm>
          <a:prstGeom prst="rect">
            <a:avLst/>
          </a:prstGeom>
          <a:noFill/>
        </p:spPr>
        <p:txBody>
          <a:bodyPr wrap="none" lIns="91440" tIns="45720" rIns="91440" bIns="45720" rtlCol="0">
            <a:spAutoFit/>
          </a:bodyPr>
          <a:lstStyle/>
          <a:p>
            <a:r>
              <a:rPr lang="en-US" sz="5467" dirty="0">
                <a:solidFill>
                  <a:schemeClr val="bg1"/>
                </a:solidFill>
                <a:latin typeface="+mj-lt"/>
              </a:rPr>
              <a:t>78%</a:t>
            </a:r>
            <a:endParaRPr lang="en-GB" sz="5467" dirty="0">
              <a:solidFill>
                <a:schemeClr val="bg1"/>
              </a:solidFill>
              <a:latin typeface="+mj-lt"/>
            </a:endParaRPr>
          </a:p>
        </p:txBody>
      </p:sp>
      <p:sp>
        <p:nvSpPr>
          <p:cNvPr id="174" name="Rectangle 44"/>
          <p:cNvSpPr/>
          <p:nvPr/>
        </p:nvSpPr>
        <p:spPr>
          <a:xfrm>
            <a:off x="8889276" y="3716543"/>
            <a:ext cx="3074221" cy="1108380"/>
          </a:xfrm>
          <a:prstGeom prst="rect">
            <a:avLst/>
          </a:prstGeom>
        </p:spPr>
        <p:txBody>
          <a:bodyPr wrap="square" lIns="91440" tIns="45720" rIns="91440" bIns="45720">
            <a:spAutoFit/>
          </a:bodyPr>
          <a:lstStyle/>
          <a:p>
            <a:pPr>
              <a:lnSpc>
                <a:spcPct val="150000"/>
              </a:lnSpc>
            </a:pPr>
            <a:r>
              <a:rPr lang="zh-CN" altLang="en-US" sz="1467" dirty="0">
                <a:solidFill>
                  <a:schemeClr val="bg1"/>
                </a:solidFill>
                <a:latin typeface="微软雅黑" pitchFamily="34" charset="-122"/>
                <a:ea typeface="微软雅黑" pitchFamily="34" charset="-122"/>
              </a:rPr>
              <a:t>Click to enter the specific content click to enter the summary text content, the text content needs to refine the description of the sub-item content</a:t>
            </a:r>
            <a:endParaRPr lang="en-US" altLang="zh-CN" sz="1467" dirty="0">
              <a:solidFill>
                <a:schemeClr val="bg1"/>
              </a:solidFill>
              <a:latin typeface="微软雅黑" pitchFamily="34" charset="-122"/>
              <a:ea typeface="微软雅黑" pitchFamily="34" charset="-122"/>
            </a:endParaRPr>
          </a:p>
        </p:txBody>
      </p:sp>
      <p:sp>
        <p:nvSpPr>
          <p:cNvPr id="175" name="TextBox 174"/>
          <p:cNvSpPr txBox="1"/>
          <p:nvPr/>
        </p:nvSpPr>
        <p:spPr>
          <a:xfrm>
            <a:off x="467040" y="4332827"/>
            <a:ext cx="1470274" cy="933654"/>
          </a:xfrm>
          <a:prstGeom prst="rect">
            <a:avLst/>
          </a:prstGeom>
          <a:noFill/>
        </p:spPr>
        <p:txBody>
          <a:bodyPr wrap="none" lIns="91440" tIns="45720" rIns="91440" bIns="45720" rtlCol="0">
            <a:spAutoFit/>
          </a:bodyPr>
          <a:lstStyle/>
          <a:p>
            <a:r>
              <a:rPr lang="en-US" sz="5467">
                <a:solidFill>
                  <a:schemeClr val="bg1"/>
                </a:solidFill>
                <a:latin typeface="+mj-lt"/>
              </a:rPr>
              <a:t>55%</a:t>
            </a:r>
            <a:endParaRPr lang="en-GB" sz="5467">
              <a:solidFill>
                <a:schemeClr val="bg1"/>
              </a:solidFill>
              <a:latin typeface="+mj-lt"/>
            </a:endParaRPr>
          </a:p>
        </p:txBody>
      </p:sp>
      <p:sp>
        <p:nvSpPr>
          <p:cNvPr id="176" name="Rectangle 49"/>
          <p:cNvSpPr/>
          <p:nvPr/>
        </p:nvSpPr>
        <p:spPr>
          <a:xfrm>
            <a:off x="508187" y="5097466"/>
            <a:ext cx="3074221" cy="1167692"/>
          </a:xfrm>
          <a:prstGeom prst="rect">
            <a:avLst/>
          </a:prstGeom>
        </p:spPr>
        <p:txBody>
          <a:bodyPr wrap="square" lIns="91440" tIns="45720" rIns="91440" bIns="45720">
            <a:spAutoFit/>
          </a:bodyPr>
          <a:lstStyle/>
          <a:p>
            <a:pPr>
              <a:lnSpc>
                <a:spcPct val="150000"/>
              </a:lnSpc>
            </a:pPr>
            <a:r>
              <a:rPr lang="zh-CN" altLang="en-US" sz="1200" dirty="0">
                <a:solidFill>
                  <a:schemeClr val="bg1"/>
                </a:solidFill>
                <a:latin typeface="微软雅黑" pitchFamily="34" charset="-122"/>
                <a:ea typeface="微软雅黑" pitchFamily="34" charset="-122"/>
              </a:rPr>
              <a:t>Click to enter the specific content click to enter the summary text content, the text content needs to refine the description of the sub-item content</a:t>
            </a:r>
            <a:endParaRPr lang="en-US" altLang="zh-CN" sz="1200" dirty="0">
              <a:solidFill>
                <a:schemeClr val="bg1"/>
              </a:solidFill>
              <a:latin typeface="微软雅黑" pitchFamily="34" charset="-122"/>
              <a:ea typeface="微软雅黑" pitchFamily="34" charset="-122"/>
            </a:endParaRPr>
          </a:p>
        </p:txBody>
      </p:sp>
      <p:cxnSp>
        <p:nvCxnSpPr>
          <p:cNvPr id="177" name="Straight Connector 50"/>
          <p:cNvCxnSpPr/>
          <p:nvPr/>
        </p:nvCxnSpPr>
        <p:spPr>
          <a:xfrm>
            <a:off x="2001435" y="4939144"/>
            <a:ext cx="1537111"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1335123" y="451832"/>
            <a:ext cx="1107996" cy="646331"/>
          </a:xfrm>
          <a:prstGeom prst="rect">
            <a:avLst/>
          </a:prstGeom>
        </p:spPr>
        <p:txBody>
          <a:bodyPr wrap="none">
            <a:spAutoFit/>
          </a:bodyPr>
          <a:lstStyle/>
          <a:p>
            <a:r>
              <a:rPr lang="zh-CN" altLang="en-US" sz="3600" b="1" dirty="0">
                <a:solidFill>
                  <a:srgbClr val="FFFFFF"/>
                </a:solidFill>
                <a:latin typeface="+mn-ea"/>
                <a:cs typeface="+mn-ea"/>
              </a:rPr>
              <a:t>Title</a:t>
            </a:r>
          </a:p>
        </p:txBody>
      </p:sp>
      <p:sp>
        <p:nvSpPr>
          <p:cNvPr id="22" name="文本框 21"/>
          <p:cNvSpPr txBox="1"/>
          <p:nvPr/>
        </p:nvSpPr>
        <p:spPr>
          <a:xfrm>
            <a:off x="12192000" y="9372600"/>
            <a:ext cx="877163" cy="369332"/>
          </a:xfrm>
          <a:prstGeom prst="rect">
            <a:avLst/>
          </a:prstGeom>
          <a:noFill/>
        </p:spPr>
        <p:txBody>
          <a:bodyPr wrap="none" rtlCol="0">
            <a:spAutoFit/>
          </a:bodyPr>
          <a:lstStyle/>
          <a:p>
            <a:r>
              <a:rPr lang="zh-CN" altLang="en-US" dirty="0"/>
              <a:t>Delay character</a:t>
            </a:r>
          </a:p>
        </p:txBody>
      </p:sp>
    </p:spTree>
    <p:extLst>
      <p:ext uri="{BB962C8B-B14F-4D97-AF65-F5344CB8AC3E}">
        <p14:creationId xmlns:p14="http://schemas.microsoft.com/office/powerpoint/2010/main" val="382526181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down)">
                                      <p:cBhvr>
                                        <p:cTn id="7" dur="500"/>
                                        <p:tgtEl>
                                          <p:spTgt spid="16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5"/>
                                        </p:tgtEl>
                                        <p:attrNameLst>
                                          <p:attrName>style.visibility</p:attrName>
                                        </p:attrNameLst>
                                      </p:cBhvr>
                                      <p:to>
                                        <p:strVal val="visible"/>
                                      </p:to>
                                    </p:set>
                                    <p:animEffect transition="in" filter="fade">
                                      <p:cBhvr>
                                        <p:cTn id="10" dur="500"/>
                                        <p:tgtEl>
                                          <p:spTgt spid="145"/>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166"/>
                                        </p:tgtEl>
                                        <p:attrNameLst>
                                          <p:attrName>style.visibility</p:attrName>
                                        </p:attrNameLst>
                                      </p:cBhvr>
                                      <p:to>
                                        <p:strVal val="visible"/>
                                      </p:to>
                                    </p:set>
                                    <p:animEffect transition="in" filter="wipe(left)">
                                      <p:cBhvr>
                                        <p:cTn id="13" dur="500"/>
                                        <p:tgtEl>
                                          <p:spTgt spid="166"/>
                                        </p:tgtEl>
                                      </p:cBhvr>
                                    </p:animEffect>
                                  </p:childTnLst>
                                </p:cTn>
                              </p:par>
                              <p:par>
                                <p:cTn id="14" presetID="22" presetClass="entr" presetSubtype="2" fill="hold" grpId="0" nodeType="withEffect">
                                  <p:stCondLst>
                                    <p:cond delay="1000"/>
                                  </p:stCondLst>
                                  <p:childTnLst>
                                    <p:set>
                                      <p:cBhvr>
                                        <p:cTn id="15" dur="1" fill="hold">
                                          <p:stCondLst>
                                            <p:cond delay="0"/>
                                          </p:stCondLst>
                                        </p:cTn>
                                        <p:tgtEl>
                                          <p:spTgt spid="165"/>
                                        </p:tgtEl>
                                        <p:attrNameLst>
                                          <p:attrName>style.visibility</p:attrName>
                                        </p:attrNameLst>
                                      </p:cBhvr>
                                      <p:to>
                                        <p:strVal val="visible"/>
                                      </p:to>
                                    </p:set>
                                    <p:animEffect transition="in" filter="wipe(right)">
                                      <p:cBhvr>
                                        <p:cTn id="16" dur="500"/>
                                        <p:tgtEl>
                                          <p:spTgt spid="165"/>
                                        </p:tgtEl>
                                      </p:cBhvr>
                                    </p:animEffect>
                                  </p:childTnLst>
                                </p:cTn>
                              </p:par>
                              <p:par>
                                <p:cTn id="17" presetID="22" presetClass="entr" presetSubtype="8" fill="hold" grpId="0" nodeType="withEffect">
                                  <p:stCondLst>
                                    <p:cond delay="1500"/>
                                  </p:stCondLst>
                                  <p:childTnLst>
                                    <p:set>
                                      <p:cBhvr>
                                        <p:cTn id="18" dur="1" fill="hold">
                                          <p:stCondLst>
                                            <p:cond delay="0"/>
                                          </p:stCondLst>
                                        </p:cTn>
                                        <p:tgtEl>
                                          <p:spTgt spid="164"/>
                                        </p:tgtEl>
                                        <p:attrNameLst>
                                          <p:attrName>style.visibility</p:attrName>
                                        </p:attrNameLst>
                                      </p:cBhvr>
                                      <p:to>
                                        <p:strVal val="visible"/>
                                      </p:to>
                                    </p:set>
                                    <p:animEffect transition="in" filter="wipe(left)">
                                      <p:cBhvr>
                                        <p:cTn id="19" dur="500"/>
                                        <p:tgtEl>
                                          <p:spTgt spid="164"/>
                                        </p:tgtEl>
                                      </p:cBhvr>
                                    </p:animEffect>
                                  </p:childTnLst>
                                </p:cTn>
                              </p:par>
                              <p:par>
                                <p:cTn id="20" presetID="22" presetClass="entr" presetSubtype="4" fill="hold" grpId="0" nodeType="withEffect">
                                  <p:stCondLst>
                                    <p:cond delay="2000"/>
                                  </p:stCondLst>
                                  <p:childTnLst>
                                    <p:set>
                                      <p:cBhvr>
                                        <p:cTn id="21" dur="1" fill="hold">
                                          <p:stCondLst>
                                            <p:cond delay="0"/>
                                          </p:stCondLst>
                                        </p:cTn>
                                        <p:tgtEl>
                                          <p:spTgt spid="167"/>
                                        </p:tgtEl>
                                        <p:attrNameLst>
                                          <p:attrName>style.visibility</p:attrName>
                                        </p:attrNameLst>
                                      </p:cBhvr>
                                      <p:to>
                                        <p:strVal val="visible"/>
                                      </p:to>
                                    </p:set>
                                    <p:animEffect transition="in" filter="wipe(down)">
                                      <p:cBhvr>
                                        <p:cTn id="22" dur="500"/>
                                        <p:tgtEl>
                                          <p:spTgt spid="16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1"/>
                                        </p:tgtEl>
                                        <p:attrNameLst>
                                          <p:attrName>style.visibility</p:attrName>
                                        </p:attrNameLst>
                                      </p:cBhvr>
                                      <p:to>
                                        <p:strVal val="visible"/>
                                      </p:to>
                                    </p:set>
                                    <p:animEffect transition="in" filter="fade">
                                      <p:cBhvr>
                                        <p:cTn id="25" dur="500"/>
                                        <p:tgtEl>
                                          <p:spTgt spid="15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3"/>
                                        </p:tgtEl>
                                        <p:attrNameLst>
                                          <p:attrName>style.visibility</p:attrName>
                                        </p:attrNameLst>
                                      </p:cBhvr>
                                      <p:to>
                                        <p:strVal val="visible"/>
                                      </p:to>
                                    </p:set>
                                    <p:animEffect transition="in" filter="fade">
                                      <p:cBhvr>
                                        <p:cTn id="28" dur="500"/>
                                        <p:tgtEl>
                                          <p:spTgt spid="15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2"/>
                                        </p:tgtEl>
                                        <p:attrNameLst>
                                          <p:attrName>style.visibility</p:attrName>
                                        </p:attrNameLst>
                                      </p:cBhvr>
                                      <p:to>
                                        <p:strVal val="visible"/>
                                      </p:to>
                                    </p:set>
                                    <p:animEffect transition="in" filter="fade">
                                      <p:cBhvr>
                                        <p:cTn id="31" dur="500"/>
                                        <p:tgtEl>
                                          <p:spTgt spid="152"/>
                                        </p:tgtEl>
                                      </p:cBhvr>
                                    </p:animEffect>
                                  </p:childTnLst>
                                </p:cTn>
                              </p:par>
                            </p:childTnLst>
                          </p:cTn>
                        </p:par>
                        <p:par>
                          <p:cTn id="32" fill="hold">
                            <p:stCondLst>
                              <p:cond delay="500"/>
                            </p:stCondLst>
                            <p:childTnLst>
                              <p:par>
                                <p:cTn id="33" presetID="22" presetClass="entr" presetSubtype="2" fill="hold" nodeType="afterEffect">
                                  <p:stCondLst>
                                    <p:cond delay="0"/>
                                  </p:stCondLst>
                                  <p:childTnLst>
                                    <p:set>
                                      <p:cBhvr>
                                        <p:cTn id="34" dur="1" fill="hold">
                                          <p:stCondLst>
                                            <p:cond delay="0"/>
                                          </p:stCondLst>
                                        </p:cTn>
                                        <p:tgtEl>
                                          <p:spTgt spid="169"/>
                                        </p:tgtEl>
                                        <p:attrNameLst>
                                          <p:attrName>style.visibility</p:attrName>
                                        </p:attrNameLst>
                                      </p:cBhvr>
                                      <p:to>
                                        <p:strVal val="visible"/>
                                      </p:to>
                                    </p:set>
                                    <p:animEffect transition="in" filter="wipe(right)">
                                      <p:cBhvr>
                                        <p:cTn id="35" dur="500"/>
                                        <p:tgtEl>
                                          <p:spTgt spid="169"/>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170"/>
                                        </p:tgtEl>
                                        <p:attrNameLst>
                                          <p:attrName>style.visibility</p:attrName>
                                        </p:attrNameLst>
                                      </p:cBhvr>
                                      <p:to>
                                        <p:strVal val="visible"/>
                                      </p:to>
                                    </p:set>
                                    <p:animEffect transition="in" filter="fade">
                                      <p:cBhvr>
                                        <p:cTn id="39" dur="500"/>
                                        <p:tgtEl>
                                          <p:spTgt spid="170"/>
                                        </p:tgtEl>
                                      </p:cBhvr>
                                    </p:animEffect>
                                  </p:childTnLst>
                                </p:cTn>
                              </p:par>
                            </p:childTnLst>
                          </p:cTn>
                        </p:par>
                        <p:par>
                          <p:cTn id="40" fill="hold">
                            <p:stCondLst>
                              <p:cond delay="1500"/>
                            </p:stCondLst>
                            <p:childTnLst>
                              <p:par>
                                <p:cTn id="41" presetID="22" presetClass="entr" presetSubtype="8" fill="hold" grpId="0" nodeType="afterEffect">
                                  <p:stCondLst>
                                    <p:cond delay="0"/>
                                  </p:stCondLst>
                                  <p:childTnLst>
                                    <p:set>
                                      <p:cBhvr>
                                        <p:cTn id="42" dur="1" fill="hold">
                                          <p:stCondLst>
                                            <p:cond delay="0"/>
                                          </p:stCondLst>
                                        </p:cTn>
                                        <p:tgtEl>
                                          <p:spTgt spid="171"/>
                                        </p:tgtEl>
                                        <p:attrNameLst>
                                          <p:attrName>style.visibility</p:attrName>
                                        </p:attrNameLst>
                                      </p:cBhvr>
                                      <p:to>
                                        <p:strVal val="visible"/>
                                      </p:to>
                                    </p:set>
                                    <p:animEffect transition="in" filter="wipe(left)">
                                      <p:cBhvr>
                                        <p:cTn id="43" dur="500"/>
                                        <p:tgtEl>
                                          <p:spTgt spid="171"/>
                                        </p:tgtEl>
                                      </p:cBhvr>
                                    </p:animEffect>
                                  </p:childTnLst>
                                </p:cTn>
                              </p:par>
                            </p:childTnLst>
                          </p:cTn>
                        </p:par>
                        <p:par>
                          <p:cTn id="44" fill="hold">
                            <p:stCondLst>
                              <p:cond delay="2000"/>
                            </p:stCondLst>
                            <p:childTnLst>
                              <p:par>
                                <p:cTn id="45" presetID="22" presetClass="entr" presetSubtype="2" fill="hold" nodeType="afterEffect">
                                  <p:stCondLst>
                                    <p:cond delay="0"/>
                                  </p:stCondLst>
                                  <p:childTnLst>
                                    <p:set>
                                      <p:cBhvr>
                                        <p:cTn id="46" dur="1" fill="hold">
                                          <p:stCondLst>
                                            <p:cond delay="0"/>
                                          </p:stCondLst>
                                        </p:cTn>
                                        <p:tgtEl>
                                          <p:spTgt spid="177"/>
                                        </p:tgtEl>
                                        <p:attrNameLst>
                                          <p:attrName>style.visibility</p:attrName>
                                        </p:attrNameLst>
                                      </p:cBhvr>
                                      <p:to>
                                        <p:strVal val="visible"/>
                                      </p:to>
                                    </p:set>
                                    <p:animEffect transition="in" filter="wipe(right)">
                                      <p:cBhvr>
                                        <p:cTn id="47" dur="500"/>
                                        <p:tgtEl>
                                          <p:spTgt spid="177"/>
                                        </p:tgtEl>
                                      </p:cBhvr>
                                    </p:animEffect>
                                  </p:childTnLst>
                                </p:cTn>
                              </p:par>
                            </p:childTnLst>
                          </p:cTn>
                        </p:par>
                        <p:par>
                          <p:cTn id="48" fill="hold">
                            <p:stCondLst>
                              <p:cond delay="2500"/>
                            </p:stCondLst>
                            <p:childTnLst>
                              <p:par>
                                <p:cTn id="49" presetID="10" presetClass="entr" presetSubtype="0" fill="hold" grpId="0" nodeType="afterEffect">
                                  <p:stCondLst>
                                    <p:cond delay="0"/>
                                  </p:stCondLst>
                                  <p:childTnLst>
                                    <p:set>
                                      <p:cBhvr>
                                        <p:cTn id="50" dur="1" fill="hold">
                                          <p:stCondLst>
                                            <p:cond delay="0"/>
                                          </p:stCondLst>
                                        </p:cTn>
                                        <p:tgtEl>
                                          <p:spTgt spid="175"/>
                                        </p:tgtEl>
                                        <p:attrNameLst>
                                          <p:attrName>style.visibility</p:attrName>
                                        </p:attrNameLst>
                                      </p:cBhvr>
                                      <p:to>
                                        <p:strVal val="visible"/>
                                      </p:to>
                                    </p:set>
                                    <p:animEffect transition="in" filter="fade">
                                      <p:cBhvr>
                                        <p:cTn id="51" dur="500"/>
                                        <p:tgtEl>
                                          <p:spTgt spid="175"/>
                                        </p:tgtEl>
                                      </p:cBhvr>
                                    </p:animEffect>
                                  </p:childTnLst>
                                </p:cTn>
                              </p:par>
                            </p:childTnLst>
                          </p:cTn>
                        </p:par>
                        <p:par>
                          <p:cTn id="52" fill="hold">
                            <p:stCondLst>
                              <p:cond delay="3000"/>
                            </p:stCondLst>
                            <p:childTnLst>
                              <p:par>
                                <p:cTn id="53" presetID="22" presetClass="entr" presetSubtype="8" fill="hold" grpId="0" nodeType="afterEffect">
                                  <p:stCondLst>
                                    <p:cond delay="0"/>
                                  </p:stCondLst>
                                  <p:childTnLst>
                                    <p:set>
                                      <p:cBhvr>
                                        <p:cTn id="54" dur="1" fill="hold">
                                          <p:stCondLst>
                                            <p:cond delay="0"/>
                                          </p:stCondLst>
                                        </p:cTn>
                                        <p:tgtEl>
                                          <p:spTgt spid="176"/>
                                        </p:tgtEl>
                                        <p:attrNameLst>
                                          <p:attrName>style.visibility</p:attrName>
                                        </p:attrNameLst>
                                      </p:cBhvr>
                                      <p:to>
                                        <p:strVal val="visible"/>
                                      </p:to>
                                    </p:set>
                                    <p:animEffect transition="in" filter="wipe(left)">
                                      <p:cBhvr>
                                        <p:cTn id="55" dur="500"/>
                                        <p:tgtEl>
                                          <p:spTgt spid="176"/>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172"/>
                                        </p:tgtEl>
                                        <p:attrNameLst>
                                          <p:attrName>style.visibility</p:attrName>
                                        </p:attrNameLst>
                                      </p:cBhvr>
                                      <p:to>
                                        <p:strVal val="visible"/>
                                      </p:to>
                                    </p:set>
                                    <p:animEffect transition="in" filter="wipe(left)">
                                      <p:cBhvr>
                                        <p:cTn id="59" dur="500"/>
                                        <p:tgtEl>
                                          <p:spTgt spid="172"/>
                                        </p:tgtEl>
                                      </p:cBhvr>
                                    </p:animEffect>
                                  </p:childTnLst>
                                </p:cTn>
                              </p:par>
                            </p:childTnLst>
                          </p:cTn>
                        </p:par>
                        <p:par>
                          <p:cTn id="60" fill="hold">
                            <p:stCondLst>
                              <p:cond delay="4000"/>
                            </p:stCondLst>
                            <p:childTnLst>
                              <p:par>
                                <p:cTn id="61" presetID="10" presetClass="entr" presetSubtype="0" fill="hold" grpId="0" nodeType="afterEffect">
                                  <p:stCondLst>
                                    <p:cond delay="0"/>
                                  </p:stCondLst>
                                  <p:childTnLst>
                                    <p:set>
                                      <p:cBhvr>
                                        <p:cTn id="62" dur="1" fill="hold">
                                          <p:stCondLst>
                                            <p:cond delay="0"/>
                                          </p:stCondLst>
                                        </p:cTn>
                                        <p:tgtEl>
                                          <p:spTgt spid="173"/>
                                        </p:tgtEl>
                                        <p:attrNameLst>
                                          <p:attrName>style.visibility</p:attrName>
                                        </p:attrNameLst>
                                      </p:cBhvr>
                                      <p:to>
                                        <p:strVal val="visible"/>
                                      </p:to>
                                    </p:set>
                                    <p:animEffect transition="in" filter="fade">
                                      <p:cBhvr>
                                        <p:cTn id="63" dur="500"/>
                                        <p:tgtEl>
                                          <p:spTgt spid="173"/>
                                        </p:tgtEl>
                                      </p:cBhvr>
                                    </p:animEffect>
                                  </p:childTnLst>
                                </p:cTn>
                              </p:par>
                            </p:childTnLst>
                          </p:cTn>
                        </p:par>
                        <p:par>
                          <p:cTn id="64" fill="hold">
                            <p:stCondLst>
                              <p:cond delay="4500"/>
                            </p:stCondLst>
                            <p:childTnLst>
                              <p:par>
                                <p:cTn id="65" presetID="22" presetClass="entr" presetSubtype="2" fill="hold" nodeType="afterEffect">
                                  <p:stCondLst>
                                    <p:cond delay="0"/>
                                  </p:stCondLst>
                                  <p:childTnLst>
                                    <p:set>
                                      <p:cBhvr>
                                        <p:cTn id="66" dur="1" fill="hold">
                                          <p:stCondLst>
                                            <p:cond delay="0"/>
                                          </p:stCondLst>
                                        </p:cTn>
                                        <p:tgtEl>
                                          <p:spTgt spid="174">
                                            <p:txEl>
                                              <p:pRg st="0" end="0"/>
                                            </p:txEl>
                                          </p:spTgt>
                                        </p:tgtEl>
                                        <p:attrNameLst>
                                          <p:attrName>style.visibility</p:attrName>
                                        </p:attrNameLst>
                                      </p:cBhvr>
                                      <p:to>
                                        <p:strVal val="visible"/>
                                      </p:to>
                                    </p:set>
                                    <p:animEffect transition="in" filter="wipe(right)">
                                      <p:cBhvr>
                                        <p:cTn id="67" dur="500"/>
                                        <p:tgtEl>
                                          <p:spTgt spid="174">
                                            <p:txEl>
                                              <p:pRg st="0" end="0"/>
                                            </p:txEl>
                                          </p:spTgt>
                                        </p:tgtEl>
                                      </p:cBhvr>
                                    </p:animEffect>
                                  </p:childTnLst>
                                </p:cTn>
                              </p:par>
                            </p:childTnLst>
                          </p:cTn>
                        </p:par>
                        <p:par>
                          <p:cTn id="68" fill="hold">
                            <p:stCondLst>
                              <p:cond delay="5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64" grpId="0" animBg="1"/>
      <p:bldP spid="165" grpId="0" animBg="1"/>
      <p:bldP spid="166" grpId="0" animBg="1"/>
      <p:bldP spid="167" grpId="0" animBg="1"/>
      <p:bldP spid="168" grpId="0" animBg="1"/>
      <p:bldP spid="151" grpId="0"/>
      <p:bldP spid="152" grpId="0"/>
      <p:bldP spid="153" grpId="0"/>
      <p:bldP spid="170" grpId="0"/>
      <p:bldP spid="171" grpId="0"/>
      <p:bldP spid="173" grpId="0"/>
      <p:bldP spid="175" grpId="0"/>
      <p:bldP spid="176"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10"/>
          <p:cNvSpPr/>
          <p:nvPr/>
        </p:nvSpPr>
        <p:spPr bwMode="auto">
          <a:xfrm>
            <a:off x="1629096" y="1297790"/>
            <a:ext cx="9459459" cy="4684887"/>
          </a:xfrm>
          <a:custGeom>
            <a:avLst/>
            <a:gdLst>
              <a:gd name="T0" fmla="*/ 660 w 668"/>
              <a:gd name="T1" fmla="*/ 0 h 331"/>
              <a:gd name="T2" fmla="*/ 8 w 668"/>
              <a:gd name="T3" fmla="*/ 0 h 331"/>
              <a:gd name="T4" fmla="*/ 0 w 668"/>
              <a:gd name="T5" fmla="*/ 9 h 331"/>
              <a:gd name="T6" fmla="*/ 0 w 668"/>
              <a:gd name="T7" fmla="*/ 323 h 331"/>
              <a:gd name="T8" fmla="*/ 8 w 668"/>
              <a:gd name="T9" fmla="*/ 331 h 331"/>
              <a:gd name="T10" fmla="*/ 660 w 668"/>
              <a:gd name="T11" fmla="*/ 331 h 331"/>
              <a:gd name="T12" fmla="*/ 668 w 668"/>
              <a:gd name="T13" fmla="*/ 323 h 331"/>
              <a:gd name="T14" fmla="*/ 668 w 668"/>
              <a:gd name="T15" fmla="*/ 9 h 331"/>
              <a:gd name="T16" fmla="*/ 660 w 668"/>
              <a:gd name="T17"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8" h="331">
                <a:moveTo>
                  <a:pt x="660" y="0"/>
                </a:moveTo>
                <a:lnTo>
                  <a:pt x="8" y="0"/>
                </a:lnTo>
                <a:cubicBezTo>
                  <a:pt x="4" y="0"/>
                  <a:pt x="0" y="4"/>
                  <a:pt x="0" y="9"/>
                </a:cubicBezTo>
                <a:lnTo>
                  <a:pt x="0" y="323"/>
                </a:lnTo>
                <a:cubicBezTo>
                  <a:pt x="0" y="327"/>
                  <a:pt x="4" y="331"/>
                  <a:pt x="8" y="331"/>
                </a:cubicBezTo>
                <a:lnTo>
                  <a:pt x="660" y="331"/>
                </a:lnTo>
                <a:cubicBezTo>
                  <a:pt x="665" y="331"/>
                  <a:pt x="668" y="327"/>
                  <a:pt x="668" y="323"/>
                </a:cubicBezTo>
                <a:lnTo>
                  <a:pt x="668" y="9"/>
                </a:lnTo>
                <a:cubicBezTo>
                  <a:pt x="668" y="4"/>
                  <a:pt x="665" y="0"/>
                  <a:pt x="660" y="0"/>
                </a:cubicBezTo>
              </a:path>
            </a:pathLst>
          </a:custGeom>
          <a:gradFill flip="none" rotWithShape="1">
            <a:gsLst>
              <a:gs pos="64000">
                <a:srgbClr val="FFFFFF"/>
              </a:gs>
              <a:gs pos="0">
                <a:srgbClr val="DEDFE1"/>
              </a:gs>
            </a:gsLst>
            <a:path path="circle">
              <a:fillToRect l="100000" b="100000"/>
            </a:path>
            <a:tileRect t="-100000" r="-100000"/>
          </a:gradFill>
          <a:ln w="1270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25400"/>
          </a:sp3d>
        </p:spPr>
        <p:txBody>
          <a:bodyPr vert="horz" wrap="square" lIns="121920" tIns="60960" rIns="121920" bIns="60960" numCol="1" anchor="t" anchorCtr="0" compatLnSpc="1"/>
          <a:lstStyle/>
          <a:p>
            <a:endParaRPr lang="zh-CN" altLang="en-US" sz="2400"/>
          </a:p>
        </p:txBody>
      </p:sp>
      <p:sp>
        <p:nvSpPr>
          <p:cNvPr id="20" name="Freeform 11"/>
          <p:cNvSpPr/>
          <p:nvPr/>
        </p:nvSpPr>
        <p:spPr bwMode="auto">
          <a:xfrm>
            <a:off x="10309707" y="5189668"/>
            <a:ext cx="778848" cy="793008"/>
          </a:xfrm>
          <a:custGeom>
            <a:avLst/>
            <a:gdLst>
              <a:gd name="T0" fmla="*/ 55 w 55"/>
              <a:gd name="T1" fmla="*/ 0 h 56"/>
              <a:gd name="T2" fmla="*/ 0 w 55"/>
              <a:gd name="T3" fmla="*/ 56 h 56"/>
              <a:gd name="T4" fmla="*/ 3 w 55"/>
              <a:gd name="T5" fmla="*/ 56 h 56"/>
              <a:gd name="T6" fmla="*/ 49 w 55"/>
              <a:gd name="T7" fmla="*/ 56 h 56"/>
              <a:gd name="T8" fmla="*/ 55 w 55"/>
              <a:gd name="T9" fmla="*/ 50 h 56"/>
              <a:gd name="T10" fmla="*/ 55 w 55"/>
              <a:gd name="T11" fmla="*/ 2 h 56"/>
              <a:gd name="T12" fmla="*/ 55 w 55"/>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55" h="56">
                <a:moveTo>
                  <a:pt x="55" y="0"/>
                </a:moveTo>
                <a:cubicBezTo>
                  <a:pt x="37" y="19"/>
                  <a:pt x="19" y="37"/>
                  <a:pt x="0" y="56"/>
                </a:cubicBezTo>
                <a:cubicBezTo>
                  <a:pt x="1" y="56"/>
                  <a:pt x="2" y="56"/>
                  <a:pt x="3" y="56"/>
                </a:cubicBezTo>
                <a:lnTo>
                  <a:pt x="49" y="56"/>
                </a:lnTo>
                <a:cubicBezTo>
                  <a:pt x="52" y="56"/>
                  <a:pt x="55" y="51"/>
                  <a:pt x="55" y="50"/>
                </a:cubicBezTo>
                <a:lnTo>
                  <a:pt x="55" y="2"/>
                </a:lnTo>
                <a:lnTo>
                  <a:pt x="55" y="0"/>
                </a:lnTo>
              </a:path>
            </a:pathLst>
          </a:custGeom>
          <a:solidFill>
            <a:srgbClr val="87B0C7"/>
          </a:solidFill>
          <a:ln w="0">
            <a:noFill/>
            <a:prstDash val="solid"/>
            <a:round/>
          </a:ln>
          <a:effectLst>
            <a:outerShdw blurRad="190500" dist="228600" dir="2700000" algn="ctr">
              <a:srgbClr val="000000">
                <a:alpha val="30000"/>
              </a:srgbClr>
            </a:outerShdw>
          </a:effectLst>
        </p:spPr>
        <p:txBody>
          <a:bodyPr vert="horz" wrap="square" lIns="121920" tIns="60960" rIns="121920" bIns="60960" numCol="1" anchor="t" anchorCtr="0" compatLnSpc="1"/>
          <a:lstStyle/>
          <a:p>
            <a:endParaRPr lang="zh-CN" altLang="en-US" sz="2400"/>
          </a:p>
        </p:txBody>
      </p:sp>
      <p:sp>
        <p:nvSpPr>
          <p:cNvPr id="22" name="燕尾形 21"/>
          <p:cNvSpPr/>
          <p:nvPr/>
        </p:nvSpPr>
        <p:spPr>
          <a:xfrm>
            <a:off x="10775632" y="5692616"/>
            <a:ext cx="192021" cy="192021"/>
          </a:xfrm>
          <a:prstGeom prst="chevro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23" name="TextBox 22"/>
          <p:cNvSpPr txBox="1"/>
          <p:nvPr/>
        </p:nvSpPr>
        <p:spPr>
          <a:xfrm>
            <a:off x="2671515" y="1037277"/>
            <a:ext cx="1503938" cy="2939266"/>
          </a:xfrm>
          <a:prstGeom prst="rect">
            <a:avLst/>
          </a:prstGeom>
          <a:noFill/>
        </p:spPr>
        <p:txBody>
          <a:bodyPr wrap="none" rtlCol="0">
            <a:spAutoFit/>
          </a:bodyPr>
          <a:lstStyle/>
          <a:p>
            <a:r>
              <a:rPr lang="en-US" altLang="zh-CN" sz="18500" b="1" dirty="0">
                <a:solidFill>
                  <a:srgbClr val="87B0C7"/>
                </a:solidFill>
                <a:latin typeface="Arial" pitchFamily="34" charset="0"/>
                <a:cs typeface="Arial" pitchFamily="34" charset="0"/>
              </a:rPr>
              <a:t>5</a:t>
            </a:r>
            <a:endParaRPr lang="zh-CN" altLang="en-US" sz="18500" b="1" dirty="0">
              <a:solidFill>
                <a:srgbClr val="87B0C7"/>
              </a:solidFill>
              <a:latin typeface="Arial" pitchFamily="34" charset="0"/>
              <a:cs typeface="Arial" pitchFamily="34" charset="0"/>
            </a:endParaRPr>
          </a:p>
        </p:txBody>
      </p:sp>
      <p:sp>
        <p:nvSpPr>
          <p:cNvPr id="39" name="TextBox 38"/>
          <p:cNvSpPr txBox="1"/>
          <p:nvPr/>
        </p:nvSpPr>
        <p:spPr>
          <a:xfrm>
            <a:off x="4367808" y="1560035"/>
            <a:ext cx="1277914" cy="748988"/>
          </a:xfrm>
          <a:prstGeom prst="rect">
            <a:avLst/>
          </a:prstGeom>
          <a:noFill/>
        </p:spPr>
        <p:txBody>
          <a:bodyPr wrap="none" rtlCol="0">
            <a:spAutoFit/>
          </a:bodyPr>
          <a:lstStyle/>
          <a:p>
            <a:r>
              <a:rPr lang="zh-CN" altLang="en-US" sz="4267" b="1" dirty="0">
                <a:solidFill>
                  <a:srgbClr val="87B0C7"/>
                </a:solidFill>
                <a:latin typeface="微软雅黑" pitchFamily="34" charset="-122"/>
                <a:ea typeface="微软雅黑" pitchFamily="34" charset="-122"/>
              </a:rPr>
              <a:t>Title</a:t>
            </a:r>
          </a:p>
        </p:txBody>
      </p:sp>
      <p:sp>
        <p:nvSpPr>
          <p:cNvPr id="40" name="TextBox 39"/>
          <p:cNvSpPr txBox="1"/>
          <p:nvPr/>
        </p:nvSpPr>
        <p:spPr>
          <a:xfrm>
            <a:off x="4392077" y="2339735"/>
            <a:ext cx="3096232" cy="338554"/>
          </a:xfrm>
          <a:prstGeom prst="rect">
            <a:avLst/>
          </a:prstGeom>
          <a:noFill/>
        </p:spPr>
        <p:txBody>
          <a:bodyPr wrap="none" rtlCol="0">
            <a:spAutoFit/>
          </a:bodyPr>
          <a:lstStyle/>
          <a:p>
            <a:pPr marL="609585" indent="-609585">
              <a:buFont typeface="Wingdings" pitchFamily="2" charset="2"/>
              <a:buChar char="Ø"/>
            </a:pPr>
            <a:r>
              <a:rPr lang="zh-CN" altLang="en-US" sz="1600" dirty="0">
                <a:solidFill>
                  <a:srgbClr val="404040"/>
                </a:solidFill>
                <a:latin typeface="微软雅黑" pitchFamily="34" charset="-122"/>
                <a:ea typeface="微软雅黑" pitchFamily="34" charset="-122"/>
              </a:rPr>
              <a:t>Plan ideas for next year</a:t>
            </a:r>
          </a:p>
        </p:txBody>
      </p:sp>
      <p:sp>
        <p:nvSpPr>
          <p:cNvPr id="41" name="TextBox 40"/>
          <p:cNvSpPr txBox="1"/>
          <p:nvPr/>
        </p:nvSpPr>
        <p:spPr>
          <a:xfrm>
            <a:off x="7740316" y="2347175"/>
            <a:ext cx="3163238" cy="338554"/>
          </a:xfrm>
          <a:prstGeom prst="rect">
            <a:avLst/>
          </a:prstGeom>
          <a:noFill/>
        </p:spPr>
        <p:txBody>
          <a:bodyPr wrap="none" rtlCol="0">
            <a:spAutoFit/>
          </a:bodyPr>
          <a:lstStyle/>
          <a:p>
            <a:pPr marL="609585" indent="-609585">
              <a:buFont typeface="Wingdings" pitchFamily="2" charset="2"/>
              <a:buChar char="Ø"/>
            </a:pPr>
            <a:r>
              <a:rPr lang="zh-CN" altLang="en-US" sz="1600" dirty="0">
                <a:solidFill>
                  <a:srgbClr val="404040"/>
                </a:solidFill>
                <a:latin typeface="微软雅黑" pitchFamily="34" charset="-122"/>
                <a:ea typeface="微软雅黑" pitchFamily="34" charset="-122"/>
              </a:rPr>
              <a:t>Complete goal Planning</a:t>
            </a:r>
          </a:p>
        </p:txBody>
      </p:sp>
      <p:sp>
        <p:nvSpPr>
          <p:cNvPr id="12" name="TextBox 11"/>
          <p:cNvSpPr txBox="1"/>
          <p:nvPr/>
        </p:nvSpPr>
        <p:spPr>
          <a:xfrm>
            <a:off x="4411800" y="2788411"/>
            <a:ext cx="4174797" cy="338554"/>
          </a:xfrm>
          <a:prstGeom prst="rect">
            <a:avLst/>
          </a:prstGeom>
          <a:noFill/>
        </p:spPr>
        <p:txBody>
          <a:bodyPr wrap="none" rtlCol="0">
            <a:spAutoFit/>
          </a:bodyPr>
          <a:lstStyle/>
          <a:p>
            <a:pPr marL="609585" indent="-609585">
              <a:buFont typeface="Wingdings" pitchFamily="2" charset="2"/>
              <a:buChar char="Ø"/>
            </a:pPr>
            <a:r>
              <a:rPr lang="zh-CN" altLang="en-US" sz="1600" dirty="0">
                <a:solidFill>
                  <a:srgbClr val="404040"/>
                </a:solidFill>
                <a:latin typeface="微软雅黑" pitchFamily="34" charset="-122"/>
                <a:ea typeface="微软雅黑" pitchFamily="34" charset="-122"/>
              </a:rPr>
              <a:t>Overview of implementation steps</a:t>
            </a:r>
          </a:p>
        </p:txBody>
      </p:sp>
      <p:sp>
        <p:nvSpPr>
          <p:cNvPr id="13" name="TextBox 12"/>
          <p:cNvSpPr txBox="1"/>
          <p:nvPr/>
        </p:nvSpPr>
        <p:spPr>
          <a:xfrm>
            <a:off x="4411800" y="3138388"/>
            <a:ext cx="3403496" cy="338554"/>
          </a:xfrm>
          <a:prstGeom prst="rect">
            <a:avLst/>
          </a:prstGeom>
          <a:noFill/>
        </p:spPr>
        <p:txBody>
          <a:bodyPr wrap="none" rtlCol="0">
            <a:spAutoFit/>
          </a:bodyPr>
          <a:lstStyle/>
          <a:p>
            <a:pPr marL="609585" indent="-609585">
              <a:buFont typeface="Wingdings" pitchFamily="2" charset="2"/>
              <a:buChar char="Ø"/>
            </a:pPr>
            <a:r>
              <a:rPr lang="zh-CN" altLang="en-US" sz="1600" dirty="0">
                <a:solidFill>
                  <a:srgbClr val="404040"/>
                </a:solidFill>
                <a:latin typeface="微软雅黑" pitchFamily="34" charset="-122"/>
                <a:ea typeface="微软雅黑" pitchFamily="34" charset="-122"/>
              </a:rPr>
              <a:t>Industrial distribution plan</a:t>
            </a:r>
          </a:p>
        </p:txBody>
      </p:sp>
      <p:sp>
        <p:nvSpPr>
          <p:cNvPr id="14" name="TextBox 13"/>
          <p:cNvSpPr txBox="1"/>
          <p:nvPr/>
        </p:nvSpPr>
        <p:spPr>
          <a:xfrm>
            <a:off x="2013807" y="3524295"/>
            <a:ext cx="8395143" cy="1385379"/>
          </a:xfrm>
          <a:prstGeom prst="rect">
            <a:avLst/>
          </a:prstGeom>
          <a:noFill/>
        </p:spPr>
        <p:txBody>
          <a:bodyPr wrap="square" rtlCol="0">
            <a:spAutoFit/>
          </a:bodyPr>
          <a:lstStyle/>
          <a:p>
            <a:pPr>
              <a:lnSpc>
                <a:spcPct val="150000"/>
              </a:lnSpc>
            </a:pPr>
            <a:r>
              <a:rPr lang="zh-CN" altLang="en-US" sz="1867" dirty="0">
                <a:solidFill>
                  <a:schemeClr val="tx1">
                    <a:lumMod val="75000"/>
                    <a:lumOff val="25000"/>
                  </a:schemeClr>
                </a:solidFill>
                <a:latin typeface="微软雅黑" pitchFamily="34" charset="-122"/>
                <a:ea typeface="微软雅黑" pitchFamily="34" charset="-122"/>
              </a:rPr>
              <a:t>In this input section to outline the text content, the text as concise as possible to describe the basic content of this chapter can be professionally designed in this input section to outline the text content, text as concise as possible to describe the basic content of this chapter can be professional design</a:t>
            </a:r>
            <a:r>
              <a:rPr lang="en-US" altLang="zh-CN" sz="1867" dirty="0">
                <a:solidFill>
                  <a:schemeClr val="tx1">
                    <a:lumMod val="75000"/>
                    <a:lumOff val="25000"/>
                  </a:schemeClr>
                </a:solidFill>
                <a:latin typeface="微软雅黑" pitchFamily="34" charset="-122"/>
                <a:ea typeface="微软雅黑" pitchFamily="34" charset="-122"/>
              </a:rPr>
              <a:t>~~~</a:t>
            </a:r>
            <a:endParaRPr lang="zh-CN" altLang="en-US" sz="1867" dirty="0">
              <a:solidFill>
                <a:schemeClr val="tx1">
                  <a:lumMod val="75000"/>
                  <a:lumOff val="25000"/>
                </a:schemeClr>
              </a:solidFill>
              <a:latin typeface="微软雅黑" pitchFamily="34" charset="-122"/>
              <a:ea typeface="微软雅黑" pitchFamily="34" charset="-122"/>
            </a:endParaRPr>
          </a:p>
        </p:txBody>
      </p:sp>
      <p:sp>
        <p:nvSpPr>
          <p:cNvPr id="15" name="文本框 14"/>
          <p:cNvSpPr txBox="1"/>
          <p:nvPr/>
        </p:nvSpPr>
        <p:spPr>
          <a:xfrm>
            <a:off x="12192000" y="9372600"/>
            <a:ext cx="877163" cy="369332"/>
          </a:xfrm>
          <a:prstGeom prst="rect">
            <a:avLst/>
          </a:prstGeom>
          <a:noFill/>
        </p:spPr>
        <p:txBody>
          <a:bodyPr wrap="none" rtlCol="0">
            <a:spAutoFit/>
          </a:bodyPr>
          <a:lstStyle/>
          <a:p>
            <a:r>
              <a:rPr lang="zh-CN" altLang="en-US" dirty="0"/>
              <a:t>Delay character</a:t>
            </a:r>
          </a:p>
        </p:txBody>
      </p:sp>
    </p:spTree>
    <p:extLst>
      <p:ext uri="{BB962C8B-B14F-4D97-AF65-F5344CB8AC3E}">
        <p14:creationId xmlns:p14="http://schemas.microsoft.com/office/powerpoint/2010/main" val="1569586767"/>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par>
                          <p:cTn id="16" fill="hold">
                            <p:stCondLst>
                              <p:cond delay="500"/>
                            </p:stCondLst>
                            <p:childTnLst>
                              <p:par>
                                <p:cTn id="17" presetID="53" presetClass="entr" presetSubtype="16"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childTnLst>
                          </p:cTn>
                        </p:par>
                        <p:par>
                          <p:cTn id="22" fill="hold">
                            <p:stCondLst>
                              <p:cond delay="1000"/>
                            </p:stCondLst>
                            <p:childTnLst>
                              <p:par>
                                <p:cTn id="23" presetID="12" presetClass="entr" presetSubtype="4" fill="hold" grpId="0" nodeType="afterEffect">
                                  <p:stCondLst>
                                    <p:cond delay="0"/>
                                  </p:stCondLst>
                                  <p:iterate type="lt">
                                    <p:tmPct val="10000"/>
                                  </p:iterate>
                                  <p:childTnLst>
                                    <p:set>
                                      <p:cBhvr>
                                        <p:cTn id="24" dur="1" fill="hold">
                                          <p:stCondLst>
                                            <p:cond delay="0"/>
                                          </p:stCondLst>
                                        </p:cTn>
                                        <p:tgtEl>
                                          <p:spTgt spid="39"/>
                                        </p:tgtEl>
                                        <p:attrNameLst>
                                          <p:attrName>style.visibility</p:attrName>
                                        </p:attrNameLst>
                                      </p:cBhvr>
                                      <p:to>
                                        <p:strVal val="visible"/>
                                      </p:to>
                                    </p:set>
                                    <p:anim calcmode="lin" valueType="num">
                                      <p:cBhvr additive="base">
                                        <p:cTn id="25" dur="500"/>
                                        <p:tgtEl>
                                          <p:spTgt spid="39"/>
                                        </p:tgtEl>
                                        <p:attrNameLst>
                                          <p:attrName>ppt_y</p:attrName>
                                        </p:attrNameLst>
                                      </p:cBhvr>
                                      <p:tavLst>
                                        <p:tav tm="0">
                                          <p:val>
                                            <p:strVal val="#ppt_y+#ppt_h*1.125000"/>
                                          </p:val>
                                        </p:tav>
                                        <p:tav tm="100000">
                                          <p:val>
                                            <p:strVal val="#ppt_y"/>
                                          </p:val>
                                        </p:tav>
                                      </p:tavLst>
                                    </p:anim>
                                    <p:animEffect transition="in" filter="wipe(up)">
                                      <p:cBhvr>
                                        <p:cTn id="26" dur="500"/>
                                        <p:tgtEl>
                                          <p:spTgt spid="39"/>
                                        </p:tgtEl>
                                      </p:cBhvr>
                                    </p:animEffect>
                                  </p:childTnLst>
                                </p:cTn>
                              </p:par>
                            </p:childTnLst>
                          </p:cTn>
                        </p:par>
                        <p:par>
                          <p:cTn id="27" fill="hold">
                            <p:stCondLst>
                              <p:cond delay="1550"/>
                            </p:stCondLst>
                            <p:childTnLst>
                              <p:par>
                                <p:cTn id="28" presetID="10" presetClass="entr" presetSubtype="0"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500"/>
                                        <p:tgtEl>
                                          <p:spTgt spid="4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500"/>
                                        <p:tgtEl>
                                          <p:spTgt spid="41"/>
                                        </p:tgtEl>
                                      </p:cBhvr>
                                    </p:animEffect>
                                  </p:childTnLst>
                                </p:cTn>
                              </p:par>
                            </p:childTnLst>
                          </p:cTn>
                        </p:par>
                        <p:par>
                          <p:cTn id="34" fill="hold">
                            <p:stCondLst>
                              <p:cond delay="2050"/>
                            </p:stCondLst>
                            <p:childTnLst>
                              <p:par>
                                <p:cTn id="35" presetID="10"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par>
                          <p:cTn id="41" fill="hold">
                            <p:stCondLst>
                              <p:cond delay="2550"/>
                            </p:stCondLst>
                            <p:childTnLst>
                              <p:par>
                                <p:cTn id="42" presetID="22" presetClass="entr" presetSubtype="1"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up)">
                                      <p:cBhvr>
                                        <p:cTn id="44" dur="1000"/>
                                        <p:tgtEl>
                                          <p:spTgt spid="14"/>
                                        </p:tgtEl>
                                      </p:cBhvr>
                                    </p:animEffect>
                                  </p:childTnLst>
                                </p:cTn>
                              </p:par>
                            </p:childTnLst>
                          </p:cTn>
                        </p:par>
                        <p:par>
                          <p:cTn id="45" fill="hold">
                            <p:stCondLst>
                              <p:cond delay="3550"/>
                            </p:stCondLst>
                            <p:childTnLst>
                              <p:par>
                                <p:cTn id="46" presetID="22" presetClass="entr" presetSubtype="4"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down)">
                                      <p:cBhvr>
                                        <p:cTn id="4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2" grpId="0" animBg="1"/>
      <p:bldP spid="23" grpId="0"/>
      <p:bldP spid="39" grpId="0"/>
      <p:bldP spid="40" grpId="0"/>
      <p:bldP spid="41" grpId="0"/>
      <p:bldP spid="12" grpId="0"/>
      <p:bldP spid="13" grpId="0"/>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3428999"/>
            <a:ext cx="12192000" cy="16937"/>
            <a:chOff x="0" y="3428999"/>
            <a:chExt cx="12192000" cy="16937"/>
          </a:xfrm>
        </p:grpSpPr>
        <p:cxnSp>
          <p:nvCxnSpPr>
            <p:cNvPr id="47" name="直接连接符 46"/>
            <p:cNvCxnSpPr/>
            <p:nvPr/>
          </p:nvCxnSpPr>
          <p:spPr>
            <a:xfrm>
              <a:off x="0" y="3445936"/>
              <a:ext cx="12192000" cy="0"/>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cxnSp>
          <p:nvCxnSpPr>
            <p:cNvPr id="3" name="直接连接符 2"/>
            <p:cNvCxnSpPr/>
            <p:nvPr/>
          </p:nvCxnSpPr>
          <p:spPr>
            <a:xfrm>
              <a:off x="0" y="3428999"/>
              <a:ext cx="12192000" cy="0"/>
            </a:xfrm>
            <a:prstGeom prst="line">
              <a:avLst/>
            </a:prstGeom>
            <a:ln w="28575">
              <a:solidFill>
                <a:schemeClr val="bg1">
                  <a:lumMod val="65000"/>
                </a:schemeClr>
              </a:solidFill>
            </a:ln>
          </p:spPr>
          <p:style>
            <a:lnRef idx="1">
              <a:schemeClr val="dk1"/>
            </a:lnRef>
            <a:fillRef idx="0">
              <a:schemeClr val="dk1"/>
            </a:fillRef>
            <a:effectRef idx="0">
              <a:schemeClr val="dk1"/>
            </a:effectRef>
            <a:fontRef idx="minor">
              <a:schemeClr val="tx1"/>
            </a:fontRef>
          </p:style>
        </p:cxnSp>
      </p:grpSp>
      <p:sp>
        <p:nvSpPr>
          <p:cNvPr id="10" name="矩形 9"/>
          <p:cNvSpPr/>
          <p:nvPr/>
        </p:nvSpPr>
        <p:spPr>
          <a:xfrm>
            <a:off x="1335123" y="451832"/>
            <a:ext cx="1107996" cy="646331"/>
          </a:xfrm>
          <a:prstGeom prst="rect">
            <a:avLst/>
          </a:prstGeom>
        </p:spPr>
        <p:txBody>
          <a:bodyPr wrap="none">
            <a:spAutoFit/>
          </a:bodyPr>
          <a:lstStyle/>
          <a:p>
            <a:r>
              <a:rPr lang="zh-CN" altLang="en-US" sz="3600" b="1" dirty="0">
                <a:solidFill>
                  <a:schemeClr val="bg1"/>
                </a:solidFill>
                <a:latin typeface="+mn-ea"/>
                <a:cs typeface="+mn-ea"/>
              </a:rPr>
              <a:t>Title</a:t>
            </a:r>
          </a:p>
        </p:txBody>
      </p:sp>
      <p:grpSp>
        <p:nvGrpSpPr>
          <p:cNvPr id="62" name="组合 61"/>
          <p:cNvGrpSpPr/>
          <p:nvPr/>
        </p:nvGrpSpPr>
        <p:grpSpPr>
          <a:xfrm>
            <a:off x="261460" y="1833235"/>
            <a:ext cx="3172196" cy="3172196"/>
            <a:chOff x="664329" y="2299272"/>
            <a:chExt cx="2212236" cy="2212236"/>
          </a:xfrm>
        </p:grpSpPr>
        <p:grpSp>
          <p:nvGrpSpPr>
            <p:cNvPr id="5" name="组合 4"/>
            <p:cNvGrpSpPr/>
            <p:nvPr/>
          </p:nvGrpSpPr>
          <p:grpSpPr>
            <a:xfrm>
              <a:off x="664329" y="2299272"/>
              <a:ext cx="2212236" cy="2212236"/>
              <a:chOff x="413242" y="2498776"/>
              <a:chExt cx="1860446" cy="1860447"/>
            </a:xfrm>
          </p:grpSpPr>
          <p:sp>
            <p:nvSpPr>
              <p:cNvPr id="45" name="椭圆 44"/>
              <p:cNvSpPr/>
              <p:nvPr/>
            </p:nvSpPr>
            <p:spPr>
              <a:xfrm>
                <a:off x="413242" y="2498776"/>
                <a:ext cx="1860446" cy="1860447"/>
              </a:xfrm>
              <a:prstGeom prst="ellipse">
                <a:avLst/>
              </a:prstGeom>
              <a:gradFill flip="none" rotWithShape="1">
                <a:gsLst>
                  <a:gs pos="0">
                    <a:schemeClr val="bg1">
                      <a:lumMod val="75000"/>
                    </a:schemeClr>
                  </a:gs>
                  <a:gs pos="100000">
                    <a:schemeClr val="bg1">
                      <a:shade val="100000"/>
                      <a:satMod val="115000"/>
                    </a:schemeClr>
                  </a:gs>
                </a:gsLst>
                <a:lin ang="2700000" scaled="1"/>
                <a:tileRect/>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endParaRPr>
              </a:p>
            </p:txBody>
          </p:sp>
          <p:sp>
            <p:nvSpPr>
              <p:cNvPr id="46" name="椭圆 45"/>
              <p:cNvSpPr/>
              <p:nvPr/>
            </p:nvSpPr>
            <p:spPr>
              <a:xfrm rot="10800000">
                <a:off x="621171" y="2706704"/>
                <a:ext cx="1444588" cy="1444589"/>
              </a:xfrm>
              <a:prstGeom prst="ellipse">
                <a:avLst/>
              </a:prstGeom>
              <a:gradFill flip="none" rotWithShape="1">
                <a:gsLst>
                  <a:gs pos="0">
                    <a:schemeClr val="bg1">
                      <a:lumMod val="85000"/>
                    </a:schemeClr>
                  </a:gs>
                  <a:gs pos="100000">
                    <a:schemeClr val="bg1">
                      <a:shade val="100000"/>
                      <a:satMod val="115000"/>
                    </a:schemeClr>
                  </a:gs>
                </a:gsLst>
                <a:lin ang="2700000" scaled="1"/>
                <a:tileRect/>
              </a:gra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endParaRPr>
              </a:p>
            </p:txBody>
          </p:sp>
        </p:grpSp>
        <p:sp>
          <p:nvSpPr>
            <p:cNvPr id="6" name="文本框 5"/>
            <p:cNvSpPr txBox="1"/>
            <p:nvPr/>
          </p:nvSpPr>
          <p:spPr>
            <a:xfrm>
              <a:off x="1142245" y="3060632"/>
              <a:ext cx="1149432" cy="708306"/>
            </a:xfrm>
            <a:prstGeom prst="rect">
              <a:avLst/>
            </a:prstGeom>
            <a:noFill/>
          </p:spPr>
          <p:txBody>
            <a:bodyPr wrap="none" rtlCol="0">
              <a:spAutoFit/>
            </a:bodyPr>
            <a:lstStyle/>
            <a:p>
              <a:r>
                <a:rPr lang="en-US" altLang="zh-CN" sz="6000" b="1" dirty="0">
                  <a:solidFill>
                    <a:srgbClr val="87B0C7"/>
                  </a:solidFill>
                  <a:cs typeface="+mn-ea"/>
                </a:rPr>
                <a:t>Start</a:t>
              </a:r>
              <a:endParaRPr lang="zh-CN" altLang="en-US" sz="6000" b="1" dirty="0">
                <a:solidFill>
                  <a:srgbClr val="87B0C7"/>
                </a:solidFill>
                <a:cs typeface="+mn-ea"/>
              </a:endParaRPr>
            </a:p>
          </p:txBody>
        </p:sp>
      </p:grpSp>
      <p:sp>
        <p:nvSpPr>
          <p:cNvPr id="53" name="椭圆 52"/>
          <p:cNvSpPr/>
          <p:nvPr/>
        </p:nvSpPr>
        <p:spPr>
          <a:xfrm rot="10800000">
            <a:off x="3760861" y="3233793"/>
            <a:ext cx="450021" cy="450021"/>
          </a:xfrm>
          <a:prstGeom prst="ellipse">
            <a:avLst/>
          </a:prstGeom>
          <a:gradFill flip="none" rotWithShape="1">
            <a:gsLst>
              <a:gs pos="12000">
                <a:schemeClr val="bg1">
                  <a:lumMod val="75000"/>
                </a:schemeClr>
              </a:gs>
              <a:gs pos="100000">
                <a:schemeClr val="bg1">
                  <a:shade val="100000"/>
                  <a:satMod val="115000"/>
                </a:schemeClr>
              </a:gs>
            </a:gsLst>
            <a:lin ang="2700000" scaled="1"/>
            <a:tileRect/>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endParaRPr>
          </a:p>
        </p:txBody>
      </p:sp>
      <p:grpSp>
        <p:nvGrpSpPr>
          <p:cNvPr id="55" name="组合 54"/>
          <p:cNvGrpSpPr/>
          <p:nvPr/>
        </p:nvGrpSpPr>
        <p:grpSpPr>
          <a:xfrm>
            <a:off x="4565417" y="2627973"/>
            <a:ext cx="1661660" cy="1661660"/>
            <a:chOff x="4056364" y="1384713"/>
            <a:chExt cx="4088570" cy="4088570"/>
          </a:xfrm>
        </p:grpSpPr>
        <p:sp>
          <p:nvSpPr>
            <p:cNvPr id="56" name="椭圆 55"/>
            <p:cNvSpPr/>
            <p:nvPr/>
          </p:nvSpPr>
          <p:spPr>
            <a:xfrm>
              <a:off x="4500033" y="1833033"/>
              <a:ext cx="3191933" cy="3191933"/>
            </a:xfrm>
            <a:prstGeom prst="ellipse">
              <a:avLst/>
            </a:prstGeom>
            <a:solidFill>
              <a:srgbClr val="87B0C7"/>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schemeClr val="bg1"/>
                </a:solidFill>
                <a:cs typeface="+mn-ea"/>
              </a:endParaRPr>
            </a:p>
          </p:txBody>
        </p:sp>
        <p:sp>
          <p:nvSpPr>
            <p:cNvPr id="58" name="同心圆 57"/>
            <p:cNvSpPr/>
            <p:nvPr/>
          </p:nvSpPr>
          <p:spPr>
            <a:xfrm rot="10800000">
              <a:off x="4056364" y="1384713"/>
              <a:ext cx="4088570" cy="4088570"/>
            </a:xfrm>
            <a:prstGeom prst="donut">
              <a:avLst>
                <a:gd name="adj" fmla="val 14371"/>
              </a:avLst>
            </a:prstGeom>
            <a:gradFill flip="none" rotWithShape="1">
              <a:gsLst>
                <a:gs pos="12000">
                  <a:schemeClr val="bg1">
                    <a:lumMod val="75000"/>
                  </a:schemeClr>
                </a:gs>
                <a:gs pos="100000">
                  <a:schemeClr val="bg1">
                    <a:shade val="100000"/>
                    <a:satMod val="115000"/>
                  </a:schemeClr>
                </a:gs>
              </a:gsLst>
              <a:lin ang="2700000" scaled="1"/>
              <a:tileRect/>
            </a:gradFill>
            <a:ln w="15875">
              <a:noFill/>
            </a:ln>
            <a:effectLst>
              <a:outerShdw blurRad="165100" dist="88900" dir="5400000" algn="t"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endParaRPr>
            </a:p>
          </p:txBody>
        </p:sp>
      </p:grpSp>
      <p:sp>
        <p:nvSpPr>
          <p:cNvPr id="63" name="椭圆 62"/>
          <p:cNvSpPr/>
          <p:nvPr/>
        </p:nvSpPr>
        <p:spPr>
          <a:xfrm rot="10800000">
            <a:off x="6545706" y="3233793"/>
            <a:ext cx="450021" cy="450021"/>
          </a:xfrm>
          <a:prstGeom prst="ellipse">
            <a:avLst/>
          </a:prstGeom>
          <a:gradFill flip="none" rotWithShape="1">
            <a:gsLst>
              <a:gs pos="12000">
                <a:schemeClr val="bg1">
                  <a:lumMod val="75000"/>
                </a:schemeClr>
              </a:gs>
              <a:gs pos="100000">
                <a:schemeClr val="bg1">
                  <a:shade val="100000"/>
                  <a:satMod val="115000"/>
                </a:schemeClr>
              </a:gs>
            </a:gsLst>
            <a:lin ang="2700000" scaled="1"/>
            <a:tileRect/>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endParaRPr>
          </a:p>
        </p:txBody>
      </p:sp>
      <p:grpSp>
        <p:nvGrpSpPr>
          <p:cNvPr id="64" name="组合 63"/>
          <p:cNvGrpSpPr/>
          <p:nvPr/>
        </p:nvGrpSpPr>
        <p:grpSpPr>
          <a:xfrm>
            <a:off x="7350262" y="2627973"/>
            <a:ext cx="1661660" cy="1661660"/>
            <a:chOff x="4056364" y="1384713"/>
            <a:chExt cx="4088570" cy="4088570"/>
          </a:xfrm>
        </p:grpSpPr>
        <p:sp>
          <p:nvSpPr>
            <p:cNvPr id="65" name="椭圆 64"/>
            <p:cNvSpPr/>
            <p:nvPr/>
          </p:nvSpPr>
          <p:spPr>
            <a:xfrm>
              <a:off x="4500033" y="1833033"/>
              <a:ext cx="3191933" cy="3191933"/>
            </a:xfrm>
            <a:prstGeom prst="ellipse">
              <a:avLst/>
            </a:prstGeom>
            <a:solidFill>
              <a:srgbClr val="87B0C7"/>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schemeClr val="bg1"/>
                </a:solidFill>
                <a:cs typeface="+mn-ea"/>
              </a:endParaRPr>
            </a:p>
          </p:txBody>
        </p:sp>
        <p:sp>
          <p:nvSpPr>
            <p:cNvPr id="66" name="同心圆 65"/>
            <p:cNvSpPr/>
            <p:nvPr/>
          </p:nvSpPr>
          <p:spPr>
            <a:xfrm rot="10800000">
              <a:off x="4056364" y="1384713"/>
              <a:ext cx="4088570" cy="4088570"/>
            </a:xfrm>
            <a:prstGeom prst="donut">
              <a:avLst>
                <a:gd name="adj" fmla="val 14371"/>
              </a:avLst>
            </a:prstGeom>
            <a:gradFill flip="none" rotWithShape="1">
              <a:gsLst>
                <a:gs pos="12000">
                  <a:schemeClr val="bg1">
                    <a:lumMod val="75000"/>
                  </a:schemeClr>
                </a:gs>
                <a:gs pos="100000">
                  <a:schemeClr val="bg1">
                    <a:shade val="100000"/>
                    <a:satMod val="115000"/>
                  </a:schemeClr>
                </a:gs>
              </a:gsLst>
              <a:lin ang="2700000" scaled="1"/>
              <a:tileRect/>
            </a:gradFill>
            <a:ln w="15875">
              <a:noFill/>
            </a:ln>
            <a:effectLst>
              <a:outerShdw blurRad="165100" dist="88900" dir="5400000" algn="t"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endParaRPr>
            </a:p>
          </p:txBody>
        </p:sp>
      </p:grpSp>
      <p:sp>
        <p:nvSpPr>
          <p:cNvPr id="67" name="椭圆 66"/>
          <p:cNvSpPr/>
          <p:nvPr/>
        </p:nvSpPr>
        <p:spPr>
          <a:xfrm rot="10800000">
            <a:off x="9331820" y="3233793"/>
            <a:ext cx="450021" cy="450021"/>
          </a:xfrm>
          <a:prstGeom prst="ellipse">
            <a:avLst/>
          </a:prstGeom>
          <a:gradFill flip="none" rotWithShape="1">
            <a:gsLst>
              <a:gs pos="12000">
                <a:schemeClr val="bg1">
                  <a:lumMod val="75000"/>
                </a:schemeClr>
              </a:gs>
              <a:gs pos="100000">
                <a:schemeClr val="bg1">
                  <a:shade val="100000"/>
                  <a:satMod val="115000"/>
                </a:schemeClr>
              </a:gs>
            </a:gsLst>
            <a:lin ang="2700000" scaled="1"/>
            <a:tileRect/>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endParaRPr>
          </a:p>
        </p:txBody>
      </p:sp>
      <p:grpSp>
        <p:nvGrpSpPr>
          <p:cNvPr id="68" name="组合 67"/>
          <p:cNvGrpSpPr/>
          <p:nvPr/>
        </p:nvGrpSpPr>
        <p:grpSpPr>
          <a:xfrm>
            <a:off x="10136376" y="2627973"/>
            <a:ext cx="1661660" cy="1661660"/>
            <a:chOff x="4056364" y="1384713"/>
            <a:chExt cx="4088570" cy="4088570"/>
          </a:xfrm>
        </p:grpSpPr>
        <p:sp>
          <p:nvSpPr>
            <p:cNvPr id="69" name="椭圆 68"/>
            <p:cNvSpPr/>
            <p:nvPr/>
          </p:nvSpPr>
          <p:spPr>
            <a:xfrm>
              <a:off x="4500033" y="1833033"/>
              <a:ext cx="3191933" cy="3191933"/>
            </a:xfrm>
            <a:prstGeom prst="ellipse">
              <a:avLst/>
            </a:prstGeom>
            <a:solidFill>
              <a:srgbClr val="87B0C7"/>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schemeClr val="bg1"/>
                </a:solidFill>
                <a:cs typeface="+mn-ea"/>
              </a:endParaRPr>
            </a:p>
          </p:txBody>
        </p:sp>
        <p:sp>
          <p:nvSpPr>
            <p:cNvPr id="70" name="同心圆 69"/>
            <p:cNvSpPr/>
            <p:nvPr/>
          </p:nvSpPr>
          <p:spPr>
            <a:xfrm rot="10800000">
              <a:off x="4056364" y="1384713"/>
              <a:ext cx="4088570" cy="4088570"/>
            </a:xfrm>
            <a:prstGeom prst="donut">
              <a:avLst>
                <a:gd name="adj" fmla="val 14371"/>
              </a:avLst>
            </a:prstGeom>
            <a:gradFill flip="none" rotWithShape="1">
              <a:gsLst>
                <a:gs pos="12000">
                  <a:schemeClr val="bg1">
                    <a:lumMod val="75000"/>
                  </a:schemeClr>
                </a:gs>
                <a:gs pos="100000">
                  <a:schemeClr val="bg1">
                    <a:shade val="100000"/>
                    <a:satMod val="115000"/>
                  </a:schemeClr>
                </a:gs>
              </a:gsLst>
              <a:lin ang="2700000" scaled="1"/>
              <a:tileRect/>
            </a:gradFill>
            <a:ln w="15875">
              <a:noFill/>
            </a:ln>
            <a:effectLst>
              <a:outerShdw blurRad="165100" dist="88900" dir="5400000" algn="t"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endParaRPr>
            </a:p>
          </p:txBody>
        </p:sp>
      </p:grpSp>
      <p:sp>
        <p:nvSpPr>
          <p:cNvPr id="72" name="文本框 71"/>
          <p:cNvSpPr txBox="1"/>
          <p:nvPr/>
        </p:nvSpPr>
        <p:spPr>
          <a:xfrm>
            <a:off x="4904479" y="3197192"/>
            <a:ext cx="928459" cy="523220"/>
          </a:xfrm>
          <a:prstGeom prst="rect">
            <a:avLst/>
          </a:prstGeom>
          <a:noFill/>
        </p:spPr>
        <p:txBody>
          <a:bodyPr wrap="none" rtlCol="0">
            <a:spAutoFit/>
          </a:bodyPr>
          <a:lstStyle/>
          <a:p>
            <a:r>
              <a:rPr lang="en-US" altLang="zh-CN" sz="2800" b="1" dirty="0">
                <a:solidFill>
                  <a:schemeClr val="bg1"/>
                </a:solidFill>
                <a:cs typeface="+mn-ea"/>
              </a:rPr>
              <a:t>201X</a:t>
            </a:r>
            <a:endParaRPr lang="zh-CN" altLang="en-US" sz="2800" b="1" dirty="0">
              <a:solidFill>
                <a:schemeClr val="bg1"/>
              </a:solidFill>
              <a:cs typeface="+mn-ea"/>
            </a:endParaRPr>
          </a:p>
        </p:txBody>
      </p:sp>
      <p:sp>
        <p:nvSpPr>
          <p:cNvPr id="73" name="文本框 72"/>
          <p:cNvSpPr txBox="1"/>
          <p:nvPr/>
        </p:nvSpPr>
        <p:spPr>
          <a:xfrm>
            <a:off x="7689324" y="3197192"/>
            <a:ext cx="928459" cy="523220"/>
          </a:xfrm>
          <a:prstGeom prst="rect">
            <a:avLst/>
          </a:prstGeom>
          <a:noFill/>
        </p:spPr>
        <p:txBody>
          <a:bodyPr wrap="none" rtlCol="0">
            <a:spAutoFit/>
          </a:bodyPr>
          <a:lstStyle/>
          <a:p>
            <a:r>
              <a:rPr lang="en-US" altLang="zh-CN" sz="2800" b="1" dirty="0">
                <a:solidFill>
                  <a:schemeClr val="bg1"/>
                </a:solidFill>
                <a:cs typeface="+mn-ea"/>
              </a:rPr>
              <a:t>201X</a:t>
            </a:r>
            <a:endParaRPr lang="zh-CN" altLang="en-US" sz="2800" b="1" dirty="0">
              <a:solidFill>
                <a:schemeClr val="bg1"/>
              </a:solidFill>
              <a:cs typeface="+mn-ea"/>
            </a:endParaRPr>
          </a:p>
        </p:txBody>
      </p:sp>
      <p:sp>
        <p:nvSpPr>
          <p:cNvPr id="74" name="文本框 73"/>
          <p:cNvSpPr txBox="1"/>
          <p:nvPr/>
        </p:nvSpPr>
        <p:spPr>
          <a:xfrm>
            <a:off x="10475438" y="3197192"/>
            <a:ext cx="928459" cy="523220"/>
          </a:xfrm>
          <a:prstGeom prst="rect">
            <a:avLst/>
          </a:prstGeom>
          <a:noFill/>
        </p:spPr>
        <p:txBody>
          <a:bodyPr wrap="none" rtlCol="0">
            <a:spAutoFit/>
          </a:bodyPr>
          <a:lstStyle/>
          <a:p>
            <a:r>
              <a:rPr lang="en-US" altLang="zh-CN" sz="2800" b="1" dirty="0">
                <a:solidFill>
                  <a:schemeClr val="bg1"/>
                </a:solidFill>
                <a:cs typeface="+mn-ea"/>
              </a:rPr>
              <a:t>201X</a:t>
            </a:r>
            <a:endParaRPr lang="zh-CN" altLang="en-US" sz="2800" b="1" dirty="0">
              <a:solidFill>
                <a:schemeClr val="bg1"/>
              </a:solidFill>
              <a:cs typeface="+mn-ea"/>
            </a:endParaRPr>
          </a:p>
        </p:txBody>
      </p:sp>
      <p:sp>
        <p:nvSpPr>
          <p:cNvPr id="75" name="文本框 74"/>
          <p:cNvSpPr txBox="1"/>
          <p:nvPr/>
        </p:nvSpPr>
        <p:spPr>
          <a:xfrm>
            <a:off x="4653708" y="4624879"/>
            <a:ext cx="1469668" cy="455125"/>
          </a:xfrm>
          <a:prstGeom prst="rect">
            <a:avLst/>
          </a:prstGeom>
          <a:noFill/>
        </p:spPr>
        <p:txBody>
          <a:bodyPr wrap="square" rtlCol="0">
            <a:spAutoFit/>
          </a:bodyPr>
          <a:lstStyle/>
          <a:p>
            <a:pPr algn="ctr">
              <a:lnSpc>
                <a:spcPct val="150000"/>
              </a:lnSpc>
            </a:pPr>
            <a:r>
              <a:rPr lang="zh-CN" altLang="en-US" dirty="0">
                <a:solidFill>
                  <a:schemeClr val="bg1"/>
                </a:solidFill>
                <a:cs typeface="+mn-ea"/>
              </a:rPr>
              <a:t>Enter a title</a:t>
            </a:r>
            <a:endParaRPr lang="en-US" altLang="zh-CN" dirty="0">
              <a:solidFill>
                <a:schemeClr val="bg1"/>
              </a:solidFill>
              <a:cs typeface="+mn-ea"/>
            </a:endParaRPr>
          </a:p>
        </p:txBody>
      </p:sp>
      <p:sp>
        <p:nvSpPr>
          <p:cNvPr id="76" name="等腰三角形 75"/>
          <p:cNvSpPr/>
          <p:nvPr/>
        </p:nvSpPr>
        <p:spPr>
          <a:xfrm flipV="1">
            <a:off x="5258868" y="4500604"/>
            <a:ext cx="259349" cy="22170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endParaRPr>
          </a:p>
        </p:txBody>
      </p:sp>
      <p:sp>
        <p:nvSpPr>
          <p:cNvPr id="77" name="矩形 76"/>
          <p:cNvSpPr/>
          <p:nvPr/>
        </p:nvSpPr>
        <p:spPr>
          <a:xfrm>
            <a:off x="4005808" y="5167333"/>
            <a:ext cx="2530970" cy="625171"/>
          </a:xfrm>
          <a:prstGeom prst="rect">
            <a:avLst/>
          </a:prstGeom>
        </p:spPr>
        <p:txBody>
          <a:bodyPr wrap="square">
            <a:spAutoFit/>
          </a:bodyPr>
          <a:lstStyle/>
          <a:p>
            <a:pPr lvl="0" algn="ctr" defTabSz="457200">
              <a:lnSpc>
                <a:spcPct val="130000"/>
              </a:lnSpc>
            </a:pPr>
            <a:r>
              <a:rPr lang="zh-CN" altLang="en-US" sz="1400" dirty="0">
                <a:solidFill>
                  <a:schemeClr val="bg1"/>
                </a:solidFill>
                <a:latin typeface="+mj-ea"/>
                <a:cs typeface="+mn-ea"/>
              </a:rPr>
              <a:t>Title numbers, etc., can be changed by clicking and re-entering.</a:t>
            </a:r>
          </a:p>
        </p:txBody>
      </p:sp>
      <p:sp>
        <p:nvSpPr>
          <p:cNvPr id="78" name="文本框 77"/>
          <p:cNvSpPr txBox="1"/>
          <p:nvPr/>
        </p:nvSpPr>
        <p:spPr>
          <a:xfrm>
            <a:off x="10265377" y="4624879"/>
            <a:ext cx="1469668" cy="455125"/>
          </a:xfrm>
          <a:prstGeom prst="rect">
            <a:avLst/>
          </a:prstGeom>
          <a:noFill/>
        </p:spPr>
        <p:txBody>
          <a:bodyPr wrap="square" rtlCol="0">
            <a:spAutoFit/>
          </a:bodyPr>
          <a:lstStyle/>
          <a:p>
            <a:pPr algn="ctr">
              <a:lnSpc>
                <a:spcPct val="150000"/>
              </a:lnSpc>
            </a:pPr>
            <a:r>
              <a:rPr lang="zh-CN" altLang="en-US" dirty="0">
                <a:solidFill>
                  <a:schemeClr val="bg1"/>
                </a:solidFill>
                <a:cs typeface="+mn-ea"/>
              </a:rPr>
              <a:t>Enter a title</a:t>
            </a:r>
            <a:endParaRPr lang="en-US" altLang="zh-CN" dirty="0">
              <a:solidFill>
                <a:schemeClr val="bg1"/>
              </a:solidFill>
              <a:cs typeface="+mn-ea"/>
            </a:endParaRPr>
          </a:p>
        </p:txBody>
      </p:sp>
      <p:sp>
        <p:nvSpPr>
          <p:cNvPr id="79" name="等腰三角形 78"/>
          <p:cNvSpPr/>
          <p:nvPr/>
        </p:nvSpPr>
        <p:spPr>
          <a:xfrm flipV="1">
            <a:off x="10870537" y="4500604"/>
            <a:ext cx="259349" cy="22170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endParaRPr>
          </a:p>
        </p:txBody>
      </p:sp>
      <p:sp>
        <p:nvSpPr>
          <p:cNvPr id="80" name="矩形 79"/>
          <p:cNvSpPr/>
          <p:nvPr/>
        </p:nvSpPr>
        <p:spPr>
          <a:xfrm>
            <a:off x="7756830" y="4961017"/>
            <a:ext cx="4366058" cy="625171"/>
          </a:xfrm>
          <a:prstGeom prst="rect">
            <a:avLst/>
          </a:prstGeom>
        </p:spPr>
        <p:txBody>
          <a:bodyPr wrap="square">
            <a:spAutoFit/>
          </a:bodyPr>
          <a:lstStyle/>
          <a:p>
            <a:pPr lvl="0" algn="ctr" defTabSz="457200">
              <a:lnSpc>
                <a:spcPct val="130000"/>
              </a:lnSpc>
            </a:pPr>
            <a:r>
              <a:rPr lang="zh-CN" altLang="en-US" sz="1400" dirty="0">
                <a:solidFill>
                  <a:schemeClr val="bg1"/>
                </a:solidFill>
                <a:latin typeface="+mj-ea"/>
                <a:cs typeface="+mn-ea"/>
              </a:rPr>
              <a:t>Title numbers, etc., can be changed by clicking and re-entering.</a:t>
            </a:r>
          </a:p>
        </p:txBody>
      </p:sp>
      <p:sp>
        <p:nvSpPr>
          <p:cNvPr id="81" name="文本框 80"/>
          <p:cNvSpPr txBox="1"/>
          <p:nvPr/>
        </p:nvSpPr>
        <p:spPr>
          <a:xfrm>
            <a:off x="7469072" y="893872"/>
            <a:ext cx="1469668" cy="455125"/>
          </a:xfrm>
          <a:prstGeom prst="rect">
            <a:avLst/>
          </a:prstGeom>
          <a:noFill/>
        </p:spPr>
        <p:txBody>
          <a:bodyPr wrap="square" rtlCol="0">
            <a:spAutoFit/>
          </a:bodyPr>
          <a:lstStyle/>
          <a:p>
            <a:pPr algn="ctr">
              <a:lnSpc>
                <a:spcPct val="150000"/>
              </a:lnSpc>
            </a:pPr>
            <a:r>
              <a:rPr lang="zh-CN" altLang="en-US" dirty="0">
                <a:solidFill>
                  <a:schemeClr val="bg1"/>
                </a:solidFill>
                <a:cs typeface="+mn-ea"/>
              </a:rPr>
              <a:t>Enter a title</a:t>
            </a:r>
            <a:endParaRPr lang="en-US" altLang="zh-CN" dirty="0">
              <a:solidFill>
                <a:schemeClr val="bg1"/>
              </a:solidFill>
              <a:cs typeface="+mn-ea"/>
            </a:endParaRPr>
          </a:p>
        </p:txBody>
      </p:sp>
      <p:sp>
        <p:nvSpPr>
          <p:cNvPr id="82" name="等腰三角形 81"/>
          <p:cNvSpPr/>
          <p:nvPr/>
        </p:nvSpPr>
        <p:spPr>
          <a:xfrm rot="10800000" flipV="1">
            <a:off x="8074232" y="2265109"/>
            <a:ext cx="259349" cy="22170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endParaRPr>
          </a:p>
        </p:txBody>
      </p:sp>
      <p:sp>
        <p:nvSpPr>
          <p:cNvPr id="83" name="矩形 82"/>
          <p:cNvSpPr/>
          <p:nvPr/>
        </p:nvSpPr>
        <p:spPr>
          <a:xfrm>
            <a:off x="6821172" y="1436326"/>
            <a:ext cx="2530970" cy="625171"/>
          </a:xfrm>
          <a:prstGeom prst="rect">
            <a:avLst/>
          </a:prstGeom>
        </p:spPr>
        <p:txBody>
          <a:bodyPr wrap="square">
            <a:spAutoFit/>
          </a:bodyPr>
          <a:lstStyle/>
          <a:p>
            <a:pPr lvl="0" algn="ctr" defTabSz="457200">
              <a:lnSpc>
                <a:spcPct val="130000"/>
              </a:lnSpc>
            </a:pPr>
            <a:r>
              <a:rPr lang="zh-CN" altLang="en-US" sz="1400" dirty="0">
                <a:solidFill>
                  <a:schemeClr val="bg1"/>
                </a:solidFill>
                <a:latin typeface="+mj-ea"/>
                <a:cs typeface="+mn-ea"/>
              </a:rPr>
              <a:t>Title numbers, etc., can be changed by clicking and re-entering.</a:t>
            </a:r>
          </a:p>
        </p:txBody>
      </p:sp>
      <p:sp>
        <p:nvSpPr>
          <p:cNvPr id="2" name="灯片编号占位符 1"/>
          <p:cNvSpPr>
            <a:spLocks noGrp="1"/>
          </p:cNvSpPr>
          <p:nvPr>
            <p:ph type="sldNum" sz="quarter" idx="4"/>
          </p:nvPr>
        </p:nvSpPr>
        <p:spPr/>
        <p:txBody>
          <a:bodyPr/>
          <a:lstStyle/>
          <a:p>
            <a:fld id="{D2E042B1-D278-4E51-A271-6D683C342161}" type="slidenum">
              <a:rPr lang="zh-CN" altLang="en-US" smtClean="0">
                <a:cs typeface="+mn-ea"/>
              </a:rPr>
              <a:pPr/>
              <a:t>24</a:t>
            </a:fld>
            <a:endParaRPr lang="zh-CN" altLang="en-US">
              <a:cs typeface="+mn-ea"/>
            </a:endParaRPr>
          </a:p>
        </p:txBody>
      </p:sp>
      <p:sp>
        <p:nvSpPr>
          <p:cNvPr id="41" name="文本框 40"/>
          <p:cNvSpPr txBox="1"/>
          <p:nvPr/>
        </p:nvSpPr>
        <p:spPr>
          <a:xfrm>
            <a:off x="12192000" y="9372600"/>
            <a:ext cx="877163" cy="369332"/>
          </a:xfrm>
          <a:prstGeom prst="rect">
            <a:avLst/>
          </a:prstGeom>
          <a:noFill/>
        </p:spPr>
        <p:txBody>
          <a:bodyPr wrap="none" rtlCol="0">
            <a:spAutoFit/>
          </a:bodyPr>
          <a:lstStyle/>
          <a:p>
            <a:r>
              <a:rPr lang="zh-CN" altLang="en-US" dirty="0"/>
              <a:t>Delay character</a:t>
            </a:r>
          </a:p>
        </p:txBody>
      </p:sp>
    </p:spTree>
    <p:extLst>
      <p:ext uri="{BB962C8B-B14F-4D97-AF65-F5344CB8AC3E}">
        <p14:creationId xmlns:p14="http://schemas.microsoft.com/office/powerpoint/2010/main" val="37194123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p14="http://schemas.microsoft.com/office/powerpoint/2010/main"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heel(1)">
                                          <p:cBhvr>
                                            <p:cTn id="7" dur="2000"/>
                                            <p:tgtEl>
                                              <p:spTgt spid="62"/>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2500"/>
                                </p:stCondLst>
                                <p:childTnLst>
                                  <p:par>
                                    <p:cTn id="13" presetID="2" presetClass="entr" presetSubtype="4" accel="50000" fill="hold" grpId="0" nodeType="afterEffect" p14:presetBounceEnd="50000">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14:bounceEnd="50000">
                                          <p:cBhvr additive="base">
                                            <p:cTn id="15" dur="1000" fill="hold"/>
                                            <p:tgtEl>
                                              <p:spTgt spid="53"/>
                                            </p:tgtEl>
                                            <p:attrNameLst>
                                              <p:attrName>ppt_x</p:attrName>
                                            </p:attrNameLst>
                                          </p:cBhvr>
                                          <p:tavLst>
                                            <p:tav tm="0">
                                              <p:val>
                                                <p:strVal val="#ppt_x"/>
                                              </p:val>
                                            </p:tav>
                                            <p:tav tm="100000">
                                              <p:val>
                                                <p:strVal val="#ppt_x"/>
                                              </p:val>
                                            </p:tav>
                                          </p:tavLst>
                                        </p:anim>
                                        <p:anim calcmode="lin" valueType="num" p14:bounceEnd="50000">
                                          <p:cBhvr additive="base">
                                            <p:cTn id="16" dur="1000" fill="hold"/>
                                            <p:tgtEl>
                                              <p:spTgt spid="53"/>
                                            </p:tgtEl>
                                            <p:attrNameLst>
                                              <p:attrName>ppt_y</p:attrName>
                                            </p:attrNameLst>
                                          </p:cBhvr>
                                          <p:tavLst>
                                            <p:tav tm="0">
                                              <p:val>
                                                <p:strVal val="1+#ppt_h/2"/>
                                              </p:val>
                                            </p:tav>
                                            <p:tav tm="100000">
                                              <p:val>
                                                <p:strVal val="#ppt_y"/>
                                              </p:val>
                                            </p:tav>
                                          </p:tavLst>
                                        </p:anim>
                                      </p:childTnLst>
                                    </p:cTn>
                                  </p:par>
                                  <p:par>
                                    <p:cTn id="17" presetID="2" presetClass="entr" presetSubtype="4" accel="50000" fill="hold" grpId="0" nodeType="withEffect" p14:presetBounceEnd="50000">
                                      <p:stCondLst>
                                        <p:cond delay="0"/>
                                      </p:stCondLst>
                                      <p:childTnLst>
                                        <p:set>
                                          <p:cBhvr>
                                            <p:cTn id="18" dur="1" fill="hold">
                                              <p:stCondLst>
                                                <p:cond delay="0"/>
                                              </p:stCondLst>
                                            </p:cTn>
                                            <p:tgtEl>
                                              <p:spTgt spid="63"/>
                                            </p:tgtEl>
                                            <p:attrNameLst>
                                              <p:attrName>style.visibility</p:attrName>
                                            </p:attrNameLst>
                                          </p:cBhvr>
                                          <p:to>
                                            <p:strVal val="visible"/>
                                          </p:to>
                                        </p:set>
                                        <p:anim calcmode="lin" valueType="num" p14:bounceEnd="50000">
                                          <p:cBhvr additive="base">
                                            <p:cTn id="19" dur="1000" fill="hold"/>
                                            <p:tgtEl>
                                              <p:spTgt spid="63"/>
                                            </p:tgtEl>
                                            <p:attrNameLst>
                                              <p:attrName>ppt_x</p:attrName>
                                            </p:attrNameLst>
                                          </p:cBhvr>
                                          <p:tavLst>
                                            <p:tav tm="0">
                                              <p:val>
                                                <p:strVal val="#ppt_x"/>
                                              </p:val>
                                            </p:tav>
                                            <p:tav tm="100000">
                                              <p:val>
                                                <p:strVal val="#ppt_x"/>
                                              </p:val>
                                            </p:tav>
                                          </p:tavLst>
                                        </p:anim>
                                        <p:anim calcmode="lin" valueType="num" p14:bounceEnd="50000">
                                          <p:cBhvr additive="base">
                                            <p:cTn id="20" dur="1000" fill="hold"/>
                                            <p:tgtEl>
                                              <p:spTgt spid="63"/>
                                            </p:tgtEl>
                                            <p:attrNameLst>
                                              <p:attrName>ppt_y</p:attrName>
                                            </p:attrNameLst>
                                          </p:cBhvr>
                                          <p:tavLst>
                                            <p:tav tm="0">
                                              <p:val>
                                                <p:strVal val="1+#ppt_h/2"/>
                                              </p:val>
                                            </p:tav>
                                            <p:tav tm="100000">
                                              <p:val>
                                                <p:strVal val="#ppt_y"/>
                                              </p:val>
                                            </p:tav>
                                          </p:tavLst>
                                        </p:anim>
                                      </p:childTnLst>
                                    </p:cTn>
                                  </p:par>
                                  <p:par>
                                    <p:cTn id="21" presetID="2" presetClass="entr" presetSubtype="4" accel="50000" fill="hold" grpId="0" nodeType="withEffect" p14:presetBounceEnd="50000">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14:bounceEnd="50000">
                                          <p:cBhvr additive="base">
                                            <p:cTn id="23" dur="1000" fill="hold"/>
                                            <p:tgtEl>
                                              <p:spTgt spid="67"/>
                                            </p:tgtEl>
                                            <p:attrNameLst>
                                              <p:attrName>ppt_x</p:attrName>
                                            </p:attrNameLst>
                                          </p:cBhvr>
                                          <p:tavLst>
                                            <p:tav tm="0">
                                              <p:val>
                                                <p:strVal val="#ppt_x"/>
                                              </p:val>
                                            </p:tav>
                                            <p:tav tm="100000">
                                              <p:val>
                                                <p:strVal val="#ppt_x"/>
                                              </p:val>
                                            </p:tav>
                                          </p:tavLst>
                                        </p:anim>
                                        <p:anim calcmode="lin" valueType="num" p14:bounceEnd="50000">
                                          <p:cBhvr additive="base">
                                            <p:cTn id="24" dur="1000" fill="hold"/>
                                            <p:tgtEl>
                                              <p:spTgt spid="67"/>
                                            </p:tgtEl>
                                            <p:attrNameLst>
                                              <p:attrName>ppt_y</p:attrName>
                                            </p:attrNameLst>
                                          </p:cBhvr>
                                          <p:tavLst>
                                            <p:tav tm="0">
                                              <p:val>
                                                <p:strVal val="1+#ppt_h/2"/>
                                              </p:val>
                                            </p:tav>
                                            <p:tav tm="100000">
                                              <p:val>
                                                <p:strVal val="#ppt_y"/>
                                              </p:val>
                                            </p:tav>
                                          </p:tavLst>
                                        </p:anim>
                                      </p:childTnLst>
                                    </p:cTn>
                                  </p:par>
                                </p:childTnLst>
                              </p:cTn>
                            </p:par>
                            <p:par>
                              <p:cTn id="25" fill="hold">
                                <p:stCondLst>
                                  <p:cond delay="3500"/>
                                </p:stCondLst>
                                <p:childTnLst>
                                  <p:par>
                                    <p:cTn id="26" presetID="2" presetClass="entr" presetSubtype="2" accel="50000" fill="hold" nodeType="afterEffect" p14:presetBounceEnd="50000">
                                      <p:stCondLst>
                                        <p:cond delay="0"/>
                                      </p:stCondLst>
                                      <p:childTnLst>
                                        <p:set>
                                          <p:cBhvr>
                                            <p:cTn id="27" dur="1" fill="hold">
                                              <p:stCondLst>
                                                <p:cond delay="0"/>
                                              </p:stCondLst>
                                            </p:cTn>
                                            <p:tgtEl>
                                              <p:spTgt spid="55"/>
                                            </p:tgtEl>
                                            <p:attrNameLst>
                                              <p:attrName>style.visibility</p:attrName>
                                            </p:attrNameLst>
                                          </p:cBhvr>
                                          <p:to>
                                            <p:strVal val="visible"/>
                                          </p:to>
                                        </p:set>
                                        <p:anim calcmode="lin" valueType="num" p14:bounceEnd="50000">
                                          <p:cBhvr additive="base">
                                            <p:cTn id="28" dur="1000" fill="hold"/>
                                            <p:tgtEl>
                                              <p:spTgt spid="55"/>
                                            </p:tgtEl>
                                            <p:attrNameLst>
                                              <p:attrName>ppt_x</p:attrName>
                                            </p:attrNameLst>
                                          </p:cBhvr>
                                          <p:tavLst>
                                            <p:tav tm="0">
                                              <p:val>
                                                <p:strVal val="1+#ppt_w/2"/>
                                              </p:val>
                                            </p:tav>
                                            <p:tav tm="100000">
                                              <p:val>
                                                <p:strVal val="#ppt_x"/>
                                              </p:val>
                                            </p:tav>
                                          </p:tavLst>
                                        </p:anim>
                                        <p:anim calcmode="lin" valueType="num" p14:bounceEnd="50000">
                                          <p:cBhvr additive="base">
                                            <p:cTn id="29" dur="1000" fill="hold"/>
                                            <p:tgtEl>
                                              <p:spTgt spid="55"/>
                                            </p:tgtEl>
                                            <p:attrNameLst>
                                              <p:attrName>ppt_y</p:attrName>
                                            </p:attrNameLst>
                                          </p:cBhvr>
                                          <p:tavLst>
                                            <p:tav tm="0">
                                              <p:val>
                                                <p:strVal val="#ppt_y"/>
                                              </p:val>
                                            </p:tav>
                                            <p:tav tm="100000">
                                              <p:val>
                                                <p:strVal val="#ppt_y"/>
                                              </p:val>
                                            </p:tav>
                                          </p:tavLst>
                                        </p:anim>
                                      </p:childTnLst>
                                    </p:cTn>
                                  </p:par>
                                  <p:par>
                                    <p:cTn id="30" presetID="2" presetClass="entr" presetSubtype="2" accel="50000" fill="hold" nodeType="withEffect" p14:presetBounceEnd="50000">
                                      <p:stCondLst>
                                        <p:cond delay="0"/>
                                      </p:stCondLst>
                                      <p:childTnLst>
                                        <p:set>
                                          <p:cBhvr>
                                            <p:cTn id="31" dur="1" fill="hold">
                                              <p:stCondLst>
                                                <p:cond delay="0"/>
                                              </p:stCondLst>
                                            </p:cTn>
                                            <p:tgtEl>
                                              <p:spTgt spid="64"/>
                                            </p:tgtEl>
                                            <p:attrNameLst>
                                              <p:attrName>style.visibility</p:attrName>
                                            </p:attrNameLst>
                                          </p:cBhvr>
                                          <p:to>
                                            <p:strVal val="visible"/>
                                          </p:to>
                                        </p:set>
                                        <p:anim calcmode="lin" valueType="num" p14:bounceEnd="50000">
                                          <p:cBhvr additive="base">
                                            <p:cTn id="32" dur="1000" fill="hold"/>
                                            <p:tgtEl>
                                              <p:spTgt spid="64"/>
                                            </p:tgtEl>
                                            <p:attrNameLst>
                                              <p:attrName>ppt_x</p:attrName>
                                            </p:attrNameLst>
                                          </p:cBhvr>
                                          <p:tavLst>
                                            <p:tav tm="0">
                                              <p:val>
                                                <p:strVal val="1+#ppt_w/2"/>
                                              </p:val>
                                            </p:tav>
                                            <p:tav tm="100000">
                                              <p:val>
                                                <p:strVal val="#ppt_x"/>
                                              </p:val>
                                            </p:tav>
                                          </p:tavLst>
                                        </p:anim>
                                        <p:anim calcmode="lin" valueType="num" p14:bounceEnd="50000">
                                          <p:cBhvr additive="base">
                                            <p:cTn id="33" dur="1000" fill="hold"/>
                                            <p:tgtEl>
                                              <p:spTgt spid="64"/>
                                            </p:tgtEl>
                                            <p:attrNameLst>
                                              <p:attrName>ppt_y</p:attrName>
                                            </p:attrNameLst>
                                          </p:cBhvr>
                                          <p:tavLst>
                                            <p:tav tm="0">
                                              <p:val>
                                                <p:strVal val="#ppt_y"/>
                                              </p:val>
                                            </p:tav>
                                            <p:tav tm="100000">
                                              <p:val>
                                                <p:strVal val="#ppt_y"/>
                                              </p:val>
                                            </p:tav>
                                          </p:tavLst>
                                        </p:anim>
                                      </p:childTnLst>
                                    </p:cTn>
                                  </p:par>
                                  <p:par>
                                    <p:cTn id="34" presetID="2" presetClass="entr" presetSubtype="2" accel="50000" fill="hold" nodeType="withEffect" p14:presetBounceEnd="50000">
                                      <p:stCondLst>
                                        <p:cond delay="0"/>
                                      </p:stCondLst>
                                      <p:childTnLst>
                                        <p:set>
                                          <p:cBhvr>
                                            <p:cTn id="35" dur="1" fill="hold">
                                              <p:stCondLst>
                                                <p:cond delay="0"/>
                                              </p:stCondLst>
                                            </p:cTn>
                                            <p:tgtEl>
                                              <p:spTgt spid="68"/>
                                            </p:tgtEl>
                                            <p:attrNameLst>
                                              <p:attrName>style.visibility</p:attrName>
                                            </p:attrNameLst>
                                          </p:cBhvr>
                                          <p:to>
                                            <p:strVal val="visible"/>
                                          </p:to>
                                        </p:set>
                                        <p:anim calcmode="lin" valueType="num" p14:bounceEnd="50000">
                                          <p:cBhvr additive="base">
                                            <p:cTn id="36" dur="1000" fill="hold"/>
                                            <p:tgtEl>
                                              <p:spTgt spid="68"/>
                                            </p:tgtEl>
                                            <p:attrNameLst>
                                              <p:attrName>ppt_x</p:attrName>
                                            </p:attrNameLst>
                                          </p:cBhvr>
                                          <p:tavLst>
                                            <p:tav tm="0">
                                              <p:val>
                                                <p:strVal val="1+#ppt_w/2"/>
                                              </p:val>
                                            </p:tav>
                                            <p:tav tm="100000">
                                              <p:val>
                                                <p:strVal val="#ppt_x"/>
                                              </p:val>
                                            </p:tav>
                                          </p:tavLst>
                                        </p:anim>
                                        <p:anim calcmode="lin" valueType="num" p14:bounceEnd="50000">
                                          <p:cBhvr additive="base">
                                            <p:cTn id="37" dur="1000" fill="hold"/>
                                            <p:tgtEl>
                                              <p:spTgt spid="68"/>
                                            </p:tgtEl>
                                            <p:attrNameLst>
                                              <p:attrName>ppt_y</p:attrName>
                                            </p:attrNameLst>
                                          </p:cBhvr>
                                          <p:tavLst>
                                            <p:tav tm="0">
                                              <p:val>
                                                <p:strVal val="#ppt_y"/>
                                              </p:val>
                                            </p:tav>
                                            <p:tav tm="100000">
                                              <p:val>
                                                <p:strVal val="#ppt_y"/>
                                              </p:val>
                                            </p:tav>
                                          </p:tavLst>
                                        </p:anim>
                                      </p:childTnLst>
                                    </p:cTn>
                                  </p:par>
                                </p:childTnLst>
                              </p:cTn>
                            </p:par>
                            <p:par>
                              <p:cTn id="38" fill="hold">
                                <p:stCondLst>
                                  <p:cond delay="4500"/>
                                </p:stCondLst>
                                <p:childTnLst>
                                  <p:par>
                                    <p:cTn id="39" presetID="22" presetClass="entr" presetSubtype="4" fill="hold" grpId="0"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500"/>
                                            <p:tgtEl>
                                              <p:spTgt spid="74"/>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73"/>
                                            </p:tgtEl>
                                            <p:attrNameLst>
                                              <p:attrName>style.visibility</p:attrName>
                                            </p:attrNameLst>
                                          </p:cBhvr>
                                          <p:to>
                                            <p:strVal val="visible"/>
                                          </p:to>
                                        </p:set>
                                        <p:animEffect transition="in" filter="wipe(down)">
                                          <p:cBhvr>
                                            <p:cTn id="44" dur="500"/>
                                            <p:tgtEl>
                                              <p:spTgt spid="73"/>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72"/>
                                            </p:tgtEl>
                                            <p:attrNameLst>
                                              <p:attrName>style.visibility</p:attrName>
                                            </p:attrNameLst>
                                          </p:cBhvr>
                                          <p:to>
                                            <p:strVal val="visible"/>
                                          </p:to>
                                        </p:set>
                                        <p:animEffect transition="in" filter="wipe(down)">
                                          <p:cBhvr>
                                            <p:cTn id="47" dur="500"/>
                                            <p:tgtEl>
                                              <p:spTgt spid="72"/>
                                            </p:tgtEl>
                                          </p:cBhvr>
                                        </p:animEffect>
                                      </p:childTnLst>
                                    </p:cTn>
                                  </p:par>
                                </p:childTnLst>
                              </p:cTn>
                            </p:par>
                            <p:par>
                              <p:cTn id="48" fill="hold">
                                <p:stCondLst>
                                  <p:cond delay="5000"/>
                                </p:stCondLst>
                                <p:childTnLst>
                                  <p:par>
                                    <p:cTn id="49" presetID="22" presetClass="entr" presetSubtype="4" fill="hold" grpId="0" nodeType="afterEffect">
                                      <p:stCondLst>
                                        <p:cond delay="0"/>
                                      </p:stCondLst>
                                      <p:childTnLst>
                                        <p:set>
                                          <p:cBhvr>
                                            <p:cTn id="50" dur="1" fill="hold">
                                              <p:stCondLst>
                                                <p:cond delay="0"/>
                                              </p:stCondLst>
                                            </p:cTn>
                                            <p:tgtEl>
                                              <p:spTgt spid="76"/>
                                            </p:tgtEl>
                                            <p:attrNameLst>
                                              <p:attrName>style.visibility</p:attrName>
                                            </p:attrNameLst>
                                          </p:cBhvr>
                                          <p:to>
                                            <p:strVal val="visible"/>
                                          </p:to>
                                        </p:set>
                                        <p:animEffect transition="in" filter="wipe(down)">
                                          <p:cBhvr>
                                            <p:cTn id="51" dur="500"/>
                                            <p:tgtEl>
                                              <p:spTgt spid="76"/>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82"/>
                                            </p:tgtEl>
                                            <p:attrNameLst>
                                              <p:attrName>style.visibility</p:attrName>
                                            </p:attrNameLst>
                                          </p:cBhvr>
                                          <p:to>
                                            <p:strVal val="visible"/>
                                          </p:to>
                                        </p:set>
                                        <p:animEffect transition="in" filter="wipe(down)">
                                          <p:cBhvr>
                                            <p:cTn id="54" dur="500"/>
                                            <p:tgtEl>
                                              <p:spTgt spid="82"/>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79"/>
                                            </p:tgtEl>
                                            <p:attrNameLst>
                                              <p:attrName>style.visibility</p:attrName>
                                            </p:attrNameLst>
                                          </p:cBhvr>
                                          <p:to>
                                            <p:strVal val="visible"/>
                                          </p:to>
                                        </p:set>
                                        <p:animEffect transition="in" filter="wipe(down)">
                                          <p:cBhvr>
                                            <p:cTn id="57" dur="500"/>
                                            <p:tgtEl>
                                              <p:spTgt spid="79"/>
                                            </p:tgtEl>
                                          </p:cBhvr>
                                        </p:animEffect>
                                      </p:childTnLst>
                                    </p:cTn>
                                  </p:par>
                                </p:childTnLst>
                              </p:cTn>
                            </p:par>
                            <p:par>
                              <p:cTn id="58" fill="hold">
                                <p:stCondLst>
                                  <p:cond delay="5500"/>
                                </p:stCondLst>
                                <p:childTnLst>
                                  <p:par>
                                    <p:cTn id="59" presetID="42" presetClass="entr" presetSubtype="0" fill="hold" grpId="0" nodeType="afterEffect">
                                      <p:stCondLst>
                                        <p:cond delay="0"/>
                                      </p:stCondLst>
                                      <p:childTnLst>
                                        <p:set>
                                          <p:cBhvr>
                                            <p:cTn id="60" dur="1" fill="hold">
                                              <p:stCondLst>
                                                <p:cond delay="0"/>
                                              </p:stCondLst>
                                            </p:cTn>
                                            <p:tgtEl>
                                              <p:spTgt spid="81"/>
                                            </p:tgtEl>
                                            <p:attrNameLst>
                                              <p:attrName>style.visibility</p:attrName>
                                            </p:attrNameLst>
                                          </p:cBhvr>
                                          <p:to>
                                            <p:strVal val="visible"/>
                                          </p:to>
                                        </p:set>
                                        <p:animEffect transition="in" filter="fade">
                                          <p:cBhvr>
                                            <p:cTn id="61" dur="1000"/>
                                            <p:tgtEl>
                                              <p:spTgt spid="81"/>
                                            </p:tgtEl>
                                          </p:cBhvr>
                                        </p:animEffect>
                                        <p:anim calcmode="lin" valueType="num">
                                          <p:cBhvr>
                                            <p:cTn id="62" dur="1000" fill="hold"/>
                                            <p:tgtEl>
                                              <p:spTgt spid="81"/>
                                            </p:tgtEl>
                                            <p:attrNameLst>
                                              <p:attrName>ppt_x</p:attrName>
                                            </p:attrNameLst>
                                          </p:cBhvr>
                                          <p:tavLst>
                                            <p:tav tm="0">
                                              <p:val>
                                                <p:strVal val="#ppt_x"/>
                                              </p:val>
                                            </p:tav>
                                            <p:tav tm="100000">
                                              <p:val>
                                                <p:strVal val="#ppt_x"/>
                                              </p:val>
                                            </p:tav>
                                          </p:tavLst>
                                        </p:anim>
                                        <p:anim calcmode="lin" valueType="num">
                                          <p:cBhvr>
                                            <p:cTn id="63" dur="1000" fill="hold"/>
                                            <p:tgtEl>
                                              <p:spTgt spid="81"/>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fade">
                                          <p:cBhvr>
                                            <p:cTn id="66" dur="1000"/>
                                            <p:tgtEl>
                                              <p:spTgt spid="75"/>
                                            </p:tgtEl>
                                          </p:cBhvr>
                                        </p:animEffect>
                                        <p:anim calcmode="lin" valueType="num">
                                          <p:cBhvr>
                                            <p:cTn id="67" dur="1000" fill="hold"/>
                                            <p:tgtEl>
                                              <p:spTgt spid="75"/>
                                            </p:tgtEl>
                                            <p:attrNameLst>
                                              <p:attrName>ppt_x</p:attrName>
                                            </p:attrNameLst>
                                          </p:cBhvr>
                                          <p:tavLst>
                                            <p:tav tm="0">
                                              <p:val>
                                                <p:strVal val="#ppt_x"/>
                                              </p:val>
                                            </p:tav>
                                            <p:tav tm="100000">
                                              <p:val>
                                                <p:strVal val="#ppt_x"/>
                                              </p:val>
                                            </p:tav>
                                          </p:tavLst>
                                        </p:anim>
                                        <p:anim calcmode="lin" valueType="num">
                                          <p:cBhvr>
                                            <p:cTn id="68" dur="1000" fill="hold"/>
                                            <p:tgtEl>
                                              <p:spTgt spid="75"/>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1000" fill="hold"/>
                                            <p:tgtEl>
                                              <p:spTgt spid="78"/>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14" presetClass="entr" presetSubtype="10" fill="hold" grpId="0" nodeType="afterEffect">
                                      <p:stCondLst>
                                        <p:cond delay="0"/>
                                      </p:stCondLst>
                                      <p:iterate type="wd">
                                        <p:tmPct val="10000"/>
                                      </p:iterate>
                                      <p:childTnLst>
                                        <p:set>
                                          <p:cBhvr>
                                            <p:cTn id="76" dur="1" fill="hold">
                                              <p:stCondLst>
                                                <p:cond delay="0"/>
                                              </p:stCondLst>
                                            </p:cTn>
                                            <p:tgtEl>
                                              <p:spTgt spid="77"/>
                                            </p:tgtEl>
                                            <p:attrNameLst>
                                              <p:attrName>style.visibility</p:attrName>
                                            </p:attrNameLst>
                                          </p:cBhvr>
                                          <p:to>
                                            <p:strVal val="visible"/>
                                          </p:to>
                                        </p:set>
                                        <p:animEffect transition="in" filter="randombar(horizontal)">
                                          <p:cBhvr>
                                            <p:cTn id="77" dur="500"/>
                                            <p:tgtEl>
                                              <p:spTgt spid="77"/>
                                            </p:tgtEl>
                                          </p:cBhvr>
                                        </p:animEffect>
                                      </p:childTnLst>
                                    </p:cTn>
                                  </p:par>
                                  <p:par>
                                    <p:cTn id="78" presetID="14" presetClass="entr" presetSubtype="10" fill="hold" grpId="0" nodeType="withEffect">
                                      <p:stCondLst>
                                        <p:cond delay="0"/>
                                      </p:stCondLst>
                                      <p:iterate type="wd">
                                        <p:tmPct val="10000"/>
                                      </p:iterate>
                                      <p:childTnLst>
                                        <p:set>
                                          <p:cBhvr>
                                            <p:cTn id="79" dur="1" fill="hold">
                                              <p:stCondLst>
                                                <p:cond delay="0"/>
                                              </p:stCondLst>
                                            </p:cTn>
                                            <p:tgtEl>
                                              <p:spTgt spid="80"/>
                                            </p:tgtEl>
                                            <p:attrNameLst>
                                              <p:attrName>style.visibility</p:attrName>
                                            </p:attrNameLst>
                                          </p:cBhvr>
                                          <p:to>
                                            <p:strVal val="visible"/>
                                          </p:to>
                                        </p:set>
                                        <p:animEffect transition="in" filter="randombar(horizontal)">
                                          <p:cBhvr>
                                            <p:cTn id="80" dur="500"/>
                                            <p:tgtEl>
                                              <p:spTgt spid="80"/>
                                            </p:tgtEl>
                                          </p:cBhvr>
                                        </p:animEffect>
                                      </p:childTnLst>
                                    </p:cTn>
                                  </p:par>
                                  <p:par>
                                    <p:cTn id="81" presetID="14" presetClass="entr" presetSubtype="10" fill="hold" grpId="0" nodeType="withEffect">
                                      <p:stCondLst>
                                        <p:cond delay="0"/>
                                      </p:stCondLst>
                                      <p:iterate type="wd">
                                        <p:tmPct val="10000"/>
                                      </p:iterate>
                                      <p:childTnLst>
                                        <p:set>
                                          <p:cBhvr>
                                            <p:cTn id="82" dur="1" fill="hold">
                                              <p:stCondLst>
                                                <p:cond delay="0"/>
                                              </p:stCondLst>
                                            </p:cTn>
                                            <p:tgtEl>
                                              <p:spTgt spid="83"/>
                                            </p:tgtEl>
                                            <p:attrNameLst>
                                              <p:attrName>style.visibility</p:attrName>
                                            </p:attrNameLst>
                                          </p:cBhvr>
                                          <p:to>
                                            <p:strVal val="visible"/>
                                          </p:to>
                                        </p:set>
                                        <p:animEffect transition="in" filter="randombar(horizontal)">
                                          <p:cBhvr>
                                            <p:cTn id="83" dur="500"/>
                                            <p:tgtEl>
                                              <p:spTgt spid="83"/>
                                            </p:tgtEl>
                                          </p:cBhvr>
                                        </p:animEffect>
                                      </p:childTnLst>
                                    </p:cTn>
                                  </p:par>
                                </p:childTnLst>
                              </p:cTn>
                            </p:par>
                            <p:par>
                              <p:cTn id="84" fill="hold">
                                <p:stCondLst>
                                  <p:cond delay="7600"/>
                                </p:stCondLst>
                                <p:childTnLst>
                                  <p:par>
                                    <p:cTn id="85" presetID="22" presetClass="entr" presetSubtype="4"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down)">
                                          <p:cBhvr>
                                            <p:cTn id="87"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63" grpId="0" animBg="1"/>
          <p:bldP spid="67" grpId="0" animBg="1"/>
          <p:bldP spid="72" grpId="0"/>
          <p:bldP spid="73" grpId="0"/>
          <p:bldP spid="74" grpId="0"/>
          <p:bldP spid="75" grpId="0"/>
          <p:bldP spid="76" grpId="0" animBg="1"/>
          <p:bldP spid="77" grpId="0"/>
          <p:bldP spid="78" grpId="0"/>
          <p:bldP spid="79" grpId="0" animBg="1"/>
          <p:bldP spid="80" grpId="0"/>
          <p:bldP spid="81" grpId="0"/>
          <p:bldP spid="82" grpId="0" animBg="1"/>
          <p:bldP spid="83" grpId="0"/>
          <p:bldP spid="41" grpId="0"/>
        </p:bldLst>
      </p:timing>
    </mc:Choice>
    <mc:Fallback xmlns:p15="http://schemas.microsoft.com/office/powerpoint/2012/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heel(1)">
                                          <p:cBhvr>
                                            <p:cTn id="7" dur="2000"/>
                                            <p:tgtEl>
                                              <p:spTgt spid="62"/>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2500"/>
                                </p:stCondLst>
                                <p:childTnLst>
                                  <p:par>
                                    <p:cTn id="13" presetID="2" presetClass="entr" presetSubtype="4" accel="5000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1000" fill="hold"/>
                                            <p:tgtEl>
                                              <p:spTgt spid="53"/>
                                            </p:tgtEl>
                                            <p:attrNameLst>
                                              <p:attrName>ppt_x</p:attrName>
                                            </p:attrNameLst>
                                          </p:cBhvr>
                                          <p:tavLst>
                                            <p:tav tm="0">
                                              <p:val>
                                                <p:strVal val="#ppt_x"/>
                                              </p:val>
                                            </p:tav>
                                            <p:tav tm="100000">
                                              <p:val>
                                                <p:strVal val="#ppt_x"/>
                                              </p:val>
                                            </p:tav>
                                          </p:tavLst>
                                        </p:anim>
                                        <p:anim calcmode="lin" valueType="num">
                                          <p:cBhvr additive="base">
                                            <p:cTn id="16" dur="1000" fill="hold"/>
                                            <p:tgtEl>
                                              <p:spTgt spid="53"/>
                                            </p:tgtEl>
                                            <p:attrNameLst>
                                              <p:attrName>ppt_y</p:attrName>
                                            </p:attrNameLst>
                                          </p:cBhvr>
                                          <p:tavLst>
                                            <p:tav tm="0">
                                              <p:val>
                                                <p:strVal val="1+#ppt_h/2"/>
                                              </p:val>
                                            </p:tav>
                                            <p:tav tm="100000">
                                              <p:val>
                                                <p:strVal val="#ppt_y"/>
                                              </p:val>
                                            </p:tav>
                                          </p:tavLst>
                                        </p:anim>
                                      </p:childTnLst>
                                    </p:cTn>
                                  </p:par>
                                  <p:par>
                                    <p:cTn id="17" presetID="2" presetClass="entr" presetSubtype="4" accel="50000" fill="hold" grpId="0" nodeType="withEffect">
                                      <p:stCondLst>
                                        <p:cond delay="0"/>
                                      </p:stCondLst>
                                      <p:childTnLst>
                                        <p:set>
                                          <p:cBhvr>
                                            <p:cTn id="18" dur="1" fill="hold">
                                              <p:stCondLst>
                                                <p:cond delay="0"/>
                                              </p:stCondLst>
                                            </p:cTn>
                                            <p:tgtEl>
                                              <p:spTgt spid="63"/>
                                            </p:tgtEl>
                                            <p:attrNameLst>
                                              <p:attrName>style.visibility</p:attrName>
                                            </p:attrNameLst>
                                          </p:cBhvr>
                                          <p:to>
                                            <p:strVal val="visible"/>
                                          </p:to>
                                        </p:set>
                                        <p:anim calcmode="lin" valueType="num">
                                          <p:cBhvr additive="base">
                                            <p:cTn id="19" dur="1000" fill="hold"/>
                                            <p:tgtEl>
                                              <p:spTgt spid="63"/>
                                            </p:tgtEl>
                                            <p:attrNameLst>
                                              <p:attrName>ppt_x</p:attrName>
                                            </p:attrNameLst>
                                          </p:cBhvr>
                                          <p:tavLst>
                                            <p:tav tm="0">
                                              <p:val>
                                                <p:strVal val="#ppt_x"/>
                                              </p:val>
                                            </p:tav>
                                            <p:tav tm="100000">
                                              <p:val>
                                                <p:strVal val="#ppt_x"/>
                                              </p:val>
                                            </p:tav>
                                          </p:tavLst>
                                        </p:anim>
                                        <p:anim calcmode="lin" valueType="num">
                                          <p:cBhvr additive="base">
                                            <p:cTn id="20" dur="1000" fill="hold"/>
                                            <p:tgtEl>
                                              <p:spTgt spid="63"/>
                                            </p:tgtEl>
                                            <p:attrNameLst>
                                              <p:attrName>ppt_y</p:attrName>
                                            </p:attrNameLst>
                                          </p:cBhvr>
                                          <p:tavLst>
                                            <p:tav tm="0">
                                              <p:val>
                                                <p:strVal val="1+#ppt_h/2"/>
                                              </p:val>
                                            </p:tav>
                                            <p:tav tm="100000">
                                              <p:val>
                                                <p:strVal val="#ppt_y"/>
                                              </p:val>
                                            </p:tav>
                                          </p:tavLst>
                                        </p:anim>
                                      </p:childTnLst>
                                    </p:cTn>
                                  </p:par>
                                  <p:par>
                                    <p:cTn id="21" presetID="2" presetClass="entr" presetSubtype="4" accel="50000" fill="hold" grpId="0" nodeType="with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1000" fill="hold"/>
                                            <p:tgtEl>
                                              <p:spTgt spid="67"/>
                                            </p:tgtEl>
                                            <p:attrNameLst>
                                              <p:attrName>ppt_x</p:attrName>
                                            </p:attrNameLst>
                                          </p:cBhvr>
                                          <p:tavLst>
                                            <p:tav tm="0">
                                              <p:val>
                                                <p:strVal val="#ppt_x"/>
                                              </p:val>
                                            </p:tav>
                                            <p:tav tm="100000">
                                              <p:val>
                                                <p:strVal val="#ppt_x"/>
                                              </p:val>
                                            </p:tav>
                                          </p:tavLst>
                                        </p:anim>
                                        <p:anim calcmode="lin" valueType="num">
                                          <p:cBhvr additive="base">
                                            <p:cTn id="24" dur="1000" fill="hold"/>
                                            <p:tgtEl>
                                              <p:spTgt spid="67"/>
                                            </p:tgtEl>
                                            <p:attrNameLst>
                                              <p:attrName>ppt_y</p:attrName>
                                            </p:attrNameLst>
                                          </p:cBhvr>
                                          <p:tavLst>
                                            <p:tav tm="0">
                                              <p:val>
                                                <p:strVal val="1+#ppt_h/2"/>
                                              </p:val>
                                            </p:tav>
                                            <p:tav tm="100000">
                                              <p:val>
                                                <p:strVal val="#ppt_y"/>
                                              </p:val>
                                            </p:tav>
                                          </p:tavLst>
                                        </p:anim>
                                      </p:childTnLst>
                                    </p:cTn>
                                  </p:par>
                                </p:childTnLst>
                              </p:cTn>
                            </p:par>
                            <p:par>
                              <p:cTn id="25" fill="hold">
                                <p:stCondLst>
                                  <p:cond delay="3500"/>
                                </p:stCondLst>
                                <p:childTnLst>
                                  <p:par>
                                    <p:cTn id="26" presetID="2" presetClass="entr" presetSubtype="2" accel="50000" fill="hold" nodeType="afterEffect">
                                      <p:stCondLst>
                                        <p:cond delay="0"/>
                                      </p:stCondLst>
                                      <p:childTnLst>
                                        <p:set>
                                          <p:cBhvr>
                                            <p:cTn id="27" dur="1" fill="hold">
                                              <p:stCondLst>
                                                <p:cond delay="0"/>
                                              </p:stCondLst>
                                            </p:cTn>
                                            <p:tgtEl>
                                              <p:spTgt spid="55"/>
                                            </p:tgtEl>
                                            <p:attrNameLst>
                                              <p:attrName>style.visibility</p:attrName>
                                            </p:attrNameLst>
                                          </p:cBhvr>
                                          <p:to>
                                            <p:strVal val="visible"/>
                                          </p:to>
                                        </p:set>
                                        <p:anim calcmode="lin" valueType="num">
                                          <p:cBhvr additive="base">
                                            <p:cTn id="28" dur="1000" fill="hold"/>
                                            <p:tgtEl>
                                              <p:spTgt spid="55"/>
                                            </p:tgtEl>
                                            <p:attrNameLst>
                                              <p:attrName>ppt_x</p:attrName>
                                            </p:attrNameLst>
                                          </p:cBhvr>
                                          <p:tavLst>
                                            <p:tav tm="0">
                                              <p:val>
                                                <p:strVal val="1+#ppt_w/2"/>
                                              </p:val>
                                            </p:tav>
                                            <p:tav tm="100000">
                                              <p:val>
                                                <p:strVal val="#ppt_x"/>
                                              </p:val>
                                            </p:tav>
                                          </p:tavLst>
                                        </p:anim>
                                        <p:anim calcmode="lin" valueType="num">
                                          <p:cBhvr additive="base">
                                            <p:cTn id="29" dur="1000" fill="hold"/>
                                            <p:tgtEl>
                                              <p:spTgt spid="55"/>
                                            </p:tgtEl>
                                            <p:attrNameLst>
                                              <p:attrName>ppt_y</p:attrName>
                                            </p:attrNameLst>
                                          </p:cBhvr>
                                          <p:tavLst>
                                            <p:tav tm="0">
                                              <p:val>
                                                <p:strVal val="#ppt_y"/>
                                              </p:val>
                                            </p:tav>
                                            <p:tav tm="100000">
                                              <p:val>
                                                <p:strVal val="#ppt_y"/>
                                              </p:val>
                                            </p:tav>
                                          </p:tavLst>
                                        </p:anim>
                                      </p:childTnLst>
                                    </p:cTn>
                                  </p:par>
                                  <p:par>
                                    <p:cTn id="30" presetID="2" presetClass="entr" presetSubtype="2" accel="50000" fill="hold" nodeType="withEffect">
                                      <p:stCondLst>
                                        <p:cond delay="0"/>
                                      </p:stCondLst>
                                      <p:childTnLst>
                                        <p:set>
                                          <p:cBhvr>
                                            <p:cTn id="31" dur="1" fill="hold">
                                              <p:stCondLst>
                                                <p:cond delay="0"/>
                                              </p:stCondLst>
                                            </p:cTn>
                                            <p:tgtEl>
                                              <p:spTgt spid="64"/>
                                            </p:tgtEl>
                                            <p:attrNameLst>
                                              <p:attrName>style.visibility</p:attrName>
                                            </p:attrNameLst>
                                          </p:cBhvr>
                                          <p:to>
                                            <p:strVal val="visible"/>
                                          </p:to>
                                        </p:set>
                                        <p:anim calcmode="lin" valueType="num">
                                          <p:cBhvr additive="base">
                                            <p:cTn id="32" dur="1000" fill="hold"/>
                                            <p:tgtEl>
                                              <p:spTgt spid="64"/>
                                            </p:tgtEl>
                                            <p:attrNameLst>
                                              <p:attrName>ppt_x</p:attrName>
                                            </p:attrNameLst>
                                          </p:cBhvr>
                                          <p:tavLst>
                                            <p:tav tm="0">
                                              <p:val>
                                                <p:strVal val="1+#ppt_w/2"/>
                                              </p:val>
                                            </p:tav>
                                            <p:tav tm="100000">
                                              <p:val>
                                                <p:strVal val="#ppt_x"/>
                                              </p:val>
                                            </p:tav>
                                          </p:tavLst>
                                        </p:anim>
                                        <p:anim calcmode="lin" valueType="num">
                                          <p:cBhvr additive="base">
                                            <p:cTn id="33" dur="1000" fill="hold"/>
                                            <p:tgtEl>
                                              <p:spTgt spid="64"/>
                                            </p:tgtEl>
                                            <p:attrNameLst>
                                              <p:attrName>ppt_y</p:attrName>
                                            </p:attrNameLst>
                                          </p:cBhvr>
                                          <p:tavLst>
                                            <p:tav tm="0">
                                              <p:val>
                                                <p:strVal val="#ppt_y"/>
                                              </p:val>
                                            </p:tav>
                                            <p:tav tm="100000">
                                              <p:val>
                                                <p:strVal val="#ppt_y"/>
                                              </p:val>
                                            </p:tav>
                                          </p:tavLst>
                                        </p:anim>
                                      </p:childTnLst>
                                    </p:cTn>
                                  </p:par>
                                  <p:par>
                                    <p:cTn id="34" presetID="2" presetClass="entr" presetSubtype="2" accel="50000" fill="hold" nodeType="withEffect">
                                      <p:stCondLst>
                                        <p:cond delay="0"/>
                                      </p:stCondLst>
                                      <p:childTnLst>
                                        <p:set>
                                          <p:cBhvr>
                                            <p:cTn id="35" dur="1" fill="hold">
                                              <p:stCondLst>
                                                <p:cond delay="0"/>
                                              </p:stCondLst>
                                            </p:cTn>
                                            <p:tgtEl>
                                              <p:spTgt spid="68"/>
                                            </p:tgtEl>
                                            <p:attrNameLst>
                                              <p:attrName>style.visibility</p:attrName>
                                            </p:attrNameLst>
                                          </p:cBhvr>
                                          <p:to>
                                            <p:strVal val="visible"/>
                                          </p:to>
                                        </p:set>
                                        <p:anim calcmode="lin" valueType="num">
                                          <p:cBhvr additive="base">
                                            <p:cTn id="36" dur="1000" fill="hold"/>
                                            <p:tgtEl>
                                              <p:spTgt spid="68"/>
                                            </p:tgtEl>
                                            <p:attrNameLst>
                                              <p:attrName>ppt_x</p:attrName>
                                            </p:attrNameLst>
                                          </p:cBhvr>
                                          <p:tavLst>
                                            <p:tav tm="0">
                                              <p:val>
                                                <p:strVal val="1+#ppt_w/2"/>
                                              </p:val>
                                            </p:tav>
                                            <p:tav tm="100000">
                                              <p:val>
                                                <p:strVal val="#ppt_x"/>
                                              </p:val>
                                            </p:tav>
                                          </p:tavLst>
                                        </p:anim>
                                        <p:anim calcmode="lin" valueType="num">
                                          <p:cBhvr additive="base">
                                            <p:cTn id="37" dur="1000" fill="hold"/>
                                            <p:tgtEl>
                                              <p:spTgt spid="68"/>
                                            </p:tgtEl>
                                            <p:attrNameLst>
                                              <p:attrName>ppt_y</p:attrName>
                                            </p:attrNameLst>
                                          </p:cBhvr>
                                          <p:tavLst>
                                            <p:tav tm="0">
                                              <p:val>
                                                <p:strVal val="#ppt_y"/>
                                              </p:val>
                                            </p:tav>
                                            <p:tav tm="100000">
                                              <p:val>
                                                <p:strVal val="#ppt_y"/>
                                              </p:val>
                                            </p:tav>
                                          </p:tavLst>
                                        </p:anim>
                                      </p:childTnLst>
                                    </p:cTn>
                                  </p:par>
                                </p:childTnLst>
                              </p:cTn>
                            </p:par>
                            <p:par>
                              <p:cTn id="38" fill="hold">
                                <p:stCondLst>
                                  <p:cond delay="4500"/>
                                </p:stCondLst>
                                <p:childTnLst>
                                  <p:par>
                                    <p:cTn id="39" presetID="22" presetClass="entr" presetSubtype="4" fill="hold" grpId="0"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500"/>
                                            <p:tgtEl>
                                              <p:spTgt spid="74"/>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73"/>
                                            </p:tgtEl>
                                            <p:attrNameLst>
                                              <p:attrName>style.visibility</p:attrName>
                                            </p:attrNameLst>
                                          </p:cBhvr>
                                          <p:to>
                                            <p:strVal val="visible"/>
                                          </p:to>
                                        </p:set>
                                        <p:animEffect transition="in" filter="wipe(down)">
                                          <p:cBhvr>
                                            <p:cTn id="44" dur="500"/>
                                            <p:tgtEl>
                                              <p:spTgt spid="73"/>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72"/>
                                            </p:tgtEl>
                                            <p:attrNameLst>
                                              <p:attrName>style.visibility</p:attrName>
                                            </p:attrNameLst>
                                          </p:cBhvr>
                                          <p:to>
                                            <p:strVal val="visible"/>
                                          </p:to>
                                        </p:set>
                                        <p:animEffect transition="in" filter="wipe(down)">
                                          <p:cBhvr>
                                            <p:cTn id="47" dur="500"/>
                                            <p:tgtEl>
                                              <p:spTgt spid="72"/>
                                            </p:tgtEl>
                                          </p:cBhvr>
                                        </p:animEffect>
                                      </p:childTnLst>
                                    </p:cTn>
                                  </p:par>
                                </p:childTnLst>
                              </p:cTn>
                            </p:par>
                            <p:par>
                              <p:cTn id="48" fill="hold">
                                <p:stCondLst>
                                  <p:cond delay="5000"/>
                                </p:stCondLst>
                                <p:childTnLst>
                                  <p:par>
                                    <p:cTn id="49" presetID="22" presetClass="entr" presetSubtype="4" fill="hold" grpId="0" nodeType="afterEffect">
                                      <p:stCondLst>
                                        <p:cond delay="0"/>
                                      </p:stCondLst>
                                      <p:childTnLst>
                                        <p:set>
                                          <p:cBhvr>
                                            <p:cTn id="50" dur="1" fill="hold">
                                              <p:stCondLst>
                                                <p:cond delay="0"/>
                                              </p:stCondLst>
                                            </p:cTn>
                                            <p:tgtEl>
                                              <p:spTgt spid="76"/>
                                            </p:tgtEl>
                                            <p:attrNameLst>
                                              <p:attrName>style.visibility</p:attrName>
                                            </p:attrNameLst>
                                          </p:cBhvr>
                                          <p:to>
                                            <p:strVal val="visible"/>
                                          </p:to>
                                        </p:set>
                                        <p:animEffect transition="in" filter="wipe(down)">
                                          <p:cBhvr>
                                            <p:cTn id="51" dur="500"/>
                                            <p:tgtEl>
                                              <p:spTgt spid="76"/>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82"/>
                                            </p:tgtEl>
                                            <p:attrNameLst>
                                              <p:attrName>style.visibility</p:attrName>
                                            </p:attrNameLst>
                                          </p:cBhvr>
                                          <p:to>
                                            <p:strVal val="visible"/>
                                          </p:to>
                                        </p:set>
                                        <p:animEffect transition="in" filter="wipe(down)">
                                          <p:cBhvr>
                                            <p:cTn id="54" dur="500"/>
                                            <p:tgtEl>
                                              <p:spTgt spid="82"/>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79"/>
                                            </p:tgtEl>
                                            <p:attrNameLst>
                                              <p:attrName>style.visibility</p:attrName>
                                            </p:attrNameLst>
                                          </p:cBhvr>
                                          <p:to>
                                            <p:strVal val="visible"/>
                                          </p:to>
                                        </p:set>
                                        <p:animEffect transition="in" filter="wipe(down)">
                                          <p:cBhvr>
                                            <p:cTn id="57" dur="500"/>
                                            <p:tgtEl>
                                              <p:spTgt spid="79"/>
                                            </p:tgtEl>
                                          </p:cBhvr>
                                        </p:animEffect>
                                      </p:childTnLst>
                                    </p:cTn>
                                  </p:par>
                                </p:childTnLst>
                              </p:cTn>
                            </p:par>
                            <p:par>
                              <p:cTn id="58" fill="hold">
                                <p:stCondLst>
                                  <p:cond delay="5500"/>
                                </p:stCondLst>
                                <p:childTnLst>
                                  <p:par>
                                    <p:cTn id="59" presetID="42" presetClass="entr" presetSubtype="0" fill="hold" grpId="0" nodeType="afterEffect">
                                      <p:stCondLst>
                                        <p:cond delay="0"/>
                                      </p:stCondLst>
                                      <p:childTnLst>
                                        <p:set>
                                          <p:cBhvr>
                                            <p:cTn id="60" dur="1" fill="hold">
                                              <p:stCondLst>
                                                <p:cond delay="0"/>
                                              </p:stCondLst>
                                            </p:cTn>
                                            <p:tgtEl>
                                              <p:spTgt spid="81"/>
                                            </p:tgtEl>
                                            <p:attrNameLst>
                                              <p:attrName>style.visibility</p:attrName>
                                            </p:attrNameLst>
                                          </p:cBhvr>
                                          <p:to>
                                            <p:strVal val="visible"/>
                                          </p:to>
                                        </p:set>
                                        <p:animEffect transition="in" filter="fade">
                                          <p:cBhvr>
                                            <p:cTn id="61" dur="1000"/>
                                            <p:tgtEl>
                                              <p:spTgt spid="81"/>
                                            </p:tgtEl>
                                          </p:cBhvr>
                                        </p:animEffect>
                                        <p:anim calcmode="lin" valueType="num">
                                          <p:cBhvr>
                                            <p:cTn id="62" dur="1000" fill="hold"/>
                                            <p:tgtEl>
                                              <p:spTgt spid="81"/>
                                            </p:tgtEl>
                                            <p:attrNameLst>
                                              <p:attrName>ppt_x</p:attrName>
                                            </p:attrNameLst>
                                          </p:cBhvr>
                                          <p:tavLst>
                                            <p:tav tm="0">
                                              <p:val>
                                                <p:strVal val="#ppt_x"/>
                                              </p:val>
                                            </p:tav>
                                            <p:tav tm="100000">
                                              <p:val>
                                                <p:strVal val="#ppt_x"/>
                                              </p:val>
                                            </p:tav>
                                          </p:tavLst>
                                        </p:anim>
                                        <p:anim calcmode="lin" valueType="num">
                                          <p:cBhvr>
                                            <p:cTn id="63" dur="1000" fill="hold"/>
                                            <p:tgtEl>
                                              <p:spTgt spid="81"/>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fade">
                                          <p:cBhvr>
                                            <p:cTn id="66" dur="1000"/>
                                            <p:tgtEl>
                                              <p:spTgt spid="75"/>
                                            </p:tgtEl>
                                          </p:cBhvr>
                                        </p:animEffect>
                                        <p:anim calcmode="lin" valueType="num">
                                          <p:cBhvr>
                                            <p:cTn id="67" dur="1000" fill="hold"/>
                                            <p:tgtEl>
                                              <p:spTgt spid="75"/>
                                            </p:tgtEl>
                                            <p:attrNameLst>
                                              <p:attrName>ppt_x</p:attrName>
                                            </p:attrNameLst>
                                          </p:cBhvr>
                                          <p:tavLst>
                                            <p:tav tm="0">
                                              <p:val>
                                                <p:strVal val="#ppt_x"/>
                                              </p:val>
                                            </p:tav>
                                            <p:tav tm="100000">
                                              <p:val>
                                                <p:strVal val="#ppt_x"/>
                                              </p:val>
                                            </p:tav>
                                          </p:tavLst>
                                        </p:anim>
                                        <p:anim calcmode="lin" valueType="num">
                                          <p:cBhvr>
                                            <p:cTn id="68" dur="1000" fill="hold"/>
                                            <p:tgtEl>
                                              <p:spTgt spid="75"/>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1000" fill="hold"/>
                                            <p:tgtEl>
                                              <p:spTgt spid="78"/>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14" presetClass="entr" presetSubtype="10" fill="hold" grpId="0" nodeType="afterEffect">
                                      <p:stCondLst>
                                        <p:cond delay="0"/>
                                      </p:stCondLst>
                                      <p:iterate type="wd">
                                        <p:tmPct val="10000"/>
                                      </p:iterate>
                                      <p:childTnLst>
                                        <p:set>
                                          <p:cBhvr>
                                            <p:cTn id="76" dur="1" fill="hold">
                                              <p:stCondLst>
                                                <p:cond delay="0"/>
                                              </p:stCondLst>
                                            </p:cTn>
                                            <p:tgtEl>
                                              <p:spTgt spid="77"/>
                                            </p:tgtEl>
                                            <p:attrNameLst>
                                              <p:attrName>style.visibility</p:attrName>
                                            </p:attrNameLst>
                                          </p:cBhvr>
                                          <p:to>
                                            <p:strVal val="visible"/>
                                          </p:to>
                                        </p:set>
                                        <p:animEffect transition="in" filter="randombar(horizontal)">
                                          <p:cBhvr>
                                            <p:cTn id="77" dur="500"/>
                                            <p:tgtEl>
                                              <p:spTgt spid="77"/>
                                            </p:tgtEl>
                                          </p:cBhvr>
                                        </p:animEffect>
                                      </p:childTnLst>
                                    </p:cTn>
                                  </p:par>
                                  <p:par>
                                    <p:cTn id="78" presetID="14" presetClass="entr" presetSubtype="10" fill="hold" grpId="0" nodeType="withEffect">
                                      <p:stCondLst>
                                        <p:cond delay="0"/>
                                      </p:stCondLst>
                                      <p:iterate type="wd">
                                        <p:tmPct val="10000"/>
                                      </p:iterate>
                                      <p:childTnLst>
                                        <p:set>
                                          <p:cBhvr>
                                            <p:cTn id="79" dur="1" fill="hold">
                                              <p:stCondLst>
                                                <p:cond delay="0"/>
                                              </p:stCondLst>
                                            </p:cTn>
                                            <p:tgtEl>
                                              <p:spTgt spid="80"/>
                                            </p:tgtEl>
                                            <p:attrNameLst>
                                              <p:attrName>style.visibility</p:attrName>
                                            </p:attrNameLst>
                                          </p:cBhvr>
                                          <p:to>
                                            <p:strVal val="visible"/>
                                          </p:to>
                                        </p:set>
                                        <p:animEffect transition="in" filter="randombar(horizontal)">
                                          <p:cBhvr>
                                            <p:cTn id="80" dur="500"/>
                                            <p:tgtEl>
                                              <p:spTgt spid="80"/>
                                            </p:tgtEl>
                                          </p:cBhvr>
                                        </p:animEffect>
                                      </p:childTnLst>
                                    </p:cTn>
                                  </p:par>
                                  <p:par>
                                    <p:cTn id="81" presetID="14" presetClass="entr" presetSubtype="10" fill="hold" grpId="0" nodeType="withEffect">
                                      <p:stCondLst>
                                        <p:cond delay="0"/>
                                      </p:stCondLst>
                                      <p:iterate type="wd">
                                        <p:tmPct val="10000"/>
                                      </p:iterate>
                                      <p:childTnLst>
                                        <p:set>
                                          <p:cBhvr>
                                            <p:cTn id="82" dur="1" fill="hold">
                                              <p:stCondLst>
                                                <p:cond delay="0"/>
                                              </p:stCondLst>
                                            </p:cTn>
                                            <p:tgtEl>
                                              <p:spTgt spid="83"/>
                                            </p:tgtEl>
                                            <p:attrNameLst>
                                              <p:attrName>style.visibility</p:attrName>
                                            </p:attrNameLst>
                                          </p:cBhvr>
                                          <p:to>
                                            <p:strVal val="visible"/>
                                          </p:to>
                                        </p:set>
                                        <p:animEffect transition="in" filter="randombar(horizontal)">
                                          <p:cBhvr>
                                            <p:cTn id="83" dur="500"/>
                                            <p:tgtEl>
                                              <p:spTgt spid="83"/>
                                            </p:tgtEl>
                                          </p:cBhvr>
                                        </p:animEffect>
                                      </p:childTnLst>
                                    </p:cTn>
                                  </p:par>
                                </p:childTnLst>
                              </p:cTn>
                            </p:par>
                            <p:par>
                              <p:cTn id="84" fill="hold">
                                <p:stCondLst>
                                  <p:cond delay="7600"/>
                                </p:stCondLst>
                                <p:childTnLst>
                                  <p:par>
                                    <p:cTn id="85" presetID="22" presetClass="entr" presetSubtype="4"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down)">
                                          <p:cBhvr>
                                            <p:cTn id="87"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63" grpId="0" animBg="1"/>
          <p:bldP spid="67" grpId="0" animBg="1"/>
          <p:bldP spid="72" grpId="0"/>
          <p:bldP spid="73" grpId="0"/>
          <p:bldP spid="74" grpId="0"/>
          <p:bldP spid="75" grpId="0"/>
          <p:bldP spid="76" grpId="0" animBg="1"/>
          <p:bldP spid="77" grpId="0"/>
          <p:bldP spid="78" grpId="0"/>
          <p:bldP spid="79" grpId="0" animBg="1"/>
          <p:bldP spid="80" grpId="0"/>
          <p:bldP spid="81" grpId="0"/>
          <p:bldP spid="82" grpId="0" animBg="1"/>
          <p:bldP spid="83" grpId="0"/>
          <p:bldP spid="41"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7"/>
          <p:cNvSpPr/>
          <p:nvPr/>
        </p:nvSpPr>
        <p:spPr>
          <a:xfrm>
            <a:off x="0" y="2805777"/>
            <a:ext cx="8051800" cy="1633992"/>
          </a:xfrm>
          <a:custGeom>
            <a:avLst/>
            <a:gdLst>
              <a:gd name="connsiteX0" fmla="*/ 0 w 6781800"/>
              <a:gd name="connsiteY0" fmla="*/ 299838 h 1215160"/>
              <a:gd name="connsiteX1" fmla="*/ 2705100 w 6781800"/>
              <a:gd name="connsiteY1" fmla="*/ 52188 h 1215160"/>
              <a:gd name="connsiteX2" fmla="*/ 5619750 w 6781800"/>
              <a:gd name="connsiteY2" fmla="*/ 1195188 h 1215160"/>
              <a:gd name="connsiteX3" fmla="*/ 6781800 w 6781800"/>
              <a:gd name="connsiteY3" fmla="*/ 757038 h 1215160"/>
              <a:gd name="connsiteX0" fmla="*/ 0 w 6038850"/>
              <a:gd name="connsiteY0" fmla="*/ 299838 h 1304686"/>
              <a:gd name="connsiteX1" fmla="*/ 2705100 w 6038850"/>
              <a:gd name="connsiteY1" fmla="*/ 52188 h 1304686"/>
              <a:gd name="connsiteX2" fmla="*/ 5619750 w 6038850"/>
              <a:gd name="connsiteY2" fmla="*/ 1195188 h 1304686"/>
              <a:gd name="connsiteX3" fmla="*/ 6038850 w 6038850"/>
              <a:gd name="connsiteY3" fmla="*/ 1176138 h 1304686"/>
              <a:gd name="connsiteX0" fmla="*/ 0 w 6038850"/>
              <a:gd name="connsiteY0" fmla="*/ 287550 h 1218694"/>
              <a:gd name="connsiteX1" fmla="*/ 2705100 w 6038850"/>
              <a:gd name="connsiteY1" fmla="*/ 39900 h 1218694"/>
              <a:gd name="connsiteX2" fmla="*/ 4832350 w 6038850"/>
              <a:gd name="connsiteY2" fmla="*/ 1005100 h 1218694"/>
              <a:gd name="connsiteX3" fmla="*/ 6038850 w 6038850"/>
              <a:gd name="connsiteY3" fmla="*/ 1163850 h 1218694"/>
              <a:gd name="connsiteX0" fmla="*/ 0 w 6038850"/>
              <a:gd name="connsiteY0" fmla="*/ 287550 h 1225494"/>
              <a:gd name="connsiteX1" fmla="*/ 2705100 w 6038850"/>
              <a:gd name="connsiteY1" fmla="*/ 39900 h 1225494"/>
              <a:gd name="connsiteX2" fmla="*/ 4832350 w 6038850"/>
              <a:gd name="connsiteY2" fmla="*/ 1005100 h 1225494"/>
              <a:gd name="connsiteX3" fmla="*/ 6038850 w 6038850"/>
              <a:gd name="connsiteY3" fmla="*/ 1163850 h 1225494"/>
            </a:gdLst>
            <a:ahLst/>
            <a:cxnLst>
              <a:cxn ang="0">
                <a:pos x="connsiteX0" y="connsiteY0"/>
              </a:cxn>
              <a:cxn ang="0">
                <a:pos x="connsiteX1" y="connsiteY1"/>
              </a:cxn>
              <a:cxn ang="0">
                <a:pos x="connsiteX2" y="connsiteY2"/>
              </a:cxn>
              <a:cxn ang="0">
                <a:pos x="connsiteX3" y="connsiteY3"/>
              </a:cxn>
            </a:cxnLst>
            <a:rect l="l" t="t" r="r" b="b"/>
            <a:pathLst>
              <a:path w="6038850" h="1225494">
                <a:moveTo>
                  <a:pt x="0" y="287550"/>
                </a:moveTo>
                <a:cubicBezTo>
                  <a:pt x="884237" y="89112"/>
                  <a:pt x="1899708" y="-79692"/>
                  <a:pt x="2705100" y="39900"/>
                </a:cubicBezTo>
                <a:cubicBezTo>
                  <a:pt x="3510492" y="159492"/>
                  <a:pt x="4371975" y="786025"/>
                  <a:pt x="4832350" y="1005100"/>
                </a:cubicBezTo>
                <a:cubicBezTo>
                  <a:pt x="5292725" y="1224175"/>
                  <a:pt x="5829300" y="1285558"/>
                  <a:pt x="6038850" y="1163850"/>
                </a:cubicBezTo>
              </a:path>
            </a:pathLst>
          </a:custGeom>
          <a:ln w="12700" cmpd="sng">
            <a:solidFill>
              <a:schemeClr val="bg1"/>
            </a:solidFill>
            <a:prstDash val="dash"/>
          </a:ln>
        </p:spPr>
        <p:style>
          <a:lnRef idx="1">
            <a:schemeClr val="dk1"/>
          </a:lnRef>
          <a:fillRef idx="0">
            <a:schemeClr val="dk1"/>
          </a:fillRef>
          <a:effectRef idx="0">
            <a:schemeClr val="dk1"/>
          </a:effectRef>
          <a:fontRef idx="minor">
            <a:schemeClr val="tx1"/>
          </a:fontRef>
        </p:style>
        <p:txBody>
          <a:bodyPr rtlCol="0" anchor="ctr"/>
          <a:lstStyle/>
          <a:p>
            <a:pPr algn="ctr"/>
            <a:endParaRPr lang="en-US" sz="2400" dirty="0">
              <a:latin typeface="+mn-ea"/>
              <a:cs typeface="+mn-ea"/>
            </a:endParaRPr>
          </a:p>
        </p:txBody>
      </p:sp>
      <p:grpSp>
        <p:nvGrpSpPr>
          <p:cNvPr id="5" name="组合 4"/>
          <p:cNvGrpSpPr/>
          <p:nvPr/>
        </p:nvGrpSpPr>
        <p:grpSpPr>
          <a:xfrm>
            <a:off x="8072582" y="3364959"/>
            <a:ext cx="1133095" cy="847308"/>
            <a:chOff x="6054436" y="2405136"/>
            <a:chExt cx="849821" cy="635481"/>
          </a:xfrm>
          <a:effectLst>
            <a:outerShdw blurRad="50800" dist="38100" dir="5400000" algn="t" rotWithShape="0">
              <a:prstClr val="black">
                <a:alpha val="40000"/>
              </a:prstClr>
            </a:outerShdw>
          </a:effectLst>
        </p:grpSpPr>
        <p:sp>
          <p:nvSpPr>
            <p:cNvPr id="6" name="Freeform 133"/>
            <p:cNvSpPr>
              <a:spLocks/>
            </p:cNvSpPr>
            <p:nvPr/>
          </p:nvSpPr>
          <p:spPr bwMode="auto">
            <a:xfrm rot="2700000" flipH="1">
              <a:off x="6116557" y="2789035"/>
              <a:ext cx="189461" cy="313703"/>
            </a:xfrm>
            <a:custGeom>
              <a:avLst/>
              <a:gdLst>
                <a:gd name="T0" fmla="*/ 7566 w 397"/>
                <a:gd name="T1" fmla="*/ 1009717 h 659"/>
                <a:gd name="T2" fmla="*/ 0 w 397"/>
                <a:gd name="T3" fmla="*/ 1009717 h 659"/>
                <a:gd name="T4" fmla="*/ 0 w 397"/>
                <a:gd name="T5" fmla="*/ 1009717 h 659"/>
                <a:gd name="T6" fmla="*/ 11348 w 397"/>
                <a:gd name="T7" fmla="*/ 1021020 h 659"/>
                <a:gd name="T8" fmla="*/ 15131 w 397"/>
                <a:gd name="T9" fmla="*/ 1062464 h 659"/>
                <a:gd name="T10" fmla="*/ 18914 w 397"/>
                <a:gd name="T11" fmla="*/ 1069999 h 659"/>
                <a:gd name="T12" fmla="*/ 181575 w 397"/>
                <a:gd name="T13" fmla="*/ 1574858 h 659"/>
                <a:gd name="T14" fmla="*/ 348019 w 397"/>
                <a:gd name="T15" fmla="*/ 1092605 h 659"/>
                <a:gd name="T16" fmla="*/ 650644 w 397"/>
                <a:gd name="T17" fmla="*/ 1661513 h 659"/>
                <a:gd name="T18" fmla="*/ 548508 w 397"/>
                <a:gd name="T19" fmla="*/ 2124928 h 659"/>
                <a:gd name="T20" fmla="*/ 760345 w 397"/>
                <a:gd name="T21" fmla="*/ 2482850 h 659"/>
                <a:gd name="T22" fmla="*/ 650644 w 397"/>
                <a:gd name="T23" fmla="*/ 2275632 h 659"/>
                <a:gd name="T24" fmla="*/ 688472 w 397"/>
                <a:gd name="T25" fmla="*/ 1989294 h 659"/>
                <a:gd name="T26" fmla="*/ 866264 w 397"/>
                <a:gd name="T27" fmla="*/ 1740632 h 659"/>
                <a:gd name="T28" fmla="*/ 1028925 w 397"/>
                <a:gd name="T29" fmla="*/ 1454295 h 659"/>
                <a:gd name="T30" fmla="*/ 1059187 w 397"/>
                <a:gd name="T31" fmla="*/ 1363872 h 659"/>
                <a:gd name="T32" fmla="*/ 1161323 w 397"/>
                <a:gd name="T33" fmla="*/ 1823520 h 659"/>
                <a:gd name="T34" fmla="*/ 1229414 w 397"/>
                <a:gd name="T35" fmla="*/ 1529647 h 659"/>
                <a:gd name="T36" fmla="*/ 1399640 w 397"/>
                <a:gd name="T37" fmla="*/ 745985 h 659"/>
                <a:gd name="T38" fmla="*/ 714951 w 397"/>
                <a:gd name="T39" fmla="*/ 0 h 659"/>
                <a:gd name="T40" fmla="*/ 11348 w 397"/>
                <a:gd name="T41" fmla="*/ 956971 h 659"/>
                <a:gd name="T42" fmla="*/ 7566 w 397"/>
                <a:gd name="T43" fmla="*/ 1009717 h 6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7" h="659">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rgbClr val="F15A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dirty="0">
                <a:latin typeface="+mn-ea"/>
                <a:cs typeface="+mn-ea"/>
              </a:endParaRPr>
            </a:p>
          </p:txBody>
        </p:sp>
        <p:sp>
          <p:nvSpPr>
            <p:cNvPr id="7" name="Freeform 134"/>
            <p:cNvSpPr>
              <a:spLocks/>
            </p:cNvSpPr>
            <p:nvPr/>
          </p:nvSpPr>
          <p:spPr bwMode="auto">
            <a:xfrm rot="2700000" flipH="1">
              <a:off x="6176406" y="2803550"/>
              <a:ext cx="154413" cy="197568"/>
            </a:xfrm>
            <a:custGeom>
              <a:avLst/>
              <a:gdLst>
                <a:gd name="T0" fmla="*/ 581760 w 324"/>
                <a:gd name="T1" fmla="*/ 0 h 415"/>
                <a:gd name="T2" fmla="*/ 1148410 w 324"/>
                <a:gd name="T3" fmla="*/ 648083 h 415"/>
                <a:gd name="T4" fmla="*/ 1152187 w 324"/>
                <a:gd name="T5" fmla="*/ 655619 h 415"/>
                <a:gd name="T6" fmla="*/ 1152187 w 324"/>
                <a:gd name="T7" fmla="*/ 663154 h 415"/>
                <a:gd name="T8" fmla="*/ 1042635 w 324"/>
                <a:gd name="T9" fmla="*/ 1273558 h 415"/>
                <a:gd name="T10" fmla="*/ 963304 w 324"/>
                <a:gd name="T11" fmla="*/ 983428 h 415"/>
                <a:gd name="T12" fmla="*/ 868863 w 324"/>
                <a:gd name="T13" fmla="*/ 1137913 h 415"/>
                <a:gd name="T14" fmla="*/ 642203 w 324"/>
                <a:gd name="T15" fmla="*/ 1552384 h 415"/>
                <a:gd name="T16" fmla="*/ 630870 w 324"/>
                <a:gd name="T17" fmla="*/ 1563688 h 415"/>
                <a:gd name="T18" fmla="*/ 630870 w 324"/>
                <a:gd name="T19" fmla="*/ 1541080 h 415"/>
                <a:gd name="T20" fmla="*/ 245548 w 324"/>
                <a:gd name="T21" fmla="*/ 859086 h 415"/>
                <a:gd name="T22" fmla="*/ 196439 w 324"/>
                <a:gd name="T23" fmla="*/ 862854 h 415"/>
                <a:gd name="T24" fmla="*/ 7555 w 324"/>
                <a:gd name="T25" fmla="*/ 964588 h 415"/>
                <a:gd name="T26" fmla="*/ 3778 w 324"/>
                <a:gd name="T27" fmla="*/ 945749 h 415"/>
                <a:gd name="T28" fmla="*/ 3778 w 324"/>
                <a:gd name="T29" fmla="*/ 938213 h 415"/>
                <a:gd name="T30" fmla="*/ 0 w 324"/>
                <a:gd name="T31" fmla="*/ 900534 h 415"/>
                <a:gd name="T32" fmla="*/ 0 w 324"/>
                <a:gd name="T33" fmla="*/ 889230 h 415"/>
                <a:gd name="T34" fmla="*/ 0 w 324"/>
                <a:gd name="T35" fmla="*/ 840247 h 415"/>
                <a:gd name="T36" fmla="*/ 581760 w 324"/>
                <a:gd name="T37" fmla="*/ 0 h 4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4" h="415">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rgbClr val="F492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dirty="0">
                <a:latin typeface="+mn-ea"/>
                <a:cs typeface="+mn-ea"/>
              </a:endParaRPr>
            </a:p>
          </p:txBody>
        </p:sp>
        <p:sp>
          <p:nvSpPr>
            <p:cNvPr id="8" name="Freeform 135"/>
            <p:cNvSpPr>
              <a:spLocks/>
            </p:cNvSpPr>
            <p:nvPr/>
          </p:nvSpPr>
          <p:spPr bwMode="auto">
            <a:xfrm rot="2700000" flipH="1">
              <a:off x="6216128" y="2815389"/>
              <a:ext cx="101140" cy="142811"/>
            </a:xfrm>
            <a:custGeom>
              <a:avLst/>
              <a:gdLst>
                <a:gd name="T0" fmla="*/ 162607 w 212"/>
                <a:gd name="T1" fmla="*/ 535009 h 300"/>
                <a:gd name="T2" fmla="*/ 128573 w 212"/>
                <a:gd name="T3" fmla="*/ 535009 h 300"/>
                <a:gd name="T4" fmla="*/ 3782 w 212"/>
                <a:gd name="T5" fmla="*/ 599059 h 300"/>
                <a:gd name="T6" fmla="*/ 3782 w 212"/>
                <a:gd name="T7" fmla="*/ 587756 h 300"/>
                <a:gd name="T8" fmla="*/ 3782 w 212"/>
                <a:gd name="T9" fmla="*/ 583988 h 300"/>
                <a:gd name="T10" fmla="*/ 0 w 212"/>
                <a:gd name="T11" fmla="*/ 557615 h 300"/>
                <a:gd name="T12" fmla="*/ 0 w 212"/>
                <a:gd name="T13" fmla="*/ 550079 h 300"/>
                <a:gd name="T14" fmla="*/ 0 w 212"/>
                <a:gd name="T15" fmla="*/ 523706 h 300"/>
                <a:gd name="T16" fmla="*/ 381936 w 212"/>
                <a:gd name="T17" fmla="*/ 0 h 300"/>
                <a:gd name="T18" fmla="*/ 752528 w 212"/>
                <a:gd name="T19" fmla="*/ 403140 h 300"/>
                <a:gd name="T20" fmla="*/ 756309 w 212"/>
                <a:gd name="T21" fmla="*/ 406908 h 300"/>
                <a:gd name="T22" fmla="*/ 756309 w 212"/>
                <a:gd name="T23" fmla="*/ 410676 h 300"/>
                <a:gd name="T24" fmla="*/ 684460 w 212"/>
                <a:gd name="T25" fmla="*/ 791210 h 300"/>
                <a:gd name="T26" fmla="*/ 631518 w 212"/>
                <a:gd name="T27" fmla="*/ 610362 h 300"/>
                <a:gd name="T28" fmla="*/ 567232 w 212"/>
                <a:gd name="T29" fmla="*/ 704554 h 300"/>
                <a:gd name="T30" fmla="*/ 457567 w 212"/>
                <a:gd name="T31" fmla="*/ 1130300 h 300"/>
                <a:gd name="T32" fmla="*/ 162607 w 212"/>
                <a:gd name="T33" fmla="*/ 535009 h 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300">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rgbClr val="FBB0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dirty="0">
                <a:latin typeface="+mn-ea"/>
                <a:cs typeface="+mn-ea"/>
              </a:endParaRPr>
            </a:p>
          </p:txBody>
        </p:sp>
        <p:sp>
          <p:nvSpPr>
            <p:cNvPr id="9" name="Freeform 107"/>
            <p:cNvSpPr>
              <a:spLocks/>
            </p:cNvSpPr>
            <p:nvPr/>
          </p:nvSpPr>
          <p:spPr bwMode="auto">
            <a:xfrm rot="2700000" flipH="1">
              <a:off x="6219230" y="2554544"/>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288 w 10000"/>
                <a:gd name="connsiteY10" fmla="*/ 8384 h 10000"/>
                <a:gd name="connsiteX11" fmla="*/ 3910 w 10000"/>
                <a:gd name="connsiteY11" fmla="*/ 6283 h 10000"/>
                <a:gd name="connsiteX12" fmla="*/ 3910 w 10000"/>
                <a:gd name="connsiteY12" fmla="*/ 6263 h 10000"/>
                <a:gd name="connsiteX13" fmla="*/ 1346 w 10000"/>
                <a:gd name="connsiteY13" fmla="*/ 5333 h 10000"/>
                <a:gd name="connsiteX14" fmla="*/ 0 w 10000"/>
                <a:gd name="connsiteY14" fmla="*/ 3172 h 10000"/>
                <a:gd name="connsiteX15" fmla="*/ 5000 w 10000"/>
                <a:gd name="connsiteY15" fmla="*/ 0 h 10000"/>
                <a:gd name="connsiteX0" fmla="*/ 5000 w 10000"/>
                <a:gd name="connsiteY0" fmla="*/ 0 h 10086"/>
                <a:gd name="connsiteX1" fmla="*/ 10000 w 10000"/>
                <a:gd name="connsiteY1" fmla="*/ 3212 h 10086"/>
                <a:gd name="connsiteX2" fmla="*/ 10000 w 10000"/>
                <a:gd name="connsiteY2" fmla="*/ 3293 h 10086"/>
                <a:gd name="connsiteX3" fmla="*/ 10000 w 10000"/>
                <a:gd name="connsiteY3" fmla="*/ 3293 h 10086"/>
                <a:gd name="connsiteX4" fmla="*/ 6795 w 10000"/>
                <a:gd name="connsiteY4" fmla="*/ 9697 h 10086"/>
                <a:gd name="connsiteX5" fmla="*/ 6635 w 10000"/>
                <a:gd name="connsiteY5" fmla="*/ 9818 h 10086"/>
                <a:gd name="connsiteX6" fmla="*/ 6635 w 10000"/>
                <a:gd name="connsiteY6" fmla="*/ 9818 h 10086"/>
                <a:gd name="connsiteX7" fmla="*/ 6635 w 10000"/>
                <a:gd name="connsiteY7" fmla="*/ 9818 h 10086"/>
                <a:gd name="connsiteX8" fmla="*/ 5897 w 10000"/>
                <a:gd name="connsiteY8" fmla="*/ 10000 h 10086"/>
                <a:gd name="connsiteX9" fmla="*/ 5288 w 10000"/>
                <a:gd name="connsiteY9" fmla="*/ 8384 h 10086"/>
                <a:gd name="connsiteX10" fmla="*/ 3910 w 10000"/>
                <a:gd name="connsiteY10" fmla="*/ 6283 h 10086"/>
                <a:gd name="connsiteX11" fmla="*/ 3910 w 10000"/>
                <a:gd name="connsiteY11" fmla="*/ 6263 h 10086"/>
                <a:gd name="connsiteX12" fmla="*/ 1346 w 10000"/>
                <a:gd name="connsiteY12" fmla="*/ 5333 h 10086"/>
                <a:gd name="connsiteX13" fmla="*/ 0 w 10000"/>
                <a:gd name="connsiteY13" fmla="*/ 3172 h 10086"/>
                <a:gd name="connsiteX14" fmla="*/ 5000 w 10000"/>
                <a:gd name="connsiteY14" fmla="*/ 0 h 1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bg1">
                <a:alpha val="73000"/>
              </a:schemeClr>
            </a:solidFill>
            <a:ln>
              <a:noFill/>
            </a:ln>
          </p:spPr>
          <p:txBody>
            <a:bodyPr/>
            <a:lstStyle/>
            <a:p>
              <a:endParaRPr lang="en-US" sz="2400" dirty="0">
                <a:latin typeface="+mn-ea"/>
                <a:cs typeface="+mn-ea"/>
              </a:endParaRPr>
            </a:p>
          </p:txBody>
        </p:sp>
        <p:sp>
          <p:nvSpPr>
            <p:cNvPr id="10" name="Freeform 107"/>
            <p:cNvSpPr>
              <a:spLocks/>
            </p:cNvSpPr>
            <p:nvPr/>
          </p:nvSpPr>
          <p:spPr bwMode="auto">
            <a:xfrm rot="2700000">
              <a:off x="6369742" y="2705056"/>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288 w 10000"/>
                <a:gd name="connsiteY10" fmla="*/ 8384 h 10000"/>
                <a:gd name="connsiteX11" fmla="*/ 3910 w 10000"/>
                <a:gd name="connsiteY11" fmla="*/ 6283 h 10000"/>
                <a:gd name="connsiteX12" fmla="*/ 3910 w 10000"/>
                <a:gd name="connsiteY12" fmla="*/ 6263 h 10000"/>
                <a:gd name="connsiteX13" fmla="*/ 1346 w 10000"/>
                <a:gd name="connsiteY13" fmla="*/ 5333 h 10000"/>
                <a:gd name="connsiteX14" fmla="*/ 0 w 10000"/>
                <a:gd name="connsiteY14" fmla="*/ 3172 h 10000"/>
                <a:gd name="connsiteX15" fmla="*/ 5000 w 10000"/>
                <a:gd name="connsiteY15" fmla="*/ 0 h 10000"/>
                <a:gd name="connsiteX0" fmla="*/ 5000 w 10000"/>
                <a:gd name="connsiteY0" fmla="*/ 0 h 10086"/>
                <a:gd name="connsiteX1" fmla="*/ 10000 w 10000"/>
                <a:gd name="connsiteY1" fmla="*/ 3212 h 10086"/>
                <a:gd name="connsiteX2" fmla="*/ 10000 w 10000"/>
                <a:gd name="connsiteY2" fmla="*/ 3293 h 10086"/>
                <a:gd name="connsiteX3" fmla="*/ 10000 w 10000"/>
                <a:gd name="connsiteY3" fmla="*/ 3293 h 10086"/>
                <a:gd name="connsiteX4" fmla="*/ 6795 w 10000"/>
                <a:gd name="connsiteY4" fmla="*/ 9697 h 10086"/>
                <a:gd name="connsiteX5" fmla="*/ 6635 w 10000"/>
                <a:gd name="connsiteY5" fmla="*/ 9818 h 10086"/>
                <a:gd name="connsiteX6" fmla="*/ 6635 w 10000"/>
                <a:gd name="connsiteY6" fmla="*/ 9818 h 10086"/>
                <a:gd name="connsiteX7" fmla="*/ 6635 w 10000"/>
                <a:gd name="connsiteY7" fmla="*/ 9818 h 10086"/>
                <a:gd name="connsiteX8" fmla="*/ 5897 w 10000"/>
                <a:gd name="connsiteY8" fmla="*/ 10000 h 10086"/>
                <a:gd name="connsiteX9" fmla="*/ 5288 w 10000"/>
                <a:gd name="connsiteY9" fmla="*/ 8384 h 10086"/>
                <a:gd name="connsiteX10" fmla="*/ 3910 w 10000"/>
                <a:gd name="connsiteY10" fmla="*/ 6283 h 10086"/>
                <a:gd name="connsiteX11" fmla="*/ 3910 w 10000"/>
                <a:gd name="connsiteY11" fmla="*/ 6263 h 10086"/>
                <a:gd name="connsiteX12" fmla="*/ 1346 w 10000"/>
                <a:gd name="connsiteY12" fmla="*/ 5333 h 10086"/>
                <a:gd name="connsiteX13" fmla="*/ 0 w 10000"/>
                <a:gd name="connsiteY13" fmla="*/ 3172 h 10086"/>
                <a:gd name="connsiteX14" fmla="*/ 5000 w 10000"/>
                <a:gd name="connsiteY14" fmla="*/ 0 h 1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bg1">
                <a:alpha val="73000"/>
              </a:schemeClr>
            </a:solidFill>
            <a:ln>
              <a:noFill/>
            </a:ln>
          </p:spPr>
          <p:txBody>
            <a:bodyPr/>
            <a:lstStyle/>
            <a:p>
              <a:endParaRPr lang="en-US" sz="2400" dirty="0">
                <a:latin typeface="+mn-ea"/>
                <a:cs typeface="+mn-ea"/>
              </a:endParaRPr>
            </a:p>
          </p:txBody>
        </p:sp>
        <p:sp>
          <p:nvSpPr>
            <p:cNvPr id="11" name="Freeform 108"/>
            <p:cNvSpPr>
              <a:spLocks/>
            </p:cNvSpPr>
            <p:nvPr/>
          </p:nvSpPr>
          <p:spPr bwMode="auto">
            <a:xfrm rot="2700000">
              <a:off x="6407803" y="2259335"/>
              <a:ext cx="350653" cy="642255"/>
            </a:xfrm>
            <a:custGeom>
              <a:avLst/>
              <a:gdLst>
                <a:gd name="T0" fmla="*/ 1122363 w 596"/>
                <a:gd name="T1" fmla="*/ 4105275 h 1092"/>
                <a:gd name="T2" fmla="*/ 598844 w 596"/>
                <a:gd name="T3" fmla="*/ 4105275 h 1092"/>
                <a:gd name="T4" fmla="*/ 79093 w 596"/>
                <a:gd name="T5" fmla="*/ 1928577 h 1092"/>
                <a:gd name="T6" fmla="*/ 1122363 w 596"/>
                <a:gd name="T7" fmla="*/ 0 h 1092"/>
                <a:gd name="T8" fmla="*/ 1126129 w 596"/>
                <a:gd name="T9" fmla="*/ 0 h 1092"/>
                <a:gd name="T10" fmla="*/ 2165632 w 596"/>
                <a:gd name="T11" fmla="*/ 1928577 h 1092"/>
                <a:gd name="T12" fmla="*/ 1645881 w 596"/>
                <a:gd name="T13" fmla="*/ 4105275 h 1092"/>
                <a:gd name="T14" fmla="*/ 1122363 w 596"/>
                <a:gd name="T15" fmla="*/ 4105275 h 10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1092">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solidFill>
              <a:srgbClr val="87B0C7"/>
            </a:solidFill>
            <a:ln>
              <a:noFill/>
            </a:ln>
          </p:spPr>
          <p:txBody>
            <a:bodyPr/>
            <a:lstStyle/>
            <a:p>
              <a:endParaRPr lang="en-US" sz="2400" dirty="0">
                <a:latin typeface="+mn-ea"/>
                <a:cs typeface="+mn-ea"/>
              </a:endParaRPr>
            </a:p>
          </p:txBody>
        </p:sp>
        <p:sp>
          <p:nvSpPr>
            <p:cNvPr id="12" name="Oval 113"/>
            <p:cNvSpPr>
              <a:spLocks noChangeArrowheads="1"/>
            </p:cNvSpPr>
            <p:nvPr/>
          </p:nvSpPr>
          <p:spPr bwMode="auto">
            <a:xfrm rot="2700000">
              <a:off x="6568043" y="2481147"/>
              <a:ext cx="117123" cy="114085"/>
            </a:xfrm>
            <a:prstGeom prst="ellipse">
              <a:avLst/>
            </a:prstGeom>
            <a:solidFill>
              <a:schemeClr val="bg1">
                <a:alpha val="77000"/>
              </a:schemeClr>
            </a:solidFill>
            <a:ln>
              <a:noFill/>
            </a:ln>
          </p:spPr>
          <p:txBody>
            <a:bodyPr/>
            <a:lstStyle/>
            <a:p>
              <a:pPr eaLnBrk="1" hangingPunct="1"/>
              <a:endParaRPr lang="en-US" sz="2400" dirty="0">
                <a:latin typeface="+mn-ea"/>
                <a:cs typeface="+mn-ea"/>
              </a:endParaRPr>
            </a:p>
          </p:txBody>
        </p:sp>
        <p:sp>
          <p:nvSpPr>
            <p:cNvPr id="13" name="Oval 116"/>
            <p:cNvSpPr>
              <a:spLocks noChangeArrowheads="1"/>
            </p:cNvSpPr>
            <p:nvPr/>
          </p:nvSpPr>
          <p:spPr bwMode="auto">
            <a:xfrm rot="2700000">
              <a:off x="6500229" y="2593093"/>
              <a:ext cx="70303" cy="72640"/>
            </a:xfrm>
            <a:prstGeom prst="ellipse">
              <a:avLst/>
            </a:prstGeom>
            <a:solidFill>
              <a:schemeClr val="bg1">
                <a:alpha val="77000"/>
              </a:schemeClr>
            </a:solidFill>
            <a:ln>
              <a:noFill/>
            </a:ln>
          </p:spPr>
          <p:txBody>
            <a:bodyPr/>
            <a:lstStyle/>
            <a:p>
              <a:pPr eaLnBrk="1" hangingPunct="1"/>
              <a:endParaRPr lang="en-US" sz="2400" dirty="0">
                <a:latin typeface="+mn-ea"/>
                <a:cs typeface="+mn-ea"/>
              </a:endParaRPr>
            </a:p>
          </p:txBody>
        </p:sp>
        <p:sp>
          <p:nvSpPr>
            <p:cNvPr id="14" name="Oval 119"/>
            <p:cNvSpPr>
              <a:spLocks noChangeArrowheads="1"/>
            </p:cNvSpPr>
            <p:nvPr/>
          </p:nvSpPr>
          <p:spPr bwMode="auto">
            <a:xfrm rot="2700000">
              <a:off x="6447912" y="2674106"/>
              <a:ext cx="43239" cy="42313"/>
            </a:xfrm>
            <a:prstGeom prst="ellipse">
              <a:avLst/>
            </a:prstGeom>
            <a:solidFill>
              <a:schemeClr val="bg1">
                <a:alpha val="77000"/>
              </a:schemeClr>
            </a:solidFill>
            <a:ln>
              <a:noFill/>
            </a:ln>
          </p:spPr>
          <p:txBody>
            <a:bodyPr/>
            <a:lstStyle/>
            <a:p>
              <a:pPr eaLnBrk="1" hangingPunct="1"/>
              <a:endParaRPr lang="en-US" sz="2400" dirty="0">
                <a:latin typeface="+mn-ea"/>
                <a:cs typeface="+mn-ea"/>
              </a:endParaRPr>
            </a:p>
          </p:txBody>
        </p:sp>
        <p:sp>
          <p:nvSpPr>
            <p:cNvPr id="15" name="Rectangle 27"/>
            <p:cNvSpPr/>
            <p:nvPr/>
          </p:nvSpPr>
          <p:spPr>
            <a:xfrm rot="2700000">
              <a:off x="6301683" y="2797997"/>
              <a:ext cx="71523" cy="43830"/>
            </a:xfrm>
            <a:prstGeom prst="rect">
              <a:avLst/>
            </a:prstGeom>
            <a:solidFill>
              <a:schemeClr val="bg1">
                <a:alpha val="73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latin typeface="+mn-ea"/>
                <a:cs typeface="+mn-ea"/>
              </a:endParaRPr>
            </a:p>
          </p:txBody>
        </p:sp>
      </p:grpSp>
      <p:grpSp>
        <p:nvGrpSpPr>
          <p:cNvPr id="16" name="组合 15"/>
          <p:cNvGrpSpPr/>
          <p:nvPr/>
        </p:nvGrpSpPr>
        <p:grpSpPr>
          <a:xfrm>
            <a:off x="3701944" y="2310659"/>
            <a:ext cx="1277515" cy="1277511"/>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a:defRPr/>
              </a:pPr>
              <a:endParaRPr lang="zh-CN" altLang="en-US" sz="2400" kern="0">
                <a:solidFill>
                  <a:sysClr val="windowText" lastClr="000000"/>
                </a:solidFill>
                <a:latin typeface="+mn-ea"/>
                <a:cs typeface="+mn-ea"/>
              </a:endParaRPr>
            </a:p>
          </p:txBody>
        </p:sp>
        <p:sp>
          <p:nvSpPr>
            <p:cNvPr id="18" name="椭圆 1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a:defRPr/>
              </a:pPr>
              <a:endParaRPr lang="zh-CN" altLang="en-US" sz="2400" kern="0">
                <a:solidFill>
                  <a:sysClr val="window" lastClr="FFFFFF"/>
                </a:solidFill>
                <a:latin typeface="+mn-ea"/>
                <a:cs typeface="+mn-ea"/>
              </a:endParaRPr>
            </a:p>
          </p:txBody>
        </p:sp>
      </p:grpSp>
      <p:grpSp>
        <p:nvGrpSpPr>
          <p:cNvPr id="19" name="Group 30"/>
          <p:cNvGrpSpPr/>
          <p:nvPr/>
        </p:nvGrpSpPr>
        <p:grpSpPr>
          <a:xfrm>
            <a:off x="6401859" y="5112170"/>
            <a:ext cx="423143" cy="371105"/>
            <a:chOff x="3175" y="-1587"/>
            <a:chExt cx="490538" cy="430212"/>
          </a:xfrm>
          <a:solidFill>
            <a:schemeClr val="bg1"/>
          </a:solidFill>
        </p:grpSpPr>
        <p:sp>
          <p:nvSpPr>
            <p:cNvPr id="20" name="Freeform 175"/>
            <p:cNvSpPr>
              <a:spLocks noEditPoints="1"/>
            </p:cNvSpPr>
            <p:nvPr/>
          </p:nvSpPr>
          <p:spPr bwMode="auto">
            <a:xfrm>
              <a:off x="3175" y="-1587"/>
              <a:ext cx="490538" cy="430212"/>
            </a:xfrm>
            <a:custGeom>
              <a:avLst/>
              <a:gdLst>
                <a:gd name="T0" fmla="*/ 128 w 128"/>
                <a:gd name="T1" fmla="*/ 66 h 112"/>
                <a:gd name="T2" fmla="*/ 112 w 128"/>
                <a:gd name="T3" fmla="*/ 6 h 112"/>
                <a:gd name="T4" fmla="*/ 104 w 128"/>
                <a:gd name="T5" fmla="*/ 0 h 112"/>
                <a:gd name="T6" fmla="*/ 64 w 128"/>
                <a:gd name="T7" fmla="*/ 0 h 112"/>
                <a:gd name="T8" fmla="*/ 24 w 128"/>
                <a:gd name="T9" fmla="*/ 0 h 112"/>
                <a:gd name="T10" fmla="*/ 16 w 128"/>
                <a:gd name="T11" fmla="*/ 6 h 112"/>
                <a:gd name="T12" fmla="*/ 0 w 128"/>
                <a:gd name="T13" fmla="*/ 66 h 112"/>
                <a:gd name="T14" fmla="*/ 0 w 128"/>
                <a:gd name="T15" fmla="*/ 68 h 112"/>
                <a:gd name="T16" fmla="*/ 0 w 128"/>
                <a:gd name="T17" fmla="*/ 96 h 112"/>
                <a:gd name="T18" fmla="*/ 16 w 128"/>
                <a:gd name="T19" fmla="*/ 112 h 112"/>
                <a:gd name="T20" fmla="*/ 112 w 128"/>
                <a:gd name="T21" fmla="*/ 112 h 112"/>
                <a:gd name="T22" fmla="*/ 128 w 128"/>
                <a:gd name="T23" fmla="*/ 96 h 112"/>
                <a:gd name="T24" fmla="*/ 128 w 128"/>
                <a:gd name="T25" fmla="*/ 68 h 112"/>
                <a:gd name="T26" fmla="*/ 128 w 128"/>
                <a:gd name="T27" fmla="*/ 66 h 112"/>
                <a:gd name="T28" fmla="*/ 120 w 128"/>
                <a:gd name="T29" fmla="*/ 96 h 112"/>
                <a:gd name="T30" fmla="*/ 112 w 128"/>
                <a:gd name="T31" fmla="*/ 104 h 112"/>
                <a:gd name="T32" fmla="*/ 16 w 128"/>
                <a:gd name="T33" fmla="*/ 104 h 112"/>
                <a:gd name="T34" fmla="*/ 8 w 128"/>
                <a:gd name="T35" fmla="*/ 96 h 112"/>
                <a:gd name="T36" fmla="*/ 8 w 128"/>
                <a:gd name="T37" fmla="*/ 68 h 112"/>
                <a:gd name="T38" fmla="*/ 24 w 128"/>
                <a:gd name="T39" fmla="*/ 8 h 112"/>
                <a:gd name="T40" fmla="*/ 104 w 128"/>
                <a:gd name="T41" fmla="*/ 8 h 112"/>
                <a:gd name="T42" fmla="*/ 120 w 128"/>
                <a:gd name="T43" fmla="*/ 68 h 112"/>
                <a:gd name="T44" fmla="*/ 120 w 128"/>
                <a:gd name="T45"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12">
                  <a:moveTo>
                    <a:pt x="128" y="66"/>
                  </a:moveTo>
                  <a:cubicBezTo>
                    <a:pt x="112" y="6"/>
                    <a:pt x="112" y="6"/>
                    <a:pt x="112" y="6"/>
                  </a:cubicBezTo>
                  <a:cubicBezTo>
                    <a:pt x="111" y="2"/>
                    <a:pt x="108" y="0"/>
                    <a:pt x="104" y="0"/>
                  </a:cubicBezTo>
                  <a:cubicBezTo>
                    <a:pt x="64" y="0"/>
                    <a:pt x="64" y="0"/>
                    <a:pt x="64" y="0"/>
                  </a:cubicBezTo>
                  <a:cubicBezTo>
                    <a:pt x="24" y="0"/>
                    <a:pt x="24" y="0"/>
                    <a:pt x="24" y="0"/>
                  </a:cubicBezTo>
                  <a:cubicBezTo>
                    <a:pt x="20" y="0"/>
                    <a:pt x="17" y="2"/>
                    <a:pt x="16" y="6"/>
                  </a:cubicBezTo>
                  <a:cubicBezTo>
                    <a:pt x="0" y="66"/>
                    <a:pt x="0" y="66"/>
                    <a:pt x="0" y="66"/>
                  </a:cubicBezTo>
                  <a:cubicBezTo>
                    <a:pt x="0" y="67"/>
                    <a:pt x="0" y="67"/>
                    <a:pt x="0" y="68"/>
                  </a:cubicBezTo>
                  <a:cubicBezTo>
                    <a:pt x="0" y="96"/>
                    <a:pt x="0" y="96"/>
                    <a:pt x="0" y="96"/>
                  </a:cubicBezTo>
                  <a:cubicBezTo>
                    <a:pt x="0" y="105"/>
                    <a:pt x="7" y="112"/>
                    <a:pt x="16" y="112"/>
                  </a:cubicBezTo>
                  <a:cubicBezTo>
                    <a:pt x="112" y="112"/>
                    <a:pt x="112" y="112"/>
                    <a:pt x="112" y="112"/>
                  </a:cubicBezTo>
                  <a:cubicBezTo>
                    <a:pt x="121" y="112"/>
                    <a:pt x="128" y="105"/>
                    <a:pt x="128" y="96"/>
                  </a:cubicBezTo>
                  <a:cubicBezTo>
                    <a:pt x="128" y="68"/>
                    <a:pt x="128" y="68"/>
                    <a:pt x="128" y="68"/>
                  </a:cubicBezTo>
                  <a:cubicBezTo>
                    <a:pt x="128" y="67"/>
                    <a:pt x="128" y="67"/>
                    <a:pt x="128" y="66"/>
                  </a:cubicBezTo>
                  <a:close/>
                  <a:moveTo>
                    <a:pt x="120" y="96"/>
                  </a:moveTo>
                  <a:cubicBezTo>
                    <a:pt x="120" y="100"/>
                    <a:pt x="116" y="104"/>
                    <a:pt x="112" y="104"/>
                  </a:cubicBezTo>
                  <a:cubicBezTo>
                    <a:pt x="16" y="104"/>
                    <a:pt x="16" y="104"/>
                    <a:pt x="16" y="104"/>
                  </a:cubicBezTo>
                  <a:cubicBezTo>
                    <a:pt x="12" y="104"/>
                    <a:pt x="8" y="100"/>
                    <a:pt x="8" y="96"/>
                  </a:cubicBezTo>
                  <a:cubicBezTo>
                    <a:pt x="8" y="68"/>
                    <a:pt x="8" y="68"/>
                    <a:pt x="8" y="68"/>
                  </a:cubicBezTo>
                  <a:cubicBezTo>
                    <a:pt x="24" y="8"/>
                    <a:pt x="24" y="8"/>
                    <a:pt x="24" y="8"/>
                  </a:cubicBezTo>
                  <a:cubicBezTo>
                    <a:pt x="104" y="8"/>
                    <a:pt x="104" y="8"/>
                    <a:pt x="104" y="8"/>
                  </a:cubicBezTo>
                  <a:cubicBezTo>
                    <a:pt x="120" y="68"/>
                    <a:pt x="120" y="68"/>
                    <a:pt x="120" y="68"/>
                  </a:cubicBezTo>
                  <a:lnTo>
                    <a:pt x="120"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d-ID" sz="2400">
                <a:latin typeface="+mn-ea"/>
                <a:cs typeface="+mn-ea"/>
              </a:endParaRPr>
            </a:p>
          </p:txBody>
        </p:sp>
        <p:sp>
          <p:nvSpPr>
            <p:cNvPr id="21" name="Freeform 176"/>
            <p:cNvSpPr>
              <a:spLocks noEditPoints="1"/>
            </p:cNvSpPr>
            <p:nvPr/>
          </p:nvSpPr>
          <p:spPr bwMode="auto">
            <a:xfrm>
              <a:off x="60325" y="58738"/>
              <a:ext cx="374650" cy="277812"/>
            </a:xfrm>
            <a:custGeom>
              <a:avLst/>
              <a:gdLst>
                <a:gd name="T0" fmla="*/ 80 w 98"/>
                <a:gd name="T1" fmla="*/ 0 h 72"/>
                <a:gd name="T2" fmla="*/ 18 w 98"/>
                <a:gd name="T3" fmla="*/ 0 h 72"/>
                <a:gd name="T4" fmla="*/ 14 w 98"/>
                <a:gd name="T5" fmla="*/ 3 h 72"/>
                <a:gd name="T6" fmla="*/ 0 w 98"/>
                <a:gd name="T7" fmla="*/ 51 h 72"/>
                <a:gd name="T8" fmla="*/ 1 w 98"/>
                <a:gd name="T9" fmla="*/ 54 h 72"/>
                <a:gd name="T10" fmla="*/ 4 w 98"/>
                <a:gd name="T11" fmla="*/ 56 h 72"/>
                <a:gd name="T12" fmla="*/ 16 w 98"/>
                <a:gd name="T13" fmla="*/ 56 h 72"/>
                <a:gd name="T14" fmla="*/ 20 w 98"/>
                <a:gd name="T15" fmla="*/ 56 h 72"/>
                <a:gd name="T16" fmla="*/ 23 w 98"/>
                <a:gd name="T17" fmla="*/ 56 h 72"/>
                <a:gd name="T18" fmla="*/ 28 w 98"/>
                <a:gd name="T19" fmla="*/ 68 h 72"/>
                <a:gd name="T20" fmla="*/ 35 w 98"/>
                <a:gd name="T21" fmla="*/ 72 h 72"/>
                <a:gd name="T22" fmla="*/ 63 w 98"/>
                <a:gd name="T23" fmla="*/ 72 h 72"/>
                <a:gd name="T24" fmla="*/ 70 w 98"/>
                <a:gd name="T25" fmla="*/ 68 h 72"/>
                <a:gd name="T26" fmla="*/ 75 w 98"/>
                <a:gd name="T27" fmla="*/ 56 h 72"/>
                <a:gd name="T28" fmla="*/ 78 w 98"/>
                <a:gd name="T29" fmla="*/ 56 h 72"/>
                <a:gd name="T30" fmla="*/ 82 w 98"/>
                <a:gd name="T31" fmla="*/ 56 h 72"/>
                <a:gd name="T32" fmla="*/ 94 w 98"/>
                <a:gd name="T33" fmla="*/ 56 h 72"/>
                <a:gd name="T34" fmla="*/ 97 w 98"/>
                <a:gd name="T35" fmla="*/ 54 h 72"/>
                <a:gd name="T36" fmla="*/ 98 w 98"/>
                <a:gd name="T37" fmla="*/ 51 h 72"/>
                <a:gd name="T38" fmla="*/ 84 w 98"/>
                <a:gd name="T39" fmla="*/ 3 h 72"/>
                <a:gd name="T40" fmla="*/ 80 w 98"/>
                <a:gd name="T41" fmla="*/ 0 h 72"/>
                <a:gd name="T42" fmla="*/ 82 w 98"/>
                <a:gd name="T43" fmla="*/ 48 h 72"/>
                <a:gd name="T44" fmla="*/ 75 w 98"/>
                <a:gd name="T45" fmla="*/ 48 h 72"/>
                <a:gd name="T46" fmla="*/ 68 w 98"/>
                <a:gd name="T47" fmla="*/ 52 h 72"/>
                <a:gd name="T48" fmla="*/ 63 w 98"/>
                <a:gd name="T49" fmla="*/ 64 h 72"/>
                <a:gd name="T50" fmla="*/ 35 w 98"/>
                <a:gd name="T51" fmla="*/ 64 h 72"/>
                <a:gd name="T52" fmla="*/ 30 w 98"/>
                <a:gd name="T53" fmla="*/ 52 h 72"/>
                <a:gd name="T54" fmla="*/ 23 w 98"/>
                <a:gd name="T55" fmla="*/ 48 h 72"/>
                <a:gd name="T56" fmla="*/ 16 w 98"/>
                <a:gd name="T57" fmla="*/ 48 h 72"/>
                <a:gd name="T58" fmla="*/ 6 w 98"/>
                <a:gd name="T59" fmla="*/ 48 h 72"/>
                <a:gd name="T60" fmla="*/ 18 w 98"/>
                <a:gd name="T61" fmla="*/ 4 h 72"/>
                <a:gd name="T62" fmla="*/ 80 w 98"/>
                <a:gd name="T63" fmla="*/ 4 h 72"/>
                <a:gd name="T64" fmla="*/ 92 w 98"/>
                <a:gd name="T65" fmla="*/ 48 h 72"/>
                <a:gd name="T66" fmla="*/ 82 w 98"/>
                <a:gd name="T67"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72">
                  <a:moveTo>
                    <a:pt x="80" y="0"/>
                  </a:moveTo>
                  <a:cubicBezTo>
                    <a:pt x="18" y="0"/>
                    <a:pt x="18" y="0"/>
                    <a:pt x="18" y="0"/>
                  </a:cubicBezTo>
                  <a:cubicBezTo>
                    <a:pt x="16" y="0"/>
                    <a:pt x="15" y="1"/>
                    <a:pt x="14" y="3"/>
                  </a:cubicBezTo>
                  <a:cubicBezTo>
                    <a:pt x="0" y="51"/>
                    <a:pt x="0" y="51"/>
                    <a:pt x="0" y="51"/>
                  </a:cubicBezTo>
                  <a:cubicBezTo>
                    <a:pt x="0" y="52"/>
                    <a:pt x="0" y="53"/>
                    <a:pt x="1" y="54"/>
                  </a:cubicBezTo>
                  <a:cubicBezTo>
                    <a:pt x="2" y="55"/>
                    <a:pt x="3" y="56"/>
                    <a:pt x="4" y="56"/>
                  </a:cubicBezTo>
                  <a:cubicBezTo>
                    <a:pt x="16" y="56"/>
                    <a:pt x="16" y="56"/>
                    <a:pt x="16" y="56"/>
                  </a:cubicBezTo>
                  <a:cubicBezTo>
                    <a:pt x="20" y="56"/>
                    <a:pt x="20" y="56"/>
                    <a:pt x="20" y="56"/>
                  </a:cubicBezTo>
                  <a:cubicBezTo>
                    <a:pt x="23" y="56"/>
                    <a:pt x="23" y="56"/>
                    <a:pt x="23" y="56"/>
                  </a:cubicBezTo>
                  <a:cubicBezTo>
                    <a:pt x="28" y="68"/>
                    <a:pt x="28" y="68"/>
                    <a:pt x="28" y="68"/>
                  </a:cubicBezTo>
                  <a:cubicBezTo>
                    <a:pt x="30" y="70"/>
                    <a:pt x="32" y="72"/>
                    <a:pt x="35" y="72"/>
                  </a:cubicBezTo>
                  <a:cubicBezTo>
                    <a:pt x="63" y="72"/>
                    <a:pt x="63" y="72"/>
                    <a:pt x="63" y="72"/>
                  </a:cubicBezTo>
                  <a:cubicBezTo>
                    <a:pt x="66" y="72"/>
                    <a:pt x="68" y="70"/>
                    <a:pt x="70" y="68"/>
                  </a:cubicBezTo>
                  <a:cubicBezTo>
                    <a:pt x="75" y="56"/>
                    <a:pt x="75" y="56"/>
                    <a:pt x="75" y="56"/>
                  </a:cubicBezTo>
                  <a:cubicBezTo>
                    <a:pt x="78" y="56"/>
                    <a:pt x="78" y="56"/>
                    <a:pt x="78" y="56"/>
                  </a:cubicBezTo>
                  <a:cubicBezTo>
                    <a:pt x="82" y="56"/>
                    <a:pt x="82" y="56"/>
                    <a:pt x="82" y="56"/>
                  </a:cubicBezTo>
                  <a:cubicBezTo>
                    <a:pt x="94" y="56"/>
                    <a:pt x="94" y="56"/>
                    <a:pt x="94" y="56"/>
                  </a:cubicBezTo>
                  <a:cubicBezTo>
                    <a:pt x="95" y="56"/>
                    <a:pt x="96" y="55"/>
                    <a:pt x="97" y="54"/>
                  </a:cubicBezTo>
                  <a:cubicBezTo>
                    <a:pt x="98" y="53"/>
                    <a:pt x="98" y="52"/>
                    <a:pt x="98" y="51"/>
                  </a:cubicBezTo>
                  <a:cubicBezTo>
                    <a:pt x="84" y="3"/>
                    <a:pt x="84" y="3"/>
                    <a:pt x="84" y="3"/>
                  </a:cubicBezTo>
                  <a:cubicBezTo>
                    <a:pt x="83" y="1"/>
                    <a:pt x="82" y="0"/>
                    <a:pt x="80" y="0"/>
                  </a:cubicBezTo>
                  <a:close/>
                  <a:moveTo>
                    <a:pt x="82" y="48"/>
                  </a:moveTo>
                  <a:cubicBezTo>
                    <a:pt x="75" y="48"/>
                    <a:pt x="75" y="48"/>
                    <a:pt x="75" y="48"/>
                  </a:cubicBezTo>
                  <a:cubicBezTo>
                    <a:pt x="72" y="48"/>
                    <a:pt x="70" y="50"/>
                    <a:pt x="68" y="52"/>
                  </a:cubicBezTo>
                  <a:cubicBezTo>
                    <a:pt x="63" y="64"/>
                    <a:pt x="63" y="64"/>
                    <a:pt x="63" y="64"/>
                  </a:cubicBezTo>
                  <a:cubicBezTo>
                    <a:pt x="35" y="64"/>
                    <a:pt x="35" y="64"/>
                    <a:pt x="35" y="64"/>
                  </a:cubicBezTo>
                  <a:cubicBezTo>
                    <a:pt x="30" y="52"/>
                    <a:pt x="30" y="52"/>
                    <a:pt x="30" y="52"/>
                  </a:cubicBezTo>
                  <a:cubicBezTo>
                    <a:pt x="28" y="50"/>
                    <a:pt x="26" y="48"/>
                    <a:pt x="23" y="48"/>
                  </a:cubicBezTo>
                  <a:cubicBezTo>
                    <a:pt x="16" y="48"/>
                    <a:pt x="16" y="48"/>
                    <a:pt x="16" y="48"/>
                  </a:cubicBezTo>
                  <a:cubicBezTo>
                    <a:pt x="6" y="48"/>
                    <a:pt x="6" y="48"/>
                    <a:pt x="6" y="48"/>
                  </a:cubicBezTo>
                  <a:cubicBezTo>
                    <a:pt x="18" y="4"/>
                    <a:pt x="18" y="4"/>
                    <a:pt x="18" y="4"/>
                  </a:cubicBezTo>
                  <a:cubicBezTo>
                    <a:pt x="80" y="4"/>
                    <a:pt x="80" y="4"/>
                    <a:pt x="80" y="4"/>
                  </a:cubicBezTo>
                  <a:cubicBezTo>
                    <a:pt x="92" y="48"/>
                    <a:pt x="92" y="48"/>
                    <a:pt x="92" y="48"/>
                  </a:cubicBezTo>
                  <a:lnTo>
                    <a:pt x="8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d-ID" sz="2400">
                <a:latin typeface="+mn-ea"/>
                <a:cs typeface="+mn-ea"/>
              </a:endParaRPr>
            </a:p>
          </p:txBody>
        </p:sp>
      </p:grpSp>
      <p:sp>
        <p:nvSpPr>
          <p:cNvPr id="22" name="Freeform 50"/>
          <p:cNvSpPr>
            <a:spLocks noEditPoints="1"/>
          </p:cNvSpPr>
          <p:nvPr/>
        </p:nvSpPr>
        <p:spPr bwMode="auto">
          <a:xfrm>
            <a:off x="1407416" y="3859670"/>
            <a:ext cx="349097" cy="439700"/>
          </a:xfrm>
          <a:custGeom>
            <a:avLst/>
            <a:gdLst/>
            <a:ahLst/>
            <a:cxnLst>
              <a:cxn ang="0">
                <a:pos x="187" y="135"/>
              </a:cxn>
              <a:cxn ang="0">
                <a:pos x="44" y="135"/>
              </a:cxn>
              <a:cxn ang="0">
                <a:pos x="44" y="156"/>
              </a:cxn>
              <a:cxn ang="0">
                <a:pos x="187" y="156"/>
              </a:cxn>
              <a:cxn ang="0">
                <a:pos x="187" y="135"/>
              </a:cxn>
              <a:cxn ang="0">
                <a:pos x="187" y="95"/>
              </a:cxn>
              <a:cxn ang="0">
                <a:pos x="44" y="95"/>
              </a:cxn>
              <a:cxn ang="0">
                <a:pos x="44" y="115"/>
              </a:cxn>
              <a:cxn ang="0">
                <a:pos x="187" y="115"/>
              </a:cxn>
              <a:cxn ang="0">
                <a:pos x="187" y="95"/>
              </a:cxn>
              <a:cxn ang="0">
                <a:pos x="187" y="54"/>
              </a:cxn>
              <a:cxn ang="0">
                <a:pos x="44" y="54"/>
              </a:cxn>
              <a:cxn ang="0">
                <a:pos x="44" y="75"/>
              </a:cxn>
              <a:cxn ang="0">
                <a:pos x="187" y="75"/>
              </a:cxn>
              <a:cxn ang="0">
                <a:pos x="187" y="54"/>
              </a:cxn>
              <a:cxn ang="0">
                <a:pos x="44" y="196"/>
              </a:cxn>
              <a:cxn ang="0">
                <a:pos x="116" y="196"/>
              </a:cxn>
              <a:cxn ang="0">
                <a:pos x="116" y="176"/>
              </a:cxn>
              <a:cxn ang="0">
                <a:pos x="44" y="176"/>
              </a:cxn>
              <a:cxn ang="0">
                <a:pos x="44" y="196"/>
              </a:cxn>
              <a:cxn ang="0">
                <a:pos x="233" y="29"/>
              </a:cxn>
              <a:cxn ang="0">
                <a:pos x="233" y="0"/>
              </a:cxn>
              <a:cxn ang="0">
                <a:pos x="0" y="0"/>
              </a:cxn>
              <a:cxn ang="0">
                <a:pos x="0" y="301"/>
              </a:cxn>
              <a:cxn ang="0">
                <a:pos x="29" y="301"/>
              </a:cxn>
              <a:cxn ang="0">
                <a:pos x="29" y="330"/>
              </a:cxn>
              <a:cxn ang="0">
                <a:pos x="262" y="330"/>
              </a:cxn>
              <a:cxn ang="0">
                <a:pos x="262" y="29"/>
              </a:cxn>
              <a:cxn ang="0">
                <a:pos x="233" y="29"/>
              </a:cxn>
              <a:cxn ang="0">
                <a:pos x="15" y="286"/>
              </a:cxn>
              <a:cxn ang="0">
                <a:pos x="15" y="16"/>
              </a:cxn>
              <a:cxn ang="0">
                <a:pos x="216" y="16"/>
              </a:cxn>
              <a:cxn ang="0">
                <a:pos x="216" y="216"/>
              </a:cxn>
              <a:cxn ang="0">
                <a:pos x="148" y="216"/>
              </a:cxn>
              <a:cxn ang="0">
                <a:pos x="148" y="286"/>
              </a:cxn>
              <a:cxn ang="0">
                <a:pos x="15" y="286"/>
              </a:cxn>
              <a:cxn ang="0">
                <a:pos x="245" y="315"/>
              </a:cxn>
              <a:cxn ang="0">
                <a:pos x="44" y="315"/>
              </a:cxn>
              <a:cxn ang="0">
                <a:pos x="44" y="301"/>
              </a:cxn>
              <a:cxn ang="0">
                <a:pos x="155" y="301"/>
              </a:cxn>
              <a:cxn ang="0">
                <a:pos x="233" y="225"/>
              </a:cxn>
              <a:cxn ang="0">
                <a:pos x="233" y="45"/>
              </a:cxn>
              <a:cxn ang="0">
                <a:pos x="245" y="45"/>
              </a:cxn>
              <a:cxn ang="0">
                <a:pos x="245" y="315"/>
              </a:cxn>
            </a:cxnLst>
            <a:rect l="0" t="0" r="r" b="b"/>
            <a:pathLst>
              <a:path w="262" h="330">
                <a:moveTo>
                  <a:pt x="187" y="135"/>
                </a:moveTo>
                <a:lnTo>
                  <a:pt x="44" y="135"/>
                </a:lnTo>
                <a:lnTo>
                  <a:pt x="44" y="156"/>
                </a:lnTo>
                <a:lnTo>
                  <a:pt x="187" y="156"/>
                </a:lnTo>
                <a:lnTo>
                  <a:pt x="187" y="135"/>
                </a:lnTo>
                <a:close/>
                <a:moveTo>
                  <a:pt x="187" y="95"/>
                </a:moveTo>
                <a:lnTo>
                  <a:pt x="44" y="95"/>
                </a:lnTo>
                <a:lnTo>
                  <a:pt x="44" y="115"/>
                </a:lnTo>
                <a:lnTo>
                  <a:pt x="187" y="115"/>
                </a:lnTo>
                <a:lnTo>
                  <a:pt x="187" y="95"/>
                </a:lnTo>
                <a:close/>
                <a:moveTo>
                  <a:pt x="187" y="54"/>
                </a:moveTo>
                <a:lnTo>
                  <a:pt x="44" y="54"/>
                </a:lnTo>
                <a:lnTo>
                  <a:pt x="44" y="75"/>
                </a:lnTo>
                <a:lnTo>
                  <a:pt x="187" y="75"/>
                </a:lnTo>
                <a:lnTo>
                  <a:pt x="187" y="54"/>
                </a:lnTo>
                <a:close/>
                <a:moveTo>
                  <a:pt x="44" y="196"/>
                </a:moveTo>
                <a:lnTo>
                  <a:pt x="116" y="196"/>
                </a:lnTo>
                <a:lnTo>
                  <a:pt x="116" y="176"/>
                </a:lnTo>
                <a:lnTo>
                  <a:pt x="44" y="176"/>
                </a:lnTo>
                <a:lnTo>
                  <a:pt x="44" y="196"/>
                </a:lnTo>
                <a:close/>
                <a:moveTo>
                  <a:pt x="233" y="29"/>
                </a:moveTo>
                <a:lnTo>
                  <a:pt x="233" y="0"/>
                </a:lnTo>
                <a:lnTo>
                  <a:pt x="0" y="0"/>
                </a:lnTo>
                <a:lnTo>
                  <a:pt x="0" y="301"/>
                </a:lnTo>
                <a:lnTo>
                  <a:pt x="29" y="301"/>
                </a:lnTo>
                <a:lnTo>
                  <a:pt x="29" y="330"/>
                </a:lnTo>
                <a:lnTo>
                  <a:pt x="262" y="330"/>
                </a:lnTo>
                <a:lnTo>
                  <a:pt x="262" y="29"/>
                </a:lnTo>
                <a:lnTo>
                  <a:pt x="233" y="29"/>
                </a:lnTo>
                <a:close/>
                <a:moveTo>
                  <a:pt x="15" y="286"/>
                </a:moveTo>
                <a:lnTo>
                  <a:pt x="15" y="16"/>
                </a:lnTo>
                <a:lnTo>
                  <a:pt x="216" y="16"/>
                </a:lnTo>
                <a:lnTo>
                  <a:pt x="216" y="216"/>
                </a:lnTo>
                <a:lnTo>
                  <a:pt x="148" y="216"/>
                </a:lnTo>
                <a:lnTo>
                  <a:pt x="148" y="286"/>
                </a:lnTo>
                <a:lnTo>
                  <a:pt x="15" y="286"/>
                </a:lnTo>
                <a:close/>
                <a:moveTo>
                  <a:pt x="245" y="315"/>
                </a:moveTo>
                <a:lnTo>
                  <a:pt x="44" y="315"/>
                </a:lnTo>
                <a:lnTo>
                  <a:pt x="44" y="301"/>
                </a:lnTo>
                <a:lnTo>
                  <a:pt x="155" y="301"/>
                </a:lnTo>
                <a:lnTo>
                  <a:pt x="233" y="225"/>
                </a:lnTo>
                <a:lnTo>
                  <a:pt x="233" y="45"/>
                </a:lnTo>
                <a:lnTo>
                  <a:pt x="245" y="45"/>
                </a:lnTo>
                <a:lnTo>
                  <a:pt x="245" y="31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ko-KR" altLang="en-US" sz="2400">
              <a:latin typeface="+mn-ea"/>
              <a:cs typeface="+mn-ea"/>
            </a:endParaRPr>
          </a:p>
        </p:txBody>
      </p:sp>
      <p:sp>
        <p:nvSpPr>
          <p:cNvPr id="23" name="Freeform 48"/>
          <p:cNvSpPr>
            <a:spLocks noEditPoints="1"/>
          </p:cNvSpPr>
          <p:nvPr/>
        </p:nvSpPr>
        <p:spPr bwMode="auto">
          <a:xfrm>
            <a:off x="3978161" y="4299370"/>
            <a:ext cx="322833" cy="472373"/>
          </a:xfrm>
          <a:custGeom>
            <a:avLst/>
            <a:gdLst/>
            <a:ahLst/>
            <a:cxnLst>
              <a:cxn ang="0">
                <a:pos x="76" y="31"/>
              </a:cxn>
              <a:cxn ang="0">
                <a:pos x="80" y="27"/>
              </a:cxn>
              <a:cxn ang="0">
                <a:pos x="76" y="23"/>
              </a:cxn>
              <a:cxn ang="0">
                <a:pos x="23" y="76"/>
              </a:cxn>
              <a:cxn ang="0">
                <a:pos x="27" y="80"/>
              </a:cxn>
              <a:cxn ang="0">
                <a:pos x="31" y="76"/>
              </a:cxn>
              <a:cxn ang="0">
                <a:pos x="76" y="31"/>
              </a:cxn>
              <a:cxn ang="0">
                <a:pos x="44" y="192"/>
              </a:cxn>
              <a:cxn ang="0">
                <a:pos x="45" y="203"/>
              </a:cxn>
              <a:cxn ang="0">
                <a:pos x="56" y="209"/>
              </a:cxn>
              <a:cxn ang="0">
                <a:pos x="57" y="216"/>
              </a:cxn>
              <a:cxn ang="0">
                <a:pos x="76" y="221"/>
              </a:cxn>
              <a:cxn ang="0">
                <a:pos x="95" y="216"/>
              </a:cxn>
              <a:cxn ang="0">
                <a:pos x="96" y="209"/>
              </a:cxn>
              <a:cxn ang="0">
                <a:pos x="106" y="203"/>
              </a:cxn>
              <a:cxn ang="0">
                <a:pos x="108" y="192"/>
              </a:cxn>
              <a:cxn ang="0">
                <a:pos x="76" y="197"/>
              </a:cxn>
              <a:cxn ang="0">
                <a:pos x="44" y="192"/>
              </a:cxn>
              <a:cxn ang="0">
                <a:pos x="41" y="170"/>
              </a:cxn>
              <a:cxn ang="0">
                <a:pos x="42" y="182"/>
              </a:cxn>
              <a:cxn ang="0">
                <a:pos x="76" y="188"/>
              </a:cxn>
              <a:cxn ang="0">
                <a:pos x="109" y="182"/>
              </a:cxn>
              <a:cxn ang="0">
                <a:pos x="111" y="170"/>
              </a:cxn>
              <a:cxn ang="0">
                <a:pos x="76" y="177"/>
              </a:cxn>
              <a:cxn ang="0">
                <a:pos x="41" y="170"/>
              </a:cxn>
              <a:cxn ang="0">
                <a:pos x="76" y="0"/>
              </a:cxn>
              <a:cxn ang="0">
                <a:pos x="0" y="76"/>
              </a:cxn>
              <a:cxn ang="0">
                <a:pos x="36" y="141"/>
              </a:cxn>
              <a:cxn ang="0">
                <a:pos x="39" y="160"/>
              </a:cxn>
              <a:cxn ang="0">
                <a:pos x="76" y="168"/>
              </a:cxn>
              <a:cxn ang="0">
                <a:pos x="113" y="160"/>
              </a:cxn>
              <a:cxn ang="0">
                <a:pos x="115" y="141"/>
              </a:cxn>
              <a:cxn ang="0">
                <a:pos x="152" y="76"/>
              </a:cxn>
              <a:cxn ang="0">
                <a:pos x="76" y="0"/>
              </a:cxn>
              <a:cxn ang="0">
                <a:pos x="104" y="132"/>
              </a:cxn>
              <a:cxn ang="0">
                <a:pos x="102" y="150"/>
              </a:cxn>
              <a:cxn ang="0">
                <a:pos x="76" y="154"/>
              </a:cxn>
              <a:cxn ang="0">
                <a:pos x="50" y="150"/>
              </a:cxn>
              <a:cxn ang="0">
                <a:pos x="48" y="132"/>
              </a:cxn>
              <a:cxn ang="0">
                <a:pos x="13" y="76"/>
              </a:cxn>
              <a:cxn ang="0">
                <a:pos x="76" y="14"/>
              </a:cxn>
              <a:cxn ang="0">
                <a:pos x="139" y="76"/>
              </a:cxn>
              <a:cxn ang="0">
                <a:pos x="104" y="132"/>
              </a:cxn>
              <a:cxn ang="0">
                <a:pos x="93" y="104"/>
              </a:cxn>
              <a:cxn ang="0">
                <a:pos x="76" y="74"/>
              </a:cxn>
              <a:cxn ang="0">
                <a:pos x="59" y="104"/>
              </a:cxn>
              <a:cxn ang="0">
                <a:pos x="52" y="89"/>
              </a:cxn>
              <a:cxn ang="0">
                <a:pos x="41" y="94"/>
              </a:cxn>
              <a:cxn ang="0">
                <a:pos x="58" y="131"/>
              </a:cxn>
              <a:cxn ang="0">
                <a:pos x="76" y="98"/>
              </a:cxn>
              <a:cxn ang="0">
                <a:pos x="94" y="131"/>
              </a:cxn>
              <a:cxn ang="0">
                <a:pos x="111" y="94"/>
              </a:cxn>
              <a:cxn ang="0">
                <a:pos x="100" y="89"/>
              </a:cxn>
              <a:cxn ang="0">
                <a:pos x="93" y="104"/>
              </a:cxn>
            </a:cxnLst>
            <a:rect l="0" t="0" r="r" b="b"/>
            <a:pathLst>
              <a:path w="152" h="221">
                <a:moveTo>
                  <a:pt x="76" y="31"/>
                </a:moveTo>
                <a:cubicBezTo>
                  <a:pt x="78" y="31"/>
                  <a:pt x="80" y="30"/>
                  <a:pt x="80" y="27"/>
                </a:cubicBezTo>
                <a:cubicBezTo>
                  <a:pt x="80" y="25"/>
                  <a:pt x="78" y="23"/>
                  <a:pt x="76" y="23"/>
                </a:cubicBezTo>
                <a:cubicBezTo>
                  <a:pt x="47" y="23"/>
                  <a:pt x="23" y="47"/>
                  <a:pt x="23" y="76"/>
                </a:cubicBezTo>
                <a:cubicBezTo>
                  <a:pt x="23" y="78"/>
                  <a:pt x="25" y="80"/>
                  <a:pt x="27" y="80"/>
                </a:cubicBezTo>
                <a:cubicBezTo>
                  <a:pt x="29" y="80"/>
                  <a:pt x="31" y="78"/>
                  <a:pt x="31" y="76"/>
                </a:cubicBezTo>
                <a:cubicBezTo>
                  <a:pt x="31" y="52"/>
                  <a:pt x="51" y="31"/>
                  <a:pt x="76" y="31"/>
                </a:cubicBezTo>
                <a:close/>
                <a:moveTo>
                  <a:pt x="44" y="192"/>
                </a:moveTo>
                <a:cubicBezTo>
                  <a:pt x="45" y="203"/>
                  <a:pt x="45" y="203"/>
                  <a:pt x="45" y="203"/>
                </a:cubicBezTo>
                <a:cubicBezTo>
                  <a:pt x="45" y="203"/>
                  <a:pt x="48" y="207"/>
                  <a:pt x="56" y="209"/>
                </a:cubicBezTo>
                <a:cubicBezTo>
                  <a:pt x="57" y="216"/>
                  <a:pt x="57" y="216"/>
                  <a:pt x="57" y="216"/>
                </a:cubicBezTo>
                <a:cubicBezTo>
                  <a:pt x="57" y="216"/>
                  <a:pt x="61" y="221"/>
                  <a:pt x="76" y="221"/>
                </a:cubicBezTo>
                <a:cubicBezTo>
                  <a:pt x="91" y="221"/>
                  <a:pt x="95" y="216"/>
                  <a:pt x="95" y="216"/>
                </a:cubicBezTo>
                <a:cubicBezTo>
                  <a:pt x="96" y="209"/>
                  <a:pt x="96" y="209"/>
                  <a:pt x="96" y="209"/>
                </a:cubicBezTo>
                <a:cubicBezTo>
                  <a:pt x="104" y="207"/>
                  <a:pt x="106" y="203"/>
                  <a:pt x="106" y="203"/>
                </a:cubicBezTo>
                <a:cubicBezTo>
                  <a:pt x="108" y="192"/>
                  <a:pt x="108" y="192"/>
                  <a:pt x="108" y="192"/>
                </a:cubicBezTo>
                <a:cubicBezTo>
                  <a:pt x="98" y="195"/>
                  <a:pt x="87" y="197"/>
                  <a:pt x="76" y="197"/>
                </a:cubicBezTo>
                <a:cubicBezTo>
                  <a:pt x="64" y="197"/>
                  <a:pt x="54" y="195"/>
                  <a:pt x="44" y="192"/>
                </a:cubicBezTo>
                <a:close/>
                <a:moveTo>
                  <a:pt x="41" y="170"/>
                </a:moveTo>
                <a:cubicBezTo>
                  <a:pt x="42" y="182"/>
                  <a:pt x="42" y="182"/>
                  <a:pt x="42" y="182"/>
                </a:cubicBezTo>
                <a:cubicBezTo>
                  <a:pt x="52" y="186"/>
                  <a:pt x="64" y="188"/>
                  <a:pt x="76" y="188"/>
                </a:cubicBezTo>
                <a:cubicBezTo>
                  <a:pt x="88" y="188"/>
                  <a:pt x="99" y="186"/>
                  <a:pt x="109" y="182"/>
                </a:cubicBezTo>
                <a:cubicBezTo>
                  <a:pt x="111" y="170"/>
                  <a:pt x="111" y="170"/>
                  <a:pt x="111" y="170"/>
                </a:cubicBezTo>
                <a:cubicBezTo>
                  <a:pt x="100" y="174"/>
                  <a:pt x="89" y="177"/>
                  <a:pt x="76" y="177"/>
                </a:cubicBezTo>
                <a:cubicBezTo>
                  <a:pt x="63" y="177"/>
                  <a:pt x="51" y="174"/>
                  <a:pt x="41" y="170"/>
                </a:cubicBezTo>
                <a:close/>
                <a:moveTo>
                  <a:pt x="76" y="0"/>
                </a:moveTo>
                <a:cubicBezTo>
                  <a:pt x="34" y="0"/>
                  <a:pt x="0" y="34"/>
                  <a:pt x="0" y="76"/>
                </a:cubicBezTo>
                <a:cubicBezTo>
                  <a:pt x="0" y="104"/>
                  <a:pt x="15" y="128"/>
                  <a:pt x="36" y="141"/>
                </a:cubicBezTo>
                <a:cubicBezTo>
                  <a:pt x="39" y="160"/>
                  <a:pt x="39" y="160"/>
                  <a:pt x="39" y="160"/>
                </a:cubicBezTo>
                <a:cubicBezTo>
                  <a:pt x="50" y="165"/>
                  <a:pt x="63" y="168"/>
                  <a:pt x="76" y="168"/>
                </a:cubicBezTo>
                <a:cubicBezTo>
                  <a:pt x="89" y="168"/>
                  <a:pt x="102" y="165"/>
                  <a:pt x="113" y="160"/>
                </a:cubicBezTo>
                <a:cubicBezTo>
                  <a:pt x="115" y="141"/>
                  <a:pt x="115" y="141"/>
                  <a:pt x="115" y="141"/>
                </a:cubicBezTo>
                <a:cubicBezTo>
                  <a:pt x="137" y="128"/>
                  <a:pt x="152" y="104"/>
                  <a:pt x="152" y="76"/>
                </a:cubicBezTo>
                <a:cubicBezTo>
                  <a:pt x="152" y="34"/>
                  <a:pt x="118" y="0"/>
                  <a:pt x="76" y="0"/>
                </a:cubicBezTo>
                <a:close/>
                <a:moveTo>
                  <a:pt x="104" y="132"/>
                </a:moveTo>
                <a:cubicBezTo>
                  <a:pt x="102" y="150"/>
                  <a:pt x="102" y="150"/>
                  <a:pt x="102" y="150"/>
                </a:cubicBezTo>
                <a:cubicBezTo>
                  <a:pt x="102" y="150"/>
                  <a:pt x="95" y="154"/>
                  <a:pt x="76" y="154"/>
                </a:cubicBezTo>
                <a:cubicBezTo>
                  <a:pt x="57" y="154"/>
                  <a:pt x="50" y="150"/>
                  <a:pt x="50" y="150"/>
                </a:cubicBezTo>
                <a:cubicBezTo>
                  <a:pt x="48" y="132"/>
                  <a:pt x="48" y="132"/>
                  <a:pt x="48" y="132"/>
                </a:cubicBezTo>
                <a:cubicBezTo>
                  <a:pt x="27" y="122"/>
                  <a:pt x="13" y="101"/>
                  <a:pt x="13" y="76"/>
                </a:cubicBezTo>
                <a:cubicBezTo>
                  <a:pt x="13" y="42"/>
                  <a:pt x="41" y="14"/>
                  <a:pt x="76" y="14"/>
                </a:cubicBezTo>
                <a:cubicBezTo>
                  <a:pt x="110" y="14"/>
                  <a:pt x="139" y="42"/>
                  <a:pt x="139" y="76"/>
                </a:cubicBezTo>
                <a:cubicBezTo>
                  <a:pt x="139" y="101"/>
                  <a:pt x="124" y="122"/>
                  <a:pt x="104" y="132"/>
                </a:cubicBezTo>
                <a:close/>
                <a:moveTo>
                  <a:pt x="93" y="104"/>
                </a:moveTo>
                <a:cubicBezTo>
                  <a:pt x="76" y="74"/>
                  <a:pt x="76" y="74"/>
                  <a:pt x="76" y="74"/>
                </a:cubicBezTo>
                <a:cubicBezTo>
                  <a:pt x="59" y="104"/>
                  <a:pt x="59" y="104"/>
                  <a:pt x="59" y="104"/>
                </a:cubicBezTo>
                <a:cubicBezTo>
                  <a:pt x="52" y="89"/>
                  <a:pt x="52" y="89"/>
                  <a:pt x="52" y="89"/>
                </a:cubicBezTo>
                <a:cubicBezTo>
                  <a:pt x="41" y="94"/>
                  <a:pt x="41" y="94"/>
                  <a:pt x="41" y="94"/>
                </a:cubicBezTo>
                <a:cubicBezTo>
                  <a:pt x="58" y="131"/>
                  <a:pt x="58" y="131"/>
                  <a:pt x="58" y="131"/>
                </a:cubicBezTo>
                <a:cubicBezTo>
                  <a:pt x="76" y="98"/>
                  <a:pt x="76" y="98"/>
                  <a:pt x="76" y="98"/>
                </a:cubicBezTo>
                <a:cubicBezTo>
                  <a:pt x="94" y="131"/>
                  <a:pt x="94" y="131"/>
                  <a:pt x="94" y="131"/>
                </a:cubicBezTo>
                <a:cubicBezTo>
                  <a:pt x="111" y="94"/>
                  <a:pt x="111" y="94"/>
                  <a:pt x="111" y="94"/>
                </a:cubicBezTo>
                <a:cubicBezTo>
                  <a:pt x="100" y="89"/>
                  <a:pt x="100" y="89"/>
                  <a:pt x="100" y="89"/>
                </a:cubicBezTo>
                <a:lnTo>
                  <a:pt x="93" y="10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ko-KR" altLang="en-US" sz="2400">
              <a:latin typeface="+mn-ea"/>
              <a:cs typeface="+mn-ea"/>
            </a:endParaRPr>
          </a:p>
        </p:txBody>
      </p:sp>
      <p:grpSp>
        <p:nvGrpSpPr>
          <p:cNvPr id="24" name="Group 18"/>
          <p:cNvGrpSpPr/>
          <p:nvPr/>
        </p:nvGrpSpPr>
        <p:grpSpPr>
          <a:xfrm>
            <a:off x="9905380" y="4242859"/>
            <a:ext cx="416357" cy="416357"/>
            <a:chOff x="6350" y="4763"/>
            <a:chExt cx="492125" cy="492125"/>
          </a:xfrm>
          <a:solidFill>
            <a:schemeClr val="bg1"/>
          </a:solidFill>
        </p:grpSpPr>
        <p:sp>
          <p:nvSpPr>
            <p:cNvPr id="25" name="Freeform 156"/>
            <p:cNvSpPr>
              <a:spLocks noEditPoints="1"/>
            </p:cNvSpPr>
            <p:nvPr/>
          </p:nvSpPr>
          <p:spPr bwMode="auto">
            <a:xfrm>
              <a:off x="6350" y="4763"/>
              <a:ext cx="492125" cy="492125"/>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d-ID" sz="2400">
                <a:latin typeface="+mn-ea"/>
                <a:cs typeface="+mn-ea"/>
              </a:endParaRPr>
            </a:p>
          </p:txBody>
        </p:sp>
        <p:sp>
          <p:nvSpPr>
            <p:cNvPr id="26" name="Freeform 157"/>
            <p:cNvSpPr>
              <a:spLocks noEditPoints="1"/>
            </p:cNvSpPr>
            <p:nvPr/>
          </p:nvSpPr>
          <p:spPr bwMode="auto">
            <a:xfrm>
              <a:off x="146050" y="144463"/>
              <a:ext cx="214313" cy="214313"/>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d-ID" sz="2400">
                <a:latin typeface="+mn-ea"/>
                <a:cs typeface="+mn-ea"/>
              </a:endParaRPr>
            </a:p>
          </p:txBody>
        </p:sp>
        <p:sp>
          <p:nvSpPr>
            <p:cNvPr id="27" name="Freeform 158"/>
            <p:cNvSpPr>
              <a:spLocks noEditPoints="1"/>
            </p:cNvSpPr>
            <p:nvPr/>
          </p:nvSpPr>
          <p:spPr bwMode="auto">
            <a:xfrm>
              <a:off x="192088" y="190501"/>
              <a:ext cx="122238" cy="122238"/>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d-ID" sz="2400">
                <a:latin typeface="+mn-ea"/>
                <a:cs typeface="+mn-ea"/>
              </a:endParaRPr>
            </a:p>
          </p:txBody>
        </p:sp>
      </p:grpSp>
      <p:sp>
        <p:nvSpPr>
          <p:cNvPr id="28" name="TextBox 26"/>
          <p:cNvSpPr txBox="1"/>
          <p:nvPr/>
        </p:nvSpPr>
        <p:spPr>
          <a:xfrm>
            <a:off x="305859" y="4404812"/>
            <a:ext cx="2554499" cy="932587"/>
          </a:xfrm>
          <a:prstGeom prst="rect">
            <a:avLst/>
          </a:prstGeom>
          <a:noFill/>
        </p:spPr>
        <p:txBody>
          <a:bodyPr wrap="square" lIns="91464" tIns="45732" rIns="91464" bIns="45732" rtlCol="0">
            <a:spAutoFit/>
          </a:bodyPr>
          <a:lstStyle/>
          <a:p>
            <a:pPr defTabSz="1219170">
              <a:lnSpc>
                <a:spcPct val="130000"/>
              </a:lnSpc>
              <a:defRPr/>
            </a:pPr>
            <a:r>
              <a:rPr lang="zh-CN" altLang="en-US" sz="1400" kern="0" dirty="0">
                <a:solidFill>
                  <a:srgbClr val="FFFFFF"/>
                </a:solidFill>
                <a:latin typeface="+mn-ea"/>
                <a:cs typeface="+mn-ea"/>
              </a:rPr>
              <a:t>Your content hits here, or by copying your text, select paste in this box</a:t>
            </a:r>
          </a:p>
        </p:txBody>
      </p:sp>
      <p:sp>
        <p:nvSpPr>
          <p:cNvPr id="29" name="TextBox 27"/>
          <p:cNvSpPr txBox="1"/>
          <p:nvPr/>
        </p:nvSpPr>
        <p:spPr>
          <a:xfrm>
            <a:off x="2827549" y="4877704"/>
            <a:ext cx="2554499" cy="932587"/>
          </a:xfrm>
          <a:prstGeom prst="rect">
            <a:avLst/>
          </a:prstGeom>
          <a:noFill/>
        </p:spPr>
        <p:txBody>
          <a:bodyPr wrap="square" lIns="91464" tIns="45732" rIns="91464" bIns="45732" rtlCol="0">
            <a:spAutoFit/>
          </a:bodyPr>
          <a:lstStyle/>
          <a:p>
            <a:pPr defTabSz="1219170">
              <a:lnSpc>
                <a:spcPct val="130000"/>
              </a:lnSpc>
              <a:defRPr/>
            </a:pPr>
            <a:r>
              <a:rPr lang="zh-CN" altLang="en-US" sz="1400" kern="0" dirty="0">
                <a:solidFill>
                  <a:srgbClr val="FFFFFF"/>
                </a:solidFill>
                <a:latin typeface="+mn-ea"/>
                <a:cs typeface="+mn-ea"/>
              </a:rPr>
              <a:t>Your content hits here, or by copying your text, select paste in this box</a:t>
            </a:r>
          </a:p>
        </p:txBody>
      </p:sp>
      <p:sp>
        <p:nvSpPr>
          <p:cNvPr id="30" name="TextBox 28"/>
          <p:cNvSpPr txBox="1"/>
          <p:nvPr/>
        </p:nvSpPr>
        <p:spPr>
          <a:xfrm>
            <a:off x="5365704" y="5620169"/>
            <a:ext cx="2554499" cy="932587"/>
          </a:xfrm>
          <a:prstGeom prst="rect">
            <a:avLst/>
          </a:prstGeom>
          <a:noFill/>
        </p:spPr>
        <p:txBody>
          <a:bodyPr wrap="square" lIns="91464" tIns="45732" rIns="91464" bIns="45732" rtlCol="0">
            <a:spAutoFit/>
          </a:bodyPr>
          <a:lstStyle/>
          <a:p>
            <a:pPr defTabSz="1219170">
              <a:lnSpc>
                <a:spcPct val="130000"/>
              </a:lnSpc>
              <a:defRPr/>
            </a:pPr>
            <a:r>
              <a:rPr lang="zh-CN" altLang="en-US" sz="1400" kern="0" dirty="0">
                <a:solidFill>
                  <a:srgbClr val="FFFFFF"/>
                </a:solidFill>
                <a:latin typeface="+mn-ea"/>
                <a:cs typeface="+mn-ea"/>
              </a:rPr>
              <a:t>Your content hits here, or by copying your text, select paste in this box</a:t>
            </a:r>
          </a:p>
        </p:txBody>
      </p:sp>
      <p:sp>
        <p:nvSpPr>
          <p:cNvPr id="31" name="TextBox 29"/>
          <p:cNvSpPr txBox="1"/>
          <p:nvPr/>
        </p:nvSpPr>
        <p:spPr>
          <a:xfrm>
            <a:off x="8918099" y="4852704"/>
            <a:ext cx="2554499" cy="932587"/>
          </a:xfrm>
          <a:prstGeom prst="rect">
            <a:avLst/>
          </a:prstGeom>
          <a:noFill/>
        </p:spPr>
        <p:txBody>
          <a:bodyPr wrap="square" lIns="91464" tIns="45732" rIns="91464" bIns="45732" rtlCol="0">
            <a:spAutoFit/>
          </a:bodyPr>
          <a:lstStyle/>
          <a:p>
            <a:pPr defTabSz="1219170">
              <a:lnSpc>
                <a:spcPct val="130000"/>
              </a:lnSpc>
              <a:defRPr/>
            </a:pPr>
            <a:r>
              <a:rPr lang="zh-CN" altLang="en-US" sz="1400" kern="0" dirty="0">
                <a:solidFill>
                  <a:srgbClr val="FFFFFF"/>
                </a:solidFill>
                <a:latin typeface="+mn-ea"/>
                <a:cs typeface="+mn-ea"/>
              </a:rPr>
              <a:t>Your content hits here, or by copying your text, select paste in this box</a:t>
            </a:r>
          </a:p>
        </p:txBody>
      </p:sp>
      <p:grpSp>
        <p:nvGrpSpPr>
          <p:cNvPr id="32" name="组合 31"/>
          <p:cNvGrpSpPr/>
          <p:nvPr/>
        </p:nvGrpSpPr>
        <p:grpSpPr>
          <a:xfrm>
            <a:off x="6237144" y="3532896"/>
            <a:ext cx="1079115" cy="1079115"/>
            <a:chOff x="4677858" y="2649672"/>
            <a:chExt cx="809336" cy="809336"/>
          </a:xfrm>
          <a:solidFill>
            <a:schemeClr val="bg1"/>
          </a:solidFill>
        </p:grpSpPr>
        <p:sp>
          <p:nvSpPr>
            <p:cNvPr id="33" name="椭圆 32"/>
            <p:cNvSpPr/>
            <p:nvPr/>
          </p:nvSpPr>
          <p:spPr>
            <a:xfrm>
              <a:off x="4677858" y="2649672"/>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19170">
                <a:defRPr/>
              </a:pPr>
              <a:endParaRPr lang="zh-CN" altLang="en-US" sz="2400" kern="0">
                <a:solidFill>
                  <a:sysClr val="window" lastClr="FFFFFF"/>
                </a:solidFill>
                <a:latin typeface="+mn-ea"/>
                <a:cs typeface="+mn-ea"/>
              </a:endParaRPr>
            </a:p>
          </p:txBody>
        </p:sp>
        <p:sp>
          <p:nvSpPr>
            <p:cNvPr id="34" name="椭圆 33"/>
            <p:cNvSpPr/>
            <p:nvPr/>
          </p:nvSpPr>
          <p:spPr>
            <a:xfrm>
              <a:off x="4719132" y="2696247"/>
              <a:ext cx="726788" cy="726784"/>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n-ea"/>
                <a:cs typeface="+mn-ea"/>
              </a:endParaRPr>
            </a:p>
          </p:txBody>
        </p:sp>
      </p:grpSp>
      <p:grpSp>
        <p:nvGrpSpPr>
          <p:cNvPr id="35" name="组合 34"/>
          <p:cNvGrpSpPr/>
          <p:nvPr/>
        </p:nvGrpSpPr>
        <p:grpSpPr>
          <a:xfrm>
            <a:off x="852344" y="2350944"/>
            <a:ext cx="1079115" cy="1079115"/>
            <a:chOff x="4677858" y="2649672"/>
            <a:chExt cx="809336" cy="809336"/>
          </a:xfrm>
          <a:solidFill>
            <a:schemeClr val="bg1"/>
          </a:solidFill>
        </p:grpSpPr>
        <p:sp>
          <p:nvSpPr>
            <p:cNvPr id="36" name="椭圆 35"/>
            <p:cNvSpPr/>
            <p:nvPr/>
          </p:nvSpPr>
          <p:spPr>
            <a:xfrm>
              <a:off x="4677858" y="2649672"/>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19170">
                <a:defRPr/>
              </a:pPr>
              <a:endParaRPr lang="zh-CN" altLang="en-US" sz="2400" kern="0">
                <a:solidFill>
                  <a:sysClr val="window" lastClr="FFFFFF"/>
                </a:solidFill>
                <a:latin typeface="+mn-ea"/>
                <a:cs typeface="+mn-ea"/>
              </a:endParaRPr>
            </a:p>
          </p:txBody>
        </p:sp>
        <p:sp>
          <p:nvSpPr>
            <p:cNvPr id="37" name="椭圆 36"/>
            <p:cNvSpPr/>
            <p:nvPr/>
          </p:nvSpPr>
          <p:spPr>
            <a:xfrm>
              <a:off x="4719132" y="2696247"/>
              <a:ext cx="726788" cy="726784"/>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n-ea"/>
                <a:cs typeface="+mn-ea"/>
              </a:endParaRPr>
            </a:p>
          </p:txBody>
        </p:sp>
      </p:grpSp>
      <p:pic>
        <p:nvPicPr>
          <p:cNvPr id="38" name="Picture 2" descr="C:\Users\Administrator\Desktop\微立体创业计划\001.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8840259" y="1601260"/>
            <a:ext cx="2385979" cy="2385977"/>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9" name="Picture 3" descr="C:\Users\Administrator\Desktop\微立体创业计划\00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02762" y="1277382"/>
            <a:ext cx="2705311" cy="2705311"/>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40" name="矩形 39"/>
          <p:cNvSpPr/>
          <p:nvPr/>
        </p:nvSpPr>
        <p:spPr>
          <a:xfrm>
            <a:off x="9648395" y="2317391"/>
            <a:ext cx="1452636" cy="799720"/>
          </a:xfrm>
          <a:prstGeom prst="rect">
            <a:avLst/>
          </a:prstGeom>
        </p:spPr>
        <p:txBody>
          <a:bodyPr wrap="square" lIns="91452" tIns="45727" rIns="91452" bIns="45727">
            <a:spAutoFit/>
          </a:bodyPr>
          <a:lstStyle/>
          <a:p>
            <a:pPr>
              <a:lnSpc>
                <a:spcPct val="120000"/>
              </a:lnSpc>
            </a:pPr>
            <a:r>
              <a:rPr lang="zh-CN" altLang="en-US" sz="2000" dirty="0">
                <a:solidFill>
                  <a:srgbClr val="87B0C7"/>
                </a:solidFill>
                <a:latin typeface="+mn-ea"/>
                <a:cs typeface="+mn-ea"/>
              </a:rPr>
              <a:t>Complete overview</a:t>
            </a:r>
          </a:p>
        </p:txBody>
      </p:sp>
      <p:sp>
        <p:nvSpPr>
          <p:cNvPr id="41" name="矩形 40"/>
          <p:cNvSpPr/>
          <p:nvPr/>
        </p:nvSpPr>
        <p:spPr>
          <a:xfrm>
            <a:off x="1335123" y="451832"/>
            <a:ext cx="1107996" cy="646331"/>
          </a:xfrm>
          <a:prstGeom prst="rect">
            <a:avLst/>
          </a:prstGeom>
        </p:spPr>
        <p:txBody>
          <a:bodyPr wrap="none">
            <a:spAutoFit/>
          </a:bodyPr>
          <a:lstStyle/>
          <a:p>
            <a:r>
              <a:rPr lang="zh-CN" altLang="en-US" sz="3600" b="1" dirty="0">
                <a:solidFill>
                  <a:srgbClr val="FFFFFF"/>
                </a:solidFill>
                <a:latin typeface="+mn-ea"/>
                <a:cs typeface="+mn-ea"/>
              </a:rPr>
              <a:t>Title</a:t>
            </a:r>
          </a:p>
        </p:txBody>
      </p:sp>
      <p:sp>
        <p:nvSpPr>
          <p:cNvPr id="42" name="文本框 41"/>
          <p:cNvSpPr txBox="1"/>
          <p:nvPr/>
        </p:nvSpPr>
        <p:spPr>
          <a:xfrm>
            <a:off x="12192000" y="9372600"/>
            <a:ext cx="877163" cy="369332"/>
          </a:xfrm>
          <a:prstGeom prst="rect">
            <a:avLst/>
          </a:prstGeom>
          <a:noFill/>
        </p:spPr>
        <p:txBody>
          <a:bodyPr wrap="none" rtlCol="0">
            <a:spAutoFit/>
          </a:bodyPr>
          <a:lstStyle/>
          <a:p>
            <a:r>
              <a:rPr lang="zh-CN" altLang="en-US" dirty="0"/>
              <a:t>Delay character</a:t>
            </a:r>
          </a:p>
        </p:txBody>
      </p:sp>
    </p:spTree>
    <p:extLst>
      <p:ext uri="{BB962C8B-B14F-4D97-AF65-F5344CB8AC3E}">
        <p14:creationId xmlns:p14="http://schemas.microsoft.com/office/powerpoint/2010/main" val="2976957156"/>
      </p:ext>
    </p:extLst>
  </p:cSld>
  <p:clrMapOvr>
    <a:masterClrMapping/>
  </p:clrMapOvr>
  <p:transition spd="slow" advTm="5000">
    <p:pull dir="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0" presetClass="path" presetSubtype="0" accel="50000" decel="50000" fill="hold" nodeType="withEffect">
                                      <p:stCondLst>
                                        <p:cond delay="0"/>
                                      </p:stCondLst>
                                      <p:childTnLst>
                                        <p:animMotion origin="layout" path="M -0.71132 -0.09537 C -0.71132 -0.09513 -0.56106 -0.1618 -0.47708 -0.14189 C -0.37239 -0.13263 -0.39544 -0.14745 -0.20716 0.02292 C -0.01875 0.19329 -0.0431 0.00463 -3.75E-6 -4.81481E-6 " pathEditMode="relative" rAng="0" ptsTypes="AAAA">
                                          <p:cBhvr>
                                            <p:cTn id="9" dur="2000" fill="hold"/>
                                            <p:tgtEl>
                                              <p:spTgt spid="5"/>
                                            </p:tgtEl>
                                            <p:attrNameLst>
                                              <p:attrName>ppt_x</p:attrName>
                                              <p:attrName>ppt_y</p:attrName>
                                            </p:attrNameLst>
                                          </p:cBhvr>
                                          <p:rCtr x="35560" y="6944"/>
                                        </p:animMotion>
                                      </p:childTnLst>
                                    </p:cTn>
                                  </p:par>
                                  <p:par>
                                    <p:cTn id="10" presetID="2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2000"/>
                                            <p:tgtEl>
                                              <p:spTgt spid="4"/>
                                            </p:tgtEl>
                                          </p:cBhvr>
                                        </p:animEffect>
                                      </p:childTnLst>
                                    </p:cTn>
                                  </p:par>
                                  <p:par>
                                    <p:cTn id="13" presetID="53" presetClass="entr" presetSubtype="16" fill="hold" nodeType="withEffect">
                                      <p:stCondLst>
                                        <p:cond delay="1300"/>
                                      </p:stCondLst>
                                      <p:childTnLst>
                                        <p:set>
                                          <p:cBhvr>
                                            <p:cTn id="14" dur="1" fill="hold">
                                              <p:stCondLst>
                                                <p:cond delay="0"/>
                                              </p:stCondLst>
                                            </p:cTn>
                                            <p:tgtEl>
                                              <p:spTgt spid="38"/>
                                            </p:tgtEl>
                                            <p:attrNameLst>
                                              <p:attrName>style.visibility</p:attrName>
                                            </p:attrNameLst>
                                          </p:cBhvr>
                                          <p:to>
                                            <p:strVal val="visible"/>
                                          </p:to>
                                        </p:set>
                                        <p:anim calcmode="lin" valueType="num">
                                          <p:cBhvr>
                                            <p:cTn id="15" dur="500" fill="hold"/>
                                            <p:tgtEl>
                                              <p:spTgt spid="38"/>
                                            </p:tgtEl>
                                            <p:attrNameLst>
                                              <p:attrName>ppt_w</p:attrName>
                                            </p:attrNameLst>
                                          </p:cBhvr>
                                          <p:tavLst>
                                            <p:tav tm="0">
                                              <p:val>
                                                <p:fltVal val="0"/>
                                              </p:val>
                                            </p:tav>
                                            <p:tav tm="100000">
                                              <p:val>
                                                <p:strVal val="#ppt_w"/>
                                              </p:val>
                                            </p:tav>
                                          </p:tavLst>
                                        </p:anim>
                                        <p:anim calcmode="lin" valueType="num">
                                          <p:cBhvr>
                                            <p:cTn id="16" dur="500" fill="hold"/>
                                            <p:tgtEl>
                                              <p:spTgt spid="38"/>
                                            </p:tgtEl>
                                            <p:attrNameLst>
                                              <p:attrName>ppt_h</p:attrName>
                                            </p:attrNameLst>
                                          </p:cBhvr>
                                          <p:tavLst>
                                            <p:tav tm="0">
                                              <p:val>
                                                <p:fltVal val="0"/>
                                              </p:val>
                                            </p:tav>
                                            <p:tav tm="100000">
                                              <p:val>
                                                <p:strVal val="#ppt_h"/>
                                              </p:val>
                                            </p:tav>
                                          </p:tavLst>
                                        </p:anim>
                                        <p:animEffect transition="in" filter="fade">
                                          <p:cBhvr>
                                            <p:cTn id="17" dur="500"/>
                                            <p:tgtEl>
                                              <p:spTgt spid="38"/>
                                            </p:tgtEl>
                                          </p:cBhvr>
                                        </p:animEffect>
                                      </p:childTnLst>
                                    </p:cTn>
                                  </p:par>
                                  <p:par>
                                    <p:cTn id="18" presetID="42" presetClass="entr" presetSubtype="0" fill="hold" nodeType="withEffect">
                                      <p:stCondLst>
                                        <p:cond delay="160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500"/>
                                            <p:tgtEl>
                                              <p:spTgt spid="39"/>
                                            </p:tgtEl>
                                          </p:cBhvr>
                                        </p:animEffect>
                                        <p:anim calcmode="lin" valueType="num">
                                          <p:cBhvr>
                                            <p:cTn id="21" dur="500" fill="hold"/>
                                            <p:tgtEl>
                                              <p:spTgt spid="39"/>
                                            </p:tgtEl>
                                            <p:attrNameLst>
                                              <p:attrName>ppt_x</p:attrName>
                                            </p:attrNameLst>
                                          </p:cBhvr>
                                          <p:tavLst>
                                            <p:tav tm="0">
                                              <p:val>
                                                <p:strVal val="#ppt_x"/>
                                              </p:val>
                                            </p:tav>
                                            <p:tav tm="100000">
                                              <p:val>
                                                <p:strVal val="#ppt_x"/>
                                              </p:val>
                                            </p:tav>
                                          </p:tavLst>
                                        </p:anim>
                                        <p:anim calcmode="lin" valueType="num">
                                          <p:cBhvr>
                                            <p:cTn id="22" dur="500" fill="hold"/>
                                            <p:tgtEl>
                                              <p:spTgt spid="39"/>
                                            </p:tgtEl>
                                            <p:attrNameLst>
                                              <p:attrName>ppt_y</p:attrName>
                                            </p:attrNameLst>
                                          </p:cBhvr>
                                          <p:tavLst>
                                            <p:tav tm="0">
                                              <p:val>
                                                <p:strVal val="#ppt_y+.1"/>
                                              </p:val>
                                            </p:tav>
                                            <p:tav tm="100000">
                                              <p:val>
                                                <p:strVal val="#ppt_y"/>
                                              </p:val>
                                            </p:tav>
                                          </p:tavLst>
                                        </p:anim>
                                      </p:childTnLst>
                                    </p:cTn>
                                  </p:par>
                                </p:childTnLst>
                              </p:cTn>
                            </p:par>
                            <p:par>
                              <p:cTn id="23" fill="hold">
                                <p:stCondLst>
                                  <p:cond delay="2100"/>
                                </p:stCondLst>
                                <p:childTnLst>
                                  <p:par>
                                    <p:cTn id="24" presetID="16" presetClass="entr" presetSubtype="2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barn(inVertical)">
                                          <p:cBhvr>
                                            <p:cTn id="26" dur="500"/>
                                            <p:tgtEl>
                                              <p:spTgt spid="40"/>
                                            </p:tgtEl>
                                          </p:cBhvr>
                                        </p:animEffect>
                                      </p:childTnLst>
                                    </p:cTn>
                                  </p:par>
                                </p:childTnLst>
                              </p:cTn>
                            </p:par>
                            <p:par>
                              <p:cTn id="27" fill="hold">
                                <p:stCondLst>
                                  <p:cond delay="2600"/>
                                </p:stCondLst>
                                <p:childTnLst>
                                  <p:par>
                                    <p:cTn id="28" presetID="2" presetClass="entr" presetSubtype="12" accel="52000" fill="hold" nodeType="afterEffect" p14:presetBounceEnd="54000">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14:bounceEnd="54000">
                                          <p:cBhvr additive="base">
                                            <p:cTn id="30" dur="1200" fill="hold"/>
                                            <p:tgtEl>
                                              <p:spTgt spid="35"/>
                                            </p:tgtEl>
                                            <p:attrNameLst>
                                              <p:attrName>ppt_x</p:attrName>
                                            </p:attrNameLst>
                                          </p:cBhvr>
                                          <p:tavLst>
                                            <p:tav tm="0">
                                              <p:val>
                                                <p:strVal val="0-#ppt_w/2"/>
                                              </p:val>
                                            </p:tav>
                                            <p:tav tm="100000">
                                              <p:val>
                                                <p:strVal val="#ppt_x"/>
                                              </p:val>
                                            </p:tav>
                                          </p:tavLst>
                                        </p:anim>
                                        <p:anim calcmode="lin" valueType="num" p14:bounceEnd="54000">
                                          <p:cBhvr additive="base">
                                            <p:cTn id="31" dur="1200" fill="hold"/>
                                            <p:tgtEl>
                                              <p:spTgt spid="35"/>
                                            </p:tgtEl>
                                            <p:attrNameLst>
                                              <p:attrName>ppt_y</p:attrName>
                                            </p:attrNameLst>
                                          </p:cBhvr>
                                          <p:tavLst>
                                            <p:tav tm="0">
                                              <p:val>
                                                <p:strVal val="1+#ppt_h/2"/>
                                              </p:val>
                                            </p:tav>
                                            <p:tav tm="100000">
                                              <p:val>
                                                <p:strVal val="#ppt_y"/>
                                              </p:val>
                                            </p:tav>
                                          </p:tavLst>
                                        </p:anim>
                                      </p:childTnLst>
                                    </p:cTn>
                                  </p:par>
                                  <p:par>
                                    <p:cTn id="32" presetID="2" presetClass="entr" presetSubtype="3" accel="52000" fill="hold" nodeType="withEffect" p14:presetBounceEnd="54000">
                                      <p:stCondLst>
                                        <p:cond delay="400"/>
                                      </p:stCondLst>
                                      <p:childTnLst>
                                        <p:set>
                                          <p:cBhvr>
                                            <p:cTn id="33" dur="1" fill="hold">
                                              <p:stCondLst>
                                                <p:cond delay="0"/>
                                              </p:stCondLst>
                                            </p:cTn>
                                            <p:tgtEl>
                                              <p:spTgt spid="16"/>
                                            </p:tgtEl>
                                            <p:attrNameLst>
                                              <p:attrName>style.visibility</p:attrName>
                                            </p:attrNameLst>
                                          </p:cBhvr>
                                          <p:to>
                                            <p:strVal val="visible"/>
                                          </p:to>
                                        </p:set>
                                        <p:anim calcmode="lin" valueType="num" p14:bounceEnd="54000">
                                          <p:cBhvr additive="base">
                                            <p:cTn id="34" dur="1200" fill="hold"/>
                                            <p:tgtEl>
                                              <p:spTgt spid="16"/>
                                            </p:tgtEl>
                                            <p:attrNameLst>
                                              <p:attrName>ppt_x</p:attrName>
                                            </p:attrNameLst>
                                          </p:cBhvr>
                                          <p:tavLst>
                                            <p:tav tm="0">
                                              <p:val>
                                                <p:strVal val="1+#ppt_w/2"/>
                                              </p:val>
                                            </p:tav>
                                            <p:tav tm="100000">
                                              <p:val>
                                                <p:strVal val="#ppt_x"/>
                                              </p:val>
                                            </p:tav>
                                          </p:tavLst>
                                        </p:anim>
                                        <p:anim calcmode="lin" valueType="num" p14:bounceEnd="54000">
                                          <p:cBhvr additive="base">
                                            <p:cTn id="35" dur="1200" fill="hold"/>
                                            <p:tgtEl>
                                              <p:spTgt spid="16"/>
                                            </p:tgtEl>
                                            <p:attrNameLst>
                                              <p:attrName>ppt_y</p:attrName>
                                            </p:attrNameLst>
                                          </p:cBhvr>
                                          <p:tavLst>
                                            <p:tav tm="0">
                                              <p:val>
                                                <p:strVal val="0-#ppt_h/2"/>
                                              </p:val>
                                            </p:tav>
                                            <p:tav tm="100000">
                                              <p:val>
                                                <p:strVal val="#ppt_y"/>
                                              </p:val>
                                            </p:tav>
                                          </p:tavLst>
                                        </p:anim>
                                      </p:childTnLst>
                                    </p:cTn>
                                  </p:par>
                                  <p:par>
                                    <p:cTn id="36" presetID="2" presetClass="entr" presetSubtype="6" accel="52000" fill="hold" nodeType="withEffect" p14:presetBounceEnd="54000">
                                      <p:stCondLst>
                                        <p:cond delay="900"/>
                                      </p:stCondLst>
                                      <p:childTnLst>
                                        <p:set>
                                          <p:cBhvr>
                                            <p:cTn id="37" dur="1" fill="hold">
                                              <p:stCondLst>
                                                <p:cond delay="0"/>
                                              </p:stCondLst>
                                            </p:cTn>
                                            <p:tgtEl>
                                              <p:spTgt spid="32"/>
                                            </p:tgtEl>
                                            <p:attrNameLst>
                                              <p:attrName>style.visibility</p:attrName>
                                            </p:attrNameLst>
                                          </p:cBhvr>
                                          <p:to>
                                            <p:strVal val="visible"/>
                                          </p:to>
                                        </p:set>
                                        <p:anim calcmode="lin" valueType="num" p14:bounceEnd="54000">
                                          <p:cBhvr additive="base">
                                            <p:cTn id="38" dur="1200" fill="hold"/>
                                            <p:tgtEl>
                                              <p:spTgt spid="32"/>
                                            </p:tgtEl>
                                            <p:attrNameLst>
                                              <p:attrName>ppt_x</p:attrName>
                                            </p:attrNameLst>
                                          </p:cBhvr>
                                          <p:tavLst>
                                            <p:tav tm="0">
                                              <p:val>
                                                <p:strVal val="1+#ppt_w/2"/>
                                              </p:val>
                                            </p:tav>
                                            <p:tav tm="100000">
                                              <p:val>
                                                <p:strVal val="#ppt_x"/>
                                              </p:val>
                                            </p:tav>
                                          </p:tavLst>
                                        </p:anim>
                                        <p:anim calcmode="lin" valueType="num" p14:bounceEnd="54000">
                                          <p:cBhvr additive="base">
                                            <p:cTn id="39" dur="1200" fill="hold"/>
                                            <p:tgtEl>
                                              <p:spTgt spid="32"/>
                                            </p:tgtEl>
                                            <p:attrNameLst>
                                              <p:attrName>ppt_y</p:attrName>
                                            </p:attrNameLst>
                                          </p:cBhvr>
                                          <p:tavLst>
                                            <p:tav tm="0">
                                              <p:val>
                                                <p:strVal val="1+#ppt_h/2"/>
                                              </p:val>
                                            </p:tav>
                                            <p:tav tm="100000">
                                              <p:val>
                                                <p:strVal val="#ppt_y"/>
                                              </p:val>
                                            </p:tav>
                                          </p:tavLst>
                                        </p:anim>
                                      </p:childTnLst>
                                    </p:cTn>
                                  </p:par>
                                </p:childTnLst>
                              </p:cTn>
                            </p:par>
                            <p:par>
                              <p:cTn id="40" fill="hold">
                                <p:stCondLst>
                                  <p:cond delay="47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anim calcmode="lin" valueType="num">
                                          <p:cBhvr>
                                            <p:cTn id="49" dur="1000" fill="hold"/>
                                            <p:tgtEl>
                                              <p:spTgt spid="23"/>
                                            </p:tgtEl>
                                            <p:attrNameLst>
                                              <p:attrName>ppt_x</p:attrName>
                                            </p:attrNameLst>
                                          </p:cBhvr>
                                          <p:tavLst>
                                            <p:tav tm="0">
                                              <p:val>
                                                <p:strVal val="#ppt_x"/>
                                              </p:val>
                                            </p:tav>
                                            <p:tav tm="100000">
                                              <p:val>
                                                <p:strVal val="#ppt_x"/>
                                              </p:val>
                                            </p:tav>
                                          </p:tavLst>
                                        </p:anim>
                                        <p:anim calcmode="lin" valueType="num">
                                          <p:cBhvr>
                                            <p:cTn id="50" dur="1000" fill="hold"/>
                                            <p:tgtEl>
                                              <p:spTgt spid="2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1000"/>
                                            <p:tgtEl>
                                              <p:spTgt spid="19"/>
                                            </p:tgtEl>
                                          </p:cBhvr>
                                        </p:animEffect>
                                        <p:anim calcmode="lin" valueType="num">
                                          <p:cBhvr>
                                            <p:cTn id="54" dur="1000" fill="hold"/>
                                            <p:tgtEl>
                                              <p:spTgt spid="19"/>
                                            </p:tgtEl>
                                            <p:attrNameLst>
                                              <p:attrName>ppt_x</p:attrName>
                                            </p:attrNameLst>
                                          </p:cBhvr>
                                          <p:tavLst>
                                            <p:tav tm="0">
                                              <p:val>
                                                <p:strVal val="#ppt_x"/>
                                              </p:val>
                                            </p:tav>
                                            <p:tav tm="100000">
                                              <p:val>
                                                <p:strVal val="#ppt_x"/>
                                              </p:val>
                                            </p:tav>
                                          </p:tavLst>
                                        </p:anim>
                                        <p:anim calcmode="lin" valueType="num">
                                          <p:cBhvr>
                                            <p:cTn id="55" dur="1000" fill="hold"/>
                                            <p:tgtEl>
                                              <p:spTgt spid="19"/>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1000"/>
                                            <p:tgtEl>
                                              <p:spTgt spid="24"/>
                                            </p:tgtEl>
                                          </p:cBhvr>
                                        </p:animEffect>
                                        <p:anim calcmode="lin" valueType="num">
                                          <p:cBhvr>
                                            <p:cTn id="59" dur="1000" fill="hold"/>
                                            <p:tgtEl>
                                              <p:spTgt spid="24"/>
                                            </p:tgtEl>
                                            <p:attrNameLst>
                                              <p:attrName>ppt_x</p:attrName>
                                            </p:attrNameLst>
                                          </p:cBhvr>
                                          <p:tavLst>
                                            <p:tav tm="0">
                                              <p:val>
                                                <p:strVal val="#ppt_x"/>
                                              </p:val>
                                            </p:tav>
                                            <p:tav tm="100000">
                                              <p:val>
                                                <p:strVal val="#ppt_x"/>
                                              </p:val>
                                            </p:tav>
                                          </p:tavLst>
                                        </p:anim>
                                        <p:anim calcmode="lin" valueType="num">
                                          <p:cBhvr>
                                            <p:cTn id="60" dur="1000" fill="hold"/>
                                            <p:tgtEl>
                                              <p:spTgt spid="24"/>
                                            </p:tgtEl>
                                            <p:attrNameLst>
                                              <p:attrName>ppt_y</p:attrName>
                                            </p:attrNameLst>
                                          </p:cBhvr>
                                          <p:tavLst>
                                            <p:tav tm="0">
                                              <p:val>
                                                <p:strVal val="#ppt_y+.1"/>
                                              </p:val>
                                            </p:tav>
                                            <p:tav tm="100000">
                                              <p:val>
                                                <p:strVal val="#ppt_y"/>
                                              </p:val>
                                            </p:tav>
                                          </p:tavLst>
                                        </p:anim>
                                      </p:childTnLst>
                                    </p:cTn>
                                  </p:par>
                                </p:childTnLst>
                              </p:cTn>
                            </p:par>
                            <p:par>
                              <p:cTn id="61" fill="hold">
                                <p:stCondLst>
                                  <p:cond delay="5700"/>
                                </p:stCondLst>
                                <p:childTnLst>
                                  <p:par>
                                    <p:cTn id="62" presetID="14" presetClass="entr" presetSubtype="1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randombar(horizontal)">
                                          <p:cBhvr>
                                            <p:cTn id="64" dur="500"/>
                                            <p:tgtEl>
                                              <p:spTgt spid="28"/>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randombar(horizontal)">
                                          <p:cBhvr>
                                            <p:cTn id="67" dur="500"/>
                                            <p:tgtEl>
                                              <p:spTgt spid="29"/>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randombar(horizontal)">
                                          <p:cBhvr>
                                            <p:cTn id="70" dur="500"/>
                                            <p:tgtEl>
                                              <p:spTgt spid="30"/>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randombar(horizontal)">
                                          <p:cBhvr>
                                            <p:cTn id="73" dur="500"/>
                                            <p:tgtEl>
                                              <p:spTgt spid="31"/>
                                            </p:tgtEl>
                                          </p:cBhvr>
                                        </p:animEffect>
                                      </p:childTnLst>
                                    </p:cTn>
                                  </p:par>
                                </p:childTnLst>
                              </p:cTn>
                            </p:par>
                            <p:par>
                              <p:cTn id="74" fill="hold">
                                <p:stCondLst>
                                  <p:cond delay="6200"/>
                                </p:stCondLst>
                                <p:childTnLst>
                                  <p:par>
                                    <p:cTn id="75" presetID="22" presetClass="entr" presetSubtype="4"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down)">
                                          <p:cBhvr>
                                            <p:cTn id="77"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2" grpId="0" animBg="1"/>
          <p:bldP spid="23" grpId="0" animBg="1"/>
          <p:bldP spid="28" grpId="0"/>
          <p:bldP spid="29" grpId="0"/>
          <p:bldP spid="30" grpId="0"/>
          <p:bldP spid="31" grpId="0"/>
          <p:bldP spid="40" grpId="0"/>
          <p:bldP spid="42"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0" presetClass="path" presetSubtype="0" accel="50000" decel="50000" fill="hold" nodeType="withEffect">
                                      <p:stCondLst>
                                        <p:cond delay="0"/>
                                      </p:stCondLst>
                                      <p:childTnLst>
                                        <p:animMotion origin="layout" path="M -0.71132 -0.09537 C -0.71132 -0.09513 -0.56106 -0.1618 -0.47708 -0.14189 C -0.37239 -0.13263 -0.39544 -0.14745 -0.20716 0.02292 C -0.01875 0.19329 -0.0431 0.00463 -3.75E-6 -4.81481E-6 " pathEditMode="relative" rAng="0" ptsTypes="AAAA">
                                          <p:cBhvr>
                                            <p:cTn id="9" dur="2000" fill="hold"/>
                                            <p:tgtEl>
                                              <p:spTgt spid="5"/>
                                            </p:tgtEl>
                                            <p:attrNameLst>
                                              <p:attrName>ppt_x</p:attrName>
                                              <p:attrName>ppt_y</p:attrName>
                                            </p:attrNameLst>
                                          </p:cBhvr>
                                          <p:rCtr x="35560" y="6944"/>
                                        </p:animMotion>
                                      </p:childTnLst>
                                    </p:cTn>
                                  </p:par>
                                  <p:par>
                                    <p:cTn id="10" presetID="2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2000"/>
                                            <p:tgtEl>
                                              <p:spTgt spid="4"/>
                                            </p:tgtEl>
                                          </p:cBhvr>
                                        </p:animEffect>
                                      </p:childTnLst>
                                    </p:cTn>
                                  </p:par>
                                  <p:par>
                                    <p:cTn id="13" presetID="53" presetClass="entr" presetSubtype="16" fill="hold" nodeType="withEffect">
                                      <p:stCondLst>
                                        <p:cond delay="1300"/>
                                      </p:stCondLst>
                                      <p:childTnLst>
                                        <p:set>
                                          <p:cBhvr>
                                            <p:cTn id="14" dur="1" fill="hold">
                                              <p:stCondLst>
                                                <p:cond delay="0"/>
                                              </p:stCondLst>
                                            </p:cTn>
                                            <p:tgtEl>
                                              <p:spTgt spid="38"/>
                                            </p:tgtEl>
                                            <p:attrNameLst>
                                              <p:attrName>style.visibility</p:attrName>
                                            </p:attrNameLst>
                                          </p:cBhvr>
                                          <p:to>
                                            <p:strVal val="visible"/>
                                          </p:to>
                                        </p:set>
                                        <p:anim calcmode="lin" valueType="num">
                                          <p:cBhvr>
                                            <p:cTn id="15" dur="500" fill="hold"/>
                                            <p:tgtEl>
                                              <p:spTgt spid="38"/>
                                            </p:tgtEl>
                                            <p:attrNameLst>
                                              <p:attrName>ppt_w</p:attrName>
                                            </p:attrNameLst>
                                          </p:cBhvr>
                                          <p:tavLst>
                                            <p:tav tm="0">
                                              <p:val>
                                                <p:fltVal val="0"/>
                                              </p:val>
                                            </p:tav>
                                            <p:tav tm="100000">
                                              <p:val>
                                                <p:strVal val="#ppt_w"/>
                                              </p:val>
                                            </p:tav>
                                          </p:tavLst>
                                        </p:anim>
                                        <p:anim calcmode="lin" valueType="num">
                                          <p:cBhvr>
                                            <p:cTn id="16" dur="500" fill="hold"/>
                                            <p:tgtEl>
                                              <p:spTgt spid="38"/>
                                            </p:tgtEl>
                                            <p:attrNameLst>
                                              <p:attrName>ppt_h</p:attrName>
                                            </p:attrNameLst>
                                          </p:cBhvr>
                                          <p:tavLst>
                                            <p:tav tm="0">
                                              <p:val>
                                                <p:fltVal val="0"/>
                                              </p:val>
                                            </p:tav>
                                            <p:tav tm="100000">
                                              <p:val>
                                                <p:strVal val="#ppt_h"/>
                                              </p:val>
                                            </p:tav>
                                          </p:tavLst>
                                        </p:anim>
                                        <p:animEffect transition="in" filter="fade">
                                          <p:cBhvr>
                                            <p:cTn id="17" dur="500"/>
                                            <p:tgtEl>
                                              <p:spTgt spid="38"/>
                                            </p:tgtEl>
                                          </p:cBhvr>
                                        </p:animEffect>
                                      </p:childTnLst>
                                    </p:cTn>
                                  </p:par>
                                  <p:par>
                                    <p:cTn id="18" presetID="42" presetClass="entr" presetSubtype="0" fill="hold" nodeType="withEffect">
                                      <p:stCondLst>
                                        <p:cond delay="160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500"/>
                                            <p:tgtEl>
                                              <p:spTgt spid="39"/>
                                            </p:tgtEl>
                                          </p:cBhvr>
                                        </p:animEffect>
                                        <p:anim calcmode="lin" valueType="num">
                                          <p:cBhvr>
                                            <p:cTn id="21" dur="500" fill="hold"/>
                                            <p:tgtEl>
                                              <p:spTgt spid="39"/>
                                            </p:tgtEl>
                                            <p:attrNameLst>
                                              <p:attrName>ppt_x</p:attrName>
                                            </p:attrNameLst>
                                          </p:cBhvr>
                                          <p:tavLst>
                                            <p:tav tm="0">
                                              <p:val>
                                                <p:strVal val="#ppt_x"/>
                                              </p:val>
                                            </p:tav>
                                            <p:tav tm="100000">
                                              <p:val>
                                                <p:strVal val="#ppt_x"/>
                                              </p:val>
                                            </p:tav>
                                          </p:tavLst>
                                        </p:anim>
                                        <p:anim calcmode="lin" valueType="num">
                                          <p:cBhvr>
                                            <p:cTn id="22" dur="500" fill="hold"/>
                                            <p:tgtEl>
                                              <p:spTgt spid="39"/>
                                            </p:tgtEl>
                                            <p:attrNameLst>
                                              <p:attrName>ppt_y</p:attrName>
                                            </p:attrNameLst>
                                          </p:cBhvr>
                                          <p:tavLst>
                                            <p:tav tm="0">
                                              <p:val>
                                                <p:strVal val="#ppt_y+.1"/>
                                              </p:val>
                                            </p:tav>
                                            <p:tav tm="100000">
                                              <p:val>
                                                <p:strVal val="#ppt_y"/>
                                              </p:val>
                                            </p:tav>
                                          </p:tavLst>
                                        </p:anim>
                                      </p:childTnLst>
                                    </p:cTn>
                                  </p:par>
                                </p:childTnLst>
                              </p:cTn>
                            </p:par>
                            <p:par>
                              <p:cTn id="23" fill="hold">
                                <p:stCondLst>
                                  <p:cond delay="2100"/>
                                </p:stCondLst>
                                <p:childTnLst>
                                  <p:par>
                                    <p:cTn id="24" presetID="16" presetClass="entr" presetSubtype="2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barn(inVertical)">
                                          <p:cBhvr>
                                            <p:cTn id="26" dur="500"/>
                                            <p:tgtEl>
                                              <p:spTgt spid="40"/>
                                            </p:tgtEl>
                                          </p:cBhvr>
                                        </p:animEffect>
                                      </p:childTnLst>
                                    </p:cTn>
                                  </p:par>
                                </p:childTnLst>
                              </p:cTn>
                            </p:par>
                            <p:par>
                              <p:cTn id="27" fill="hold">
                                <p:stCondLst>
                                  <p:cond delay="2600"/>
                                </p:stCondLst>
                                <p:childTnLst>
                                  <p:par>
                                    <p:cTn id="28" presetID="2" presetClass="entr" presetSubtype="12" accel="52000" fill="hold" nodeType="after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additive="base">
                                            <p:cTn id="30" dur="1200" fill="hold"/>
                                            <p:tgtEl>
                                              <p:spTgt spid="35"/>
                                            </p:tgtEl>
                                            <p:attrNameLst>
                                              <p:attrName>ppt_x</p:attrName>
                                            </p:attrNameLst>
                                          </p:cBhvr>
                                          <p:tavLst>
                                            <p:tav tm="0">
                                              <p:val>
                                                <p:strVal val="0-#ppt_w/2"/>
                                              </p:val>
                                            </p:tav>
                                            <p:tav tm="100000">
                                              <p:val>
                                                <p:strVal val="#ppt_x"/>
                                              </p:val>
                                            </p:tav>
                                          </p:tavLst>
                                        </p:anim>
                                        <p:anim calcmode="lin" valueType="num">
                                          <p:cBhvr additive="base">
                                            <p:cTn id="31" dur="1200" fill="hold"/>
                                            <p:tgtEl>
                                              <p:spTgt spid="35"/>
                                            </p:tgtEl>
                                            <p:attrNameLst>
                                              <p:attrName>ppt_y</p:attrName>
                                            </p:attrNameLst>
                                          </p:cBhvr>
                                          <p:tavLst>
                                            <p:tav tm="0">
                                              <p:val>
                                                <p:strVal val="1+#ppt_h/2"/>
                                              </p:val>
                                            </p:tav>
                                            <p:tav tm="100000">
                                              <p:val>
                                                <p:strVal val="#ppt_y"/>
                                              </p:val>
                                            </p:tav>
                                          </p:tavLst>
                                        </p:anim>
                                      </p:childTnLst>
                                    </p:cTn>
                                  </p:par>
                                  <p:par>
                                    <p:cTn id="32" presetID="2" presetClass="entr" presetSubtype="3" accel="52000" fill="hold" nodeType="withEffect">
                                      <p:stCondLst>
                                        <p:cond delay="40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1200" fill="hold"/>
                                            <p:tgtEl>
                                              <p:spTgt spid="16"/>
                                            </p:tgtEl>
                                            <p:attrNameLst>
                                              <p:attrName>ppt_x</p:attrName>
                                            </p:attrNameLst>
                                          </p:cBhvr>
                                          <p:tavLst>
                                            <p:tav tm="0">
                                              <p:val>
                                                <p:strVal val="1+#ppt_w/2"/>
                                              </p:val>
                                            </p:tav>
                                            <p:tav tm="100000">
                                              <p:val>
                                                <p:strVal val="#ppt_x"/>
                                              </p:val>
                                            </p:tav>
                                          </p:tavLst>
                                        </p:anim>
                                        <p:anim calcmode="lin" valueType="num">
                                          <p:cBhvr additive="base">
                                            <p:cTn id="35" dur="1200" fill="hold"/>
                                            <p:tgtEl>
                                              <p:spTgt spid="16"/>
                                            </p:tgtEl>
                                            <p:attrNameLst>
                                              <p:attrName>ppt_y</p:attrName>
                                            </p:attrNameLst>
                                          </p:cBhvr>
                                          <p:tavLst>
                                            <p:tav tm="0">
                                              <p:val>
                                                <p:strVal val="0-#ppt_h/2"/>
                                              </p:val>
                                            </p:tav>
                                            <p:tav tm="100000">
                                              <p:val>
                                                <p:strVal val="#ppt_y"/>
                                              </p:val>
                                            </p:tav>
                                          </p:tavLst>
                                        </p:anim>
                                      </p:childTnLst>
                                    </p:cTn>
                                  </p:par>
                                  <p:par>
                                    <p:cTn id="36" presetID="2" presetClass="entr" presetSubtype="6" accel="52000" fill="hold" nodeType="withEffect">
                                      <p:stCondLst>
                                        <p:cond delay="900"/>
                                      </p:stCondLst>
                                      <p:childTnLst>
                                        <p:set>
                                          <p:cBhvr>
                                            <p:cTn id="37" dur="1" fill="hold">
                                              <p:stCondLst>
                                                <p:cond delay="0"/>
                                              </p:stCondLst>
                                            </p:cTn>
                                            <p:tgtEl>
                                              <p:spTgt spid="32"/>
                                            </p:tgtEl>
                                            <p:attrNameLst>
                                              <p:attrName>style.visibility</p:attrName>
                                            </p:attrNameLst>
                                          </p:cBhvr>
                                          <p:to>
                                            <p:strVal val="visible"/>
                                          </p:to>
                                        </p:set>
                                        <p:anim calcmode="lin" valueType="num">
                                          <p:cBhvr additive="base">
                                            <p:cTn id="38" dur="1200" fill="hold"/>
                                            <p:tgtEl>
                                              <p:spTgt spid="32"/>
                                            </p:tgtEl>
                                            <p:attrNameLst>
                                              <p:attrName>ppt_x</p:attrName>
                                            </p:attrNameLst>
                                          </p:cBhvr>
                                          <p:tavLst>
                                            <p:tav tm="0">
                                              <p:val>
                                                <p:strVal val="1+#ppt_w/2"/>
                                              </p:val>
                                            </p:tav>
                                            <p:tav tm="100000">
                                              <p:val>
                                                <p:strVal val="#ppt_x"/>
                                              </p:val>
                                            </p:tav>
                                          </p:tavLst>
                                        </p:anim>
                                        <p:anim calcmode="lin" valueType="num">
                                          <p:cBhvr additive="base">
                                            <p:cTn id="39" dur="1200" fill="hold"/>
                                            <p:tgtEl>
                                              <p:spTgt spid="32"/>
                                            </p:tgtEl>
                                            <p:attrNameLst>
                                              <p:attrName>ppt_y</p:attrName>
                                            </p:attrNameLst>
                                          </p:cBhvr>
                                          <p:tavLst>
                                            <p:tav tm="0">
                                              <p:val>
                                                <p:strVal val="1+#ppt_h/2"/>
                                              </p:val>
                                            </p:tav>
                                            <p:tav tm="100000">
                                              <p:val>
                                                <p:strVal val="#ppt_y"/>
                                              </p:val>
                                            </p:tav>
                                          </p:tavLst>
                                        </p:anim>
                                      </p:childTnLst>
                                    </p:cTn>
                                  </p:par>
                                </p:childTnLst>
                              </p:cTn>
                            </p:par>
                            <p:par>
                              <p:cTn id="40" fill="hold">
                                <p:stCondLst>
                                  <p:cond delay="47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anim calcmode="lin" valueType="num">
                                          <p:cBhvr>
                                            <p:cTn id="49" dur="1000" fill="hold"/>
                                            <p:tgtEl>
                                              <p:spTgt spid="23"/>
                                            </p:tgtEl>
                                            <p:attrNameLst>
                                              <p:attrName>ppt_x</p:attrName>
                                            </p:attrNameLst>
                                          </p:cBhvr>
                                          <p:tavLst>
                                            <p:tav tm="0">
                                              <p:val>
                                                <p:strVal val="#ppt_x"/>
                                              </p:val>
                                            </p:tav>
                                            <p:tav tm="100000">
                                              <p:val>
                                                <p:strVal val="#ppt_x"/>
                                              </p:val>
                                            </p:tav>
                                          </p:tavLst>
                                        </p:anim>
                                        <p:anim calcmode="lin" valueType="num">
                                          <p:cBhvr>
                                            <p:cTn id="50" dur="1000" fill="hold"/>
                                            <p:tgtEl>
                                              <p:spTgt spid="2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1000"/>
                                            <p:tgtEl>
                                              <p:spTgt spid="19"/>
                                            </p:tgtEl>
                                          </p:cBhvr>
                                        </p:animEffect>
                                        <p:anim calcmode="lin" valueType="num">
                                          <p:cBhvr>
                                            <p:cTn id="54" dur="1000" fill="hold"/>
                                            <p:tgtEl>
                                              <p:spTgt spid="19"/>
                                            </p:tgtEl>
                                            <p:attrNameLst>
                                              <p:attrName>ppt_x</p:attrName>
                                            </p:attrNameLst>
                                          </p:cBhvr>
                                          <p:tavLst>
                                            <p:tav tm="0">
                                              <p:val>
                                                <p:strVal val="#ppt_x"/>
                                              </p:val>
                                            </p:tav>
                                            <p:tav tm="100000">
                                              <p:val>
                                                <p:strVal val="#ppt_x"/>
                                              </p:val>
                                            </p:tav>
                                          </p:tavLst>
                                        </p:anim>
                                        <p:anim calcmode="lin" valueType="num">
                                          <p:cBhvr>
                                            <p:cTn id="55" dur="1000" fill="hold"/>
                                            <p:tgtEl>
                                              <p:spTgt spid="19"/>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1000"/>
                                            <p:tgtEl>
                                              <p:spTgt spid="24"/>
                                            </p:tgtEl>
                                          </p:cBhvr>
                                        </p:animEffect>
                                        <p:anim calcmode="lin" valueType="num">
                                          <p:cBhvr>
                                            <p:cTn id="59" dur="1000" fill="hold"/>
                                            <p:tgtEl>
                                              <p:spTgt spid="24"/>
                                            </p:tgtEl>
                                            <p:attrNameLst>
                                              <p:attrName>ppt_x</p:attrName>
                                            </p:attrNameLst>
                                          </p:cBhvr>
                                          <p:tavLst>
                                            <p:tav tm="0">
                                              <p:val>
                                                <p:strVal val="#ppt_x"/>
                                              </p:val>
                                            </p:tav>
                                            <p:tav tm="100000">
                                              <p:val>
                                                <p:strVal val="#ppt_x"/>
                                              </p:val>
                                            </p:tav>
                                          </p:tavLst>
                                        </p:anim>
                                        <p:anim calcmode="lin" valueType="num">
                                          <p:cBhvr>
                                            <p:cTn id="60" dur="1000" fill="hold"/>
                                            <p:tgtEl>
                                              <p:spTgt spid="24"/>
                                            </p:tgtEl>
                                            <p:attrNameLst>
                                              <p:attrName>ppt_y</p:attrName>
                                            </p:attrNameLst>
                                          </p:cBhvr>
                                          <p:tavLst>
                                            <p:tav tm="0">
                                              <p:val>
                                                <p:strVal val="#ppt_y+.1"/>
                                              </p:val>
                                            </p:tav>
                                            <p:tav tm="100000">
                                              <p:val>
                                                <p:strVal val="#ppt_y"/>
                                              </p:val>
                                            </p:tav>
                                          </p:tavLst>
                                        </p:anim>
                                      </p:childTnLst>
                                    </p:cTn>
                                  </p:par>
                                </p:childTnLst>
                              </p:cTn>
                            </p:par>
                            <p:par>
                              <p:cTn id="61" fill="hold">
                                <p:stCondLst>
                                  <p:cond delay="5700"/>
                                </p:stCondLst>
                                <p:childTnLst>
                                  <p:par>
                                    <p:cTn id="62" presetID="14" presetClass="entr" presetSubtype="1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randombar(horizontal)">
                                          <p:cBhvr>
                                            <p:cTn id="64" dur="500"/>
                                            <p:tgtEl>
                                              <p:spTgt spid="28"/>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randombar(horizontal)">
                                          <p:cBhvr>
                                            <p:cTn id="67" dur="500"/>
                                            <p:tgtEl>
                                              <p:spTgt spid="29"/>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randombar(horizontal)">
                                          <p:cBhvr>
                                            <p:cTn id="70" dur="500"/>
                                            <p:tgtEl>
                                              <p:spTgt spid="30"/>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randombar(horizontal)">
                                          <p:cBhvr>
                                            <p:cTn id="73" dur="500"/>
                                            <p:tgtEl>
                                              <p:spTgt spid="31"/>
                                            </p:tgtEl>
                                          </p:cBhvr>
                                        </p:animEffect>
                                      </p:childTnLst>
                                    </p:cTn>
                                  </p:par>
                                </p:childTnLst>
                              </p:cTn>
                            </p:par>
                            <p:par>
                              <p:cTn id="74" fill="hold">
                                <p:stCondLst>
                                  <p:cond delay="6200"/>
                                </p:stCondLst>
                                <p:childTnLst>
                                  <p:par>
                                    <p:cTn id="75" presetID="22" presetClass="entr" presetSubtype="4"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down)">
                                          <p:cBhvr>
                                            <p:cTn id="77"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2" grpId="0" animBg="1"/>
          <p:bldP spid="23" grpId="0" animBg="1"/>
          <p:bldP spid="28" grpId="0"/>
          <p:bldP spid="29" grpId="0"/>
          <p:bldP spid="30" grpId="0"/>
          <p:bldP spid="31" grpId="0"/>
          <p:bldP spid="40" grpId="0"/>
          <p:bldP spid="42"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94BDD4"/>
        </a:solidFill>
        <a:effectLst/>
      </p:bgPr>
    </p:bg>
    <p:spTree>
      <p:nvGrpSpPr>
        <p:cNvPr id="1" name=""/>
        <p:cNvGrpSpPr/>
        <p:nvPr/>
      </p:nvGrpSpPr>
      <p:grpSpPr>
        <a:xfrm>
          <a:off x="0" y="0"/>
          <a:ext cx="0" cy="0"/>
          <a:chOff x="0" y="0"/>
          <a:chExt cx="0" cy="0"/>
        </a:xfrm>
      </p:grpSpPr>
      <p:sp>
        <p:nvSpPr>
          <p:cNvPr id="12" name="文本框 11"/>
          <p:cNvSpPr txBox="1"/>
          <p:nvPr/>
        </p:nvSpPr>
        <p:spPr>
          <a:xfrm>
            <a:off x="5848692" y="2488550"/>
            <a:ext cx="3570208" cy="1323439"/>
          </a:xfrm>
          <a:prstGeom prst="rect">
            <a:avLst/>
          </a:prstGeom>
          <a:noFill/>
          <a:effectLst>
            <a:outerShdw blurRad="50800" dist="38100" dir="2700000" algn="tl" rotWithShape="0">
              <a:prstClr val="black">
                <a:alpha val="40000"/>
              </a:prstClr>
            </a:outerShdw>
          </a:effectLst>
        </p:spPr>
        <p:txBody>
          <a:bodyPr wrap="none" rtlCol="0">
            <a:spAutoFit/>
          </a:bodyPr>
          <a:lstStyle/>
          <a:p>
            <a:r>
              <a:rPr lang="zh-CN" altLang="en-US" sz="8000" b="1" spc="600" dirty="0">
                <a:solidFill>
                  <a:schemeClr val="bg1"/>
                </a:solidFill>
                <a:cs typeface="+mn-ea"/>
              </a:rPr>
              <a:t>Thanks</a:t>
            </a:r>
          </a:p>
        </p:txBody>
      </p:sp>
      <p:sp>
        <p:nvSpPr>
          <p:cNvPr id="17" name="文本框 16"/>
          <p:cNvSpPr txBox="1"/>
          <p:nvPr/>
        </p:nvSpPr>
        <p:spPr>
          <a:xfrm>
            <a:off x="12192000" y="9372600"/>
            <a:ext cx="877163" cy="369332"/>
          </a:xfrm>
          <a:prstGeom prst="rect">
            <a:avLst/>
          </a:prstGeom>
          <a:noFill/>
        </p:spPr>
        <p:txBody>
          <a:bodyPr wrap="none" rtlCol="0">
            <a:spAutoFit/>
          </a:bodyPr>
          <a:lstStyle/>
          <a:p>
            <a:r>
              <a:rPr lang="zh-CN" altLang="en-US" dirty="0"/>
              <a:t>Delay character</a:t>
            </a:r>
          </a:p>
        </p:txBody>
      </p:sp>
      <p:pic>
        <p:nvPicPr>
          <p:cNvPr id="22" name="图片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773" y="560763"/>
            <a:ext cx="1140089" cy="1564400"/>
          </a:xfrm>
          <a:prstGeom prst="rect">
            <a:avLst/>
          </a:prstGeom>
        </p:spPr>
      </p:pic>
      <p:pic>
        <p:nvPicPr>
          <p:cNvPr id="23" name="图片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66" y="5305840"/>
            <a:ext cx="1140089" cy="1564400"/>
          </a:xfrm>
          <a:prstGeom prst="rect">
            <a:avLst/>
          </a:prstGeom>
        </p:spPr>
      </p:pic>
      <p:pic>
        <p:nvPicPr>
          <p:cNvPr id="24" name="图片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849" y="3594663"/>
            <a:ext cx="1752897" cy="1774303"/>
          </a:xfrm>
          <a:prstGeom prst="rect">
            <a:avLst/>
          </a:prstGeom>
        </p:spPr>
      </p:pic>
      <p:pic>
        <p:nvPicPr>
          <p:cNvPr id="25" name="图片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2274" y="3115860"/>
            <a:ext cx="873910" cy="884582"/>
          </a:xfrm>
          <a:prstGeom prst="rect">
            <a:avLst/>
          </a:prstGeom>
        </p:spPr>
      </p:pic>
      <p:pic>
        <p:nvPicPr>
          <p:cNvPr id="26" name="图片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2515" y="1006461"/>
            <a:ext cx="1752897" cy="1774303"/>
          </a:xfrm>
          <a:prstGeom prst="rect">
            <a:avLst/>
          </a:prstGeom>
        </p:spPr>
      </p:pic>
      <p:pic>
        <p:nvPicPr>
          <p:cNvPr id="27" name="图片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53407" y="691840"/>
            <a:ext cx="1752897" cy="1774303"/>
          </a:xfrm>
          <a:prstGeom prst="rect">
            <a:avLst/>
          </a:prstGeom>
        </p:spPr>
      </p:pic>
      <p:pic>
        <p:nvPicPr>
          <p:cNvPr id="28" name="图片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768150">
            <a:off x="582271" y="2841792"/>
            <a:ext cx="629473" cy="863746"/>
          </a:xfrm>
          <a:prstGeom prst="rect">
            <a:avLst/>
          </a:prstGeom>
        </p:spPr>
      </p:pic>
      <p:pic>
        <p:nvPicPr>
          <p:cNvPr id="29" name="图片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42191">
            <a:off x="1880666" y="901555"/>
            <a:ext cx="629473" cy="863746"/>
          </a:xfrm>
          <a:prstGeom prst="rect">
            <a:avLst/>
          </a:prstGeom>
        </p:spPr>
      </p:pic>
      <p:pic>
        <p:nvPicPr>
          <p:cNvPr id="30" name="图片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768150">
            <a:off x="2135204" y="3952323"/>
            <a:ext cx="375710" cy="515539"/>
          </a:xfrm>
          <a:prstGeom prst="rect">
            <a:avLst/>
          </a:prstGeom>
        </p:spPr>
      </p:pic>
      <p:pic>
        <p:nvPicPr>
          <p:cNvPr id="31" name="图片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768150">
            <a:off x="1771999" y="2541530"/>
            <a:ext cx="375710" cy="515539"/>
          </a:xfrm>
          <a:prstGeom prst="rect">
            <a:avLst/>
          </a:prstGeom>
        </p:spPr>
      </p:pic>
      <p:pic>
        <p:nvPicPr>
          <p:cNvPr id="32" name="图片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768150">
            <a:off x="2858625" y="2855592"/>
            <a:ext cx="375710" cy="515539"/>
          </a:xfrm>
          <a:prstGeom prst="rect">
            <a:avLst/>
          </a:prstGeom>
        </p:spPr>
      </p:pic>
      <p:pic>
        <p:nvPicPr>
          <p:cNvPr id="33" name="图片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768150">
            <a:off x="3770457" y="3170576"/>
            <a:ext cx="375710" cy="515539"/>
          </a:xfrm>
          <a:prstGeom prst="rect">
            <a:avLst/>
          </a:prstGeom>
        </p:spPr>
      </p:pic>
      <p:pic>
        <p:nvPicPr>
          <p:cNvPr id="34" name="图片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768150">
            <a:off x="3508702" y="2514043"/>
            <a:ext cx="375710" cy="515539"/>
          </a:xfrm>
          <a:prstGeom prst="rect">
            <a:avLst/>
          </a:prstGeom>
        </p:spPr>
      </p:pic>
      <p:pic>
        <p:nvPicPr>
          <p:cNvPr id="35" name="图片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768150">
            <a:off x="1329094" y="5548777"/>
            <a:ext cx="629473" cy="863746"/>
          </a:xfrm>
          <a:prstGeom prst="rect">
            <a:avLst/>
          </a:prstGeom>
        </p:spPr>
      </p:pic>
      <p:pic>
        <p:nvPicPr>
          <p:cNvPr id="36" name="图片 3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51980" y="3416373"/>
            <a:ext cx="989387" cy="1001469"/>
          </a:xfrm>
          <a:prstGeom prst="rect">
            <a:avLst/>
          </a:prstGeom>
        </p:spPr>
      </p:pic>
      <p:pic>
        <p:nvPicPr>
          <p:cNvPr id="37" name="图片 3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7216" y="5073205"/>
            <a:ext cx="873910" cy="884582"/>
          </a:xfrm>
          <a:prstGeom prst="rect">
            <a:avLst/>
          </a:prstGeom>
        </p:spPr>
      </p:pic>
      <p:pic>
        <p:nvPicPr>
          <p:cNvPr id="38" name="图片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768150">
            <a:off x="1941346" y="4627482"/>
            <a:ext cx="375710" cy="515539"/>
          </a:xfrm>
          <a:prstGeom prst="rect">
            <a:avLst/>
          </a:prstGeom>
        </p:spPr>
      </p:pic>
      <p:pic>
        <p:nvPicPr>
          <p:cNvPr id="39" name="图片 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768150">
            <a:off x="2458384" y="4471378"/>
            <a:ext cx="629473" cy="863746"/>
          </a:xfrm>
          <a:prstGeom prst="rect">
            <a:avLst/>
          </a:prstGeom>
        </p:spPr>
      </p:pic>
      <p:pic>
        <p:nvPicPr>
          <p:cNvPr id="40" name="图片 3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42841" y="2015459"/>
            <a:ext cx="873910" cy="884582"/>
          </a:xfrm>
          <a:prstGeom prst="rect">
            <a:avLst/>
          </a:prstGeom>
        </p:spPr>
      </p:pic>
    </p:spTree>
    <p:extLst>
      <p:ext uri="{BB962C8B-B14F-4D97-AF65-F5344CB8AC3E}">
        <p14:creationId xmlns:p14="http://schemas.microsoft.com/office/powerpoint/2010/main" val="2175901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p14="http://schemas.microsoft.com/office/powerpoint/2010/main"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241551" y="3807884"/>
            <a:ext cx="596900" cy="656167"/>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4" name="矩形 3"/>
          <p:cNvSpPr/>
          <p:nvPr/>
        </p:nvSpPr>
        <p:spPr>
          <a:xfrm>
            <a:off x="2832100" y="3810000"/>
            <a:ext cx="9359900" cy="65828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fontAlgn="base">
              <a:defRPr/>
            </a:pPr>
            <a:r>
              <a:rPr lang="en-US" altLang="zh-CN" sz="2800" strike="noStrike"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https://www.freeppt7.com</a:t>
            </a:r>
          </a:p>
        </p:txBody>
      </p:sp>
      <p:sp>
        <p:nvSpPr>
          <p:cNvPr id="7" name="矩形 6"/>
          <p:cNvSpPr/>
          <p:nvPr/>
        </p:nvSpPr>
        <p:spPr>
          <a:xfrm>
            <a:off x="0" y="3043767"/>
            <a:ext cx="9313333" cy="7747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l" fontAlgn="base">
              <a:defRPr/>
            </a:pPr>
            <a:r>
              <a:rPr lang="zh-CN" altLang="en-US" sz="3200" strike="noStrike" spc="200" noProof="1">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sz="2400" strike="noStrike" spc="20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Best PPT templates for free download</a:t>
            </a:r>
          </a:p>
        </p:txBody>
      </p:sp>
      <p:sp>
        <p:nvSpPr>
          <p:cNvPr id="6" name="直角三角形 5"/>
          <p:cNvSpPr/>
          <p:nvPr/>
        </p:nvSpPr>
        <p:spPr>
          <a:xfrm>
            <a:off x="9311217" y="3039533"/>
            <a:ext cx="855133" cy="778933"/>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15365" name="矩形 11"/>
          <p:cNvSpPr/>
          <p:nvPr/>
        </p:nvSpPr>
        <p:spPr>
          <a:xfrm>
            <a:off x="2643717" y="3920067"/>
            <a:ext cx="6904567" cy="1693333"/>
          </a:xfrm>
          <a:prstGeom prst="rect">
            <a:avLst/>
          </a:prstGeom>
          <a:noFill/>
          <a:ln w="25400">
            <a:noFill/>
          </a:ln>
        </p:spPr>
        <p:txBody>
          <a:bodyPr anchor="ctr"/>
          <a:lstStyle/>
          <a:p>
            <a:pPr>
              <a:lnSpc>
                <a:spcPts val="2400"/>
              </a:lnSpc>
            </a:pPr>
            <a:r>
              <a:rPr lang="en-US" altLang="zh-CN" sz="1200" dirty="0">
                <a:solidFill>
                  <a:srgbClr val="4A452A"/>
                </a:solidFill>
                <a:latin typeface="微软雅黑" panose="020B0503020204020204" pitchFamily="34" charset="-122"/>
                <a:ea typeface="微软雅黑" panose="020B0503020204020204" pitchFamily="34" charset="-122"/>
              </a:rPr>
              <a:t> </a:t>
            </a:r>
          </a:p>
        </p:txBody>
      </p:sp>
      <p:pic>
        <p:nvPicPr>
          <p:cNvPr id="15366" name="图片 4" descr="logo">
            <a:hlinkClick r:id="rId3" action="ppaction://hlinkfile"/>
          </p:cNvPr>
          <p:cNvPicPr>
            <a:picLocks noChangeAspect="1"/>
          </p:cNvPicPr>
          <p:nvPr/>
        </p:nvPicPr>
        <p:blipFill>
          <a:blip r:embed="rId4"/>
          <a:stretch>
            <a:fillRect/>
          </a:stretch>
        </p:blipFill>
        <p:spPr>
          <a:xfrm>
            <a:off x="3641562" y="1140557"/>
            <a:ext cx="5549900" cy="1280583"/>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7B0C7"/>
        </a:solidFill>
        <a:effectLst/>
      </p:bgPr>
    </p:bg>
    <p:spTree>
      <p:nvGrpSpPr>
        <p:cNvPr id="1" name=""/>
        <p:cNvGrpSpPr/>
        <p:nvPr/>
      </p:nvGrpSpPr>
      <p:grpSpPr>
        <a:xfrm>
          <a:off x="0" y="0"/>
          <a:ext cx="0" cy="0"/>
          <a:chOff x="0" y="0"/>
          <a:chExt cx="0" cy="0"/>
        </a:xfrm>
      </p:grpSpPr>
      <p:pic>
        <p:nvPicPr>
          <p:cNvPr id="30" name="图片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58019">
            <a:off x="1663910" y="3550256"/>
            <a:ext cx="806843" cy="1107128"/>
          </a:xfrm>
          <a:prstGeom prst="rect">
            <a:avLst/>
          </a:prstGeom>
        </p:spPr>
      </p:pic>
      <p:sp>
        <p:nvSpPr>
          <p:cNvPr id="38" name="圆角矩形 37"/>
          <p:cNvSpPr/>
          <p:nvPr/>
        </p:nvSpPr>
        <p:spPr>
          <a:xfrm>
            <a:off x="2255524" y="2375743"/>
            <a:ext cx="1861519" cy="1787384"/>
          </a:xfrm>
          <a:prstGeom prst="roundRect">
            <a:avLst/>
          </a:pr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tx1">
                <a:lumMod val="75000"/>
                <a:lumOff val="2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r>
              <a:rPr lang="zh-CN" altLang="en-US" sz="2400" b="1" dirty="0">
                <a:solidFill>
                  <a:srgbClr val="87B0C7"/>
                </a:solidFill>
                <a:latin typeface="+mn-ea"/>
                <a:cs typeface="+mn-ea"/>
              </a:rPr>
              <a:t>Directory</a:t>
            </a:r>
          </a:p>
        </p:txBody>
      </p:sp>
      <p:sp>
        <p:nvSpPr>
          <p:cNvPr id="39" name="椭圆 38"/>
          <p:cNvSpPr/>
          <p:nvPr/>
        </p:nvSpPr>
        <p:spPr>
          <a:xfrm>
            <a:off x="4603680" y="1079781"/>
            <a:ext cx="653136" cy="653136"/>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rgbClr val="87B0C7"/>
                </a:solidFill>
                <a:latin typeface="Arial" pitchFamily="34" charset="0"/>
                <a:cs typeface="Arial" pitchFamily="34" charset="0"/>
              </a:rPr>
              <a:t>1</a:t>
            </a:r>
            <a:endParaRPr lang="zh-CN" altLang="en-US" sz="3200" dirty="0">
              <a:solidFill>
                <a:srgbClr val="87B0C7"/>
              </a:solidFill>
              <a:latin typeface="Arial" pitchFamily="34" charset="0"/>
              <a:cs typeface="Arial" pitchFamily="34" charset="0"/>
            </a:endParaRPr>
          </a:p>
        </p:txBody>
      </p:sp>
      <p:sp>
        <p:nvSpPr>
          <p:cNvPr id="40" name="椭圆 39"/>
          <p:cNvSpPr/>
          <p:nvPr/>
        </p:nvSpPr>
        <p:spPr>
          <a:xfrm>
            <a:off x="5130996" y="1895653"/>
            <a:ext cx="653136" cy="653136"/>
          </a:xfrm>
          <a:prstGeom prst="ellipse">
            <a:avLst/>
          </a:prstGeom>
          <a:gradFill flip="none" rotWithShape="1">
            <a:gsLst>
              <a:gs pos="20000">
                <a:srgbClr val="BFBFBF"/>
              </a:gs>
              <a:gs pos="80000">
                <a:srgbClr val="FFFFFF"/>
              </a:gs>
              <a:gs pos="100000">
                <a:srgbClr val="4F81BD">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rgbClr val="87B0C7"/>
                </a:solidFill>
                <a:latin typeface="Arial" pitchFamily="34" charset="0"/>
                <a:cs typeface="Arial" pitchFamily="34" charset="0"/>
              </a:rPr>
              <a:t>2</a:t>
            </a:r>
            <a:endParaRPr lang="zh-CN" altLang="en-US" sz="3200" dirty="0">
              <a:solidFill>
                <a:srgbClr val="87B0C7"/>
              </a:solidFill>
              <a:latin typeface="Arial" pitchFamily="34" charset="0"/>
              <a:cs typeface="Arial" pitchFamily="34" charset="0"/>
            </a:endParaRPr>
          </a:p>
        </p:txBody>
      </p:sp>
      <p:sp>
        <p:nvSpPr>
          <p:cNvPr id="41" name="椭圆 40"/>
          <p:cNvSpPr/>
          <p:nvPr/>
        </p:nvSpPr>
        <p:spPr>
          <a:xfrm>
            <a:off x="5255408" y="2966960"/>
            <a:ext cx="653136" cy="653136"/>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rgbClr val="87B0C7"/>
                </a:solidFill>
                <a:latin typeface="Arial" pitchFamily="34" charset="0"/>
                <a:cs typeface="Arial" pitchFamily="34" charset="0"/>
              </a:rPr>
              <a:t>3</a:t>
            </a:r>
            <a:endParaRPr lang="zh-CN" altLang="en-US" sz="3200" dirty="0">
              <a:solidFill>
                <a:srgbClr val="87B0C7"/>
              </a:solidFill>
              <a:latin typeface="Arial" pitchFamily="34" charset="0"/>
              <a:cs typeface="Arial" pitchFamily="34" charset="0"/>
            </a:endParaRPr>
          </a:p>
        </p:txBody>
      </p:sp>
      <p:sp>
        <p:nvSpPr>
          <p:cNvPr id="42" name="椭圆 41"/>
          <p:cNvSpPr/>
          <p:nvPr/>
        </p:nvSpPr>
        <p:spPr>
          <a:xfrm>
            <a:off x="5078036" y="4142733"/>
            <a:ext cx="653136" cy="653136"/>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rgbClr val="87B0C7"/>
                </a:solidFill>
                <a:latin typeface="Arial" pitchFamily="34" charset="0"/>
                <a:cs typeface="Arial" pitchFamily="34" charset="0"/>
              </a:rPr>
              <a:t>4</a:t>
            </a:r>
            <a:endParaRPr lang="zh-CN" altLang="en-US" sz="3200" dirty="0">
              <a:solidFill>
                <a:srgbClr val="87B0C7"/>
              </a:solidFill>
              <a:latin typeface="Arial" pitchFamily="34" charset="0"/>
              <a:cs typeface="Arial" pitchFamily="34" charset="0"/>
            </a:endParaRPr>
          </a:p>
        </p:txBody>
      </p:sp>
      <p:sp>
        <p:nvSpPr>
          <p:cNvPr id="43" name="TextBox 42"/>
          <p:cNvSpPr txBox="1"/>
          <p:nvPr/>
        </p:nvSpPr>
        <p:spPr>
          <a:xfrm>
            <a:off x="5375579" y="1087637"/>
            <a:ext cx="5838784" cy="502766"/>
          </a:xfrm>
          <a:prstGeom prst="rect">
            <a:avLst/>
          </a:prstGeom>
          <a:noFill/>
        </p:spPr>
        <p:txBody>
          <a:bodyPr wrap="square" rtlCol="0">
            <a:spAutoFit/>
          </a:bodyPr>
          <a:lstStyle/>
          <a:p>
            <a:r>
              <a:rPr lang="zh-CN" altLang="en-US" sz="2667" b="1" dirty="0">
                <a:solidFill>
                  <a:schemeClr val="bg1"/>
                </a:solidFill>
                <a:latin typeface="微软雅黑" pitchFamily="34" charset="-122"/>
                <a:ea typeface="微软雅黑" pitchFamily="34" charset="-122"/>
              </a:rPr>
              <a:t>Overview of year-end work:</a:t>
            </a:r>
            <a:r>
              <a:rPr lang="zh-CN" altLang="en-US" sz="2133" dirty="0">
                <a:solidFill>
                  <a:schemeClr val="bg1"/>
                </a:solidFill>
                <a:latin typeface="微软雅黑" pitchFamily="34" charset="-122"/>
                <a:ea typeface="微软雅黑" pitchFamily="34" charset="-122"/>
              </a:rPr>
              <a:t>Add caption text here</a:t>
            </a:r>
          </a:p>
        </p:txBody>
      </p:sp>
      <p:sp>
        <p:nvSpPr>
          <p:cNvPr id="44" name="TextBox 43"/>
          <p:cNvSpPr txBox="1"/>
          <p:nvPr/>
        </p:nvSpPr>
        <p:spPr>
          <a:xfrm>
            <a:off x="5869713" y="2029343"/>
            <a:ext cx="5838784" cy="502766"/>
          </a:xfrm>
          <a:prstGeom prst="rect">
            <a:avLst/>
          </a:prstGeom>
          <a:noFill/>
        </p:spPr>
        <p:txBody>
          <a:bodyPr wrap="square" rtlCol="0">
            <a:spAutoFit/>
          </a:bodyPr>
          <a:lstStyle/>
          <a:p>
            <a:r>
              <a:rPr lang="zh-CN" altLang="en-US" sz="2667" b="1" dirty="0">
                <a:solidFill>
                  <a:schemeClr val="bg1"/>
                </a:solidFill>
                <a:latin typeface="微软雅黑" pitchFamily="34" charset="-122"/>
                <a:ea typeface="微软雅黑" pitchFamily="34" charset="-122"/>
              </a:rPr>
              <a:t>Completion of work:</a:t>
            </a:r>
            <a:r>
              <a:rPr lang="zh-CN" altLang="en-US" sz="2133" dirty="0">
                <a:solidFill>
                  <a:schemeClr val="bg1"/>
                </a:solidFill>
                <a:latin typeface="微软雅黑" pitchFamily="34" charset="-122"/>
                <a:ea typeface="微软雅黑" pitchFamily="34" charset="-122"/>
              </a:rPr>
              <a:t>Add caption text here</a:t>
            </a:r>
          </a:p>
        </p:txBody>
      </p:sp>
      <p:sp>
        <p:nvSpPr>
          <p:cNvPr id="45" name="TextBox 44"/>
          <p:cNvSpPr txBox="1"/>
          <p:nvPr/>
        </p:nvSpPr>
        <p:spPr>
          <a:xfrm>
            <a:off x="5933723" y="3054530"/>
            <a:ext cx="5838784" cy="502766"/>
          </a:xfrm>
          <a:prstGeom prst="rect">
            <a:avLst/>
          </a:prstGeom>
          <a:noFill/>
        </p:spPr>
        <p:txBody>
          <a:bodyPr wrap="square" rtlCol="0">
            <a:spAutoFit/>
          </a:bodyPr>
          <a:lstStyle/>
          <a:p>
            <a:r>
              <a:rPr lang="zh-CN" altLang="en-US" sz="2667" b="1" dirty="0">
                <a:solidFill>
                  <a:schemeClr val="bg1"/>
                </a:solidFill>
                <a:latin typeface="微软雅黑" pitchFamily="34" charset="-122"/>
                <a:ea typeface="微软雅黑" pitchFamily="34" charset="-122"/>
              </a:rPr>
              <a:t>Successful Project Showcase:</a:t>
            </a:r>
            <a:r>
              <a:rPr lang="zh-CN" altLang="en-US" sz="2133" dirty="0">
                <a:solidFill>
                  <a:schemeClr val="bg1"/>
                </a:solidFill>
                <a:latin typeface="微软雅黑" pitchFamily="34" charset="-122"/>
                <a:ea typeface="微软雅黑" pitchFamily="34" charset="-122"/>
              </a:rPr>
              <a:t>Add caption text here</a:t>
            </a:r>
          </a:p>
        </p:txBody>
      </p:sp>
      <p:sp>
        <p:nvSpPr>
          <p:cNvPr id="52" name="TextBox 51"/>
          <p:cNvSpPr txBox="1"/>
          <p:nvPr/>
        </p:nvSpPr>
        <p:spPr>
          <a:xfrm>
            <a:off x="5805651" y="4142734"/>
            <a:ext cx="5838784" cy="502766"/>
          </a:xfrm>
          <a:prstGeom prst="rect">
            <a:avLst/>
          </a:prstGeom>
          <a:noFill/>
        </p:spPr>
        <p:txBody>
          <a:bodyPr wrap="square" rtlCol="0">
            <a:spAutoFit/>
          </a:bodyPr>
          <a:lstStyle/>
          <a:p>
            <a:r>
              <a:rPr lang="zh-CN" altLang="en-US" sz="2667" b="1" dirty="0">
                <a:solidFill>
                  <a:schemeClr val="bg1"/>
                </a:solidFill>
                <a:latin typeface="微软雅黑" pitchFamily="34" charset="-122"/>
                <a:ea typeface="微软雅黑" pitchFamily="34" charset="-122"/>
              </a:rPr>
              <a:t>Deficiencies in the work:</a:t>
            </a:r>
            <a:r>
              <a:rPr lang="zh-CN" altLang="en-US" sz="2133" dirty="0">
                <a:solidFill>
                  <a:schemeClr val="bg1"/>
                </a:solidFill>
                <a:latin typeface="微软雅黑" pitchFamily="34" charset="-122"/>
                <a:ea typeface="微软雅黑" pitchFamily="34" charset="-122"/>
              </a:rPr>
              <a:t>Add caption text here</a:t>
            </a:r>
          </a:p>
        </p:txBody>
      </p:sp>
      <p:sp>
        <p:nvSpPr>
          <p:cNvPr id="53" name="椭圆 52"/>
          <p:cNvSpPr/>
          <p:nvPr/>
        </p:nvSpPr>
        <p:spPr>
          <a:xfrm>
            <a:off x="4463819" y="4916352"/>
            <a:ext cx="653136" cy="653136"/>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rgbClr val="87B0C7"/>
                </a:solidFill>
                <a:latin typeface="Arial" pitchFamily="34" charset="0"/>
                <a:cs typeface="Arial" pitchFamily="34" charset="0"/>
              </a:rPr>
              <a:t>5</a:t>
            </a:r>
            <a:endParaRPr lang="zh-CN" altLang="en-US" sz="3200" dirty="0">
              <a:solidFill>
                <a:srgbClr val="87B0C7"/>
              </a:solidFill>
              <a:latin typeface="Arial" pitchFamily="34" charset="0"/>
              <a:cs typeface="Arial" pitchFamily="34" charset="0"/>
            </a:endParaRPr>
          </a:p>
        </p:txBody>
      </p:sp>
      <p:sp>
        <p:nvSpPr>
          <p:cNvPr id="54" name="TextBox 53"/>
          <p:cNvSpPr txBox="1"/>
          <p:nvPr/>
        </p:nvSpPr>
        <p:spPr>
          <a:xfrm>
            <a:off x="5348825" y="5054835"/>
            <a:ext cx="5838784" cy="502766"/>
          </a:xfrm>
          <a:prstGeom prst="rect">
            <a:avLst/>
          </a:prstGeom>
          <a:noFill/>
        </p:spPr>
        <p:txBody>
          <a:bodyPr wrap="square" rtlCol="0">
            <a:spAutoFit/>
          </a:bodyPr>
          <a:lstStyle/>
          <a:p>
            <a:r>
              <a:rPr lang="zh-CN" altLang="en-US" sz="2667" b="1" dirty="0">
                <a:solidFill>
                  <a:schemeClr val="bg1"/>
                </a:solidFill>
                <a:latin typeface="微软雅黑" pitchFamily="34" charset="-122"/>
                <a:ea typeface="微软雅黑" pitchFamily="34" charset="-122"/>
              </a:rPr>
              <a:t>Next year's work plan:</a:t>
            </a:r>
            <a:r>
              <a:rPr lang="zh-CN" altLang="en-US" sz="2133" dirty="0">
                <a:solidFill>
                  <a:schemeClr val="bg1"/>
                </a:solidFill>
                <a:latin typeface="微软雅黑" pitchFamily="34" charset="-122"/>
                <a:ea typeface="微软雅黑" pitchFamily="34" charset="-122"/>
              </a:rPr>
              <a:t>Add caption text here</a:t>
            </a:r>
          </a:p>
        </p:txBody>
      </p:sp>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2358" y="5921369"/>
            <a:ext cx="651742" cy="659701"/>
          </a:xfrm>
          <a:prstGeom prst="rect">
            <a:avLst/>
          </a:prstGeom>
        </p:spPr>
      </p:pic>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49776" y="5770583"/>
            <a:ext cx="923049" cy="934321"/>
          </a:xfrm>
          <a:prstGeom prst="rect">
            <a:avLst/>
          </a:prstGeom>
        </p:spPr>
      </p:pic>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07608" y="6290327"/>
            <a:ext cx="469567" cy="475301"/>
          </a:xfrm>
          <a:prstGeom prst="rect">
            <a:avLst/>
          </a:prstGeom>
        </p:spPr>
      </p:pic>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1690" y="5486400"/>
            <a:ext cx="745486" cy="754589"/>
          </a:xfrm>
          <a:prstGeom prst="rect">
            <a:avLst/>
          </a:prstGeom>
        </p:spPr>
      </p:pic>
      <p:pic>
        <p:nvPicPr>
          <p:cNvPr id="17" name="图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7856502">
            <a:off x="9991028" y="6283764"/>
            <a:ext cx="375710" cy="515539"/>
          </a:xfrm>
          <a:prstGeom prst="rect">
            <a:avLst/>
          </a:prstGeom>
        </p:spPr>
      </p:pic>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004921">
            <a:off x="11838878" y="5997659"/>
            <a:ext cx="375710" cy="515539"/>
          </a:xfrm>
          <a:prstGeom prst="rect">
            <a:avLst/>
          </a:prstGeom>
        </p:spPr>
      </p:pic>
      <p:pic>
        <p:nvPicPr>
          <p:cNvPr id="19" name="图片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318244">
            <a:off x="1123333" y="4445266"/>
            <a:ext cx="651742" cy="659701"/>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318244">
            <a:off x="149450" y="5887089"/>
            <a:ext cx="397411" cy="402264"/>
          </a:xfrm>
          <a:prstGeom prst="rect">
            <a:avLst/>
          </a:prstGeom>
        </p:spPr>
      </p:pic>
      <p:pic>
        <p:nvPicPr>
          <p:cNvPr id="23" name="图片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09600">
            <a:off x="1184801" y="3688460"/>
            <a:ext cx="375710" cy="515539"/>
          </a:xfrm>
          <a:prstGeom prst="rect">
            <a:avLst/>
          </a:prstGeom>
        </p:spPr>
      </p:pic>
      <p:pic>
        <p:nvPicPr>
          <p:cNvPr id="24" name="图片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58019">
            <a:off x="1440000" y="4916945"/>
            <a:ext cx="375710" cy="515539"/>
          </a:xfrm>
          <a:prstGeom prst="rect">
            <a:avLst/>
          </a:prstGeom>
        </p:spPr>
      </p:pic>
      <p:pic>
        <p:nvPicPr>
          <p:cNvPr id="26" name="图片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318244">
            <a:off x="1068326" y="2481061"/>
            <a:ext cx="1196791" cy="1211405"/>
          </a:xfrm>
          <a:prstGeom prst="rect">
            <a:avLst/>
          </a:prstGeom>
        </p:spPr>
      </p:pic>
      <p:pic>
        <p:nvPicPr>
          <p:cNvPr id="28" name="图片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318244">
            <a:off x="418931" y="3896528"/>
            <a:ext cx="792590" cy="802268"/>
          </a:xfrm>
          <a:prstGeom prst="rect">
            <a:avLst/>
          </a:prstGeom>
        </p:spPr>
      </p:pic>
      <p:pic>
        <p:nvPicPr>
          <p:cNvPr id="29" name="图片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09600">
            <a:off x="344499" y="4850567"/>
            <a:ext cx="375710" cy="515539"/>
          </a:xfrm>
          <a:prstGeom prst="rect">
            <a:avLst/>
          </a:prstGeom>
        </p:spPr>
      </p:pic>
      <p:pic>
        <p:nvPicPr>
          <p:cNvPr id="31" name="图片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318244">
            <a:off x="471235" y="5161450"/>
            <a:ext cx="651742" cy="659701"/>
          </a:xfrm>
          <a:prstGeom prst="rect">
            <a:avLst/>
          </a:prstGeom>
        </p:spPr>
      </p:pic>
      <p:pic>
        <p:nvPicPr>
          <p:cNvPr id="32" name="图片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574746">
            <a:off x="408077" y="6356475"/>
            <a:ext cx="375710" cy="515539"/>
          </a:xfrm>
          <a:prstGeom prst="rect">
            <a:avLst/>
          </a:prstGeom>
        </p:spPr>
      </p:pic>
    </p:spTree>
    <p:extLst>
      <p:ext uri="{BB962C8B-B14F-4D97-AF65-F5344CB8AC3E}">
        <p14:creationId xmlns:p14="http://schemas.microsoft.com/office/powerpoint/2010/main" val="1845619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p14="http://schemas.microsoft.com/office/powerpoint/2010/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0-#ppt_w/2"/>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0-#ppt_w/2"/>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par>
                                <p:cTn id="25" presetID="2" presetClass="entr" presetSubtype="12"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0-#ppt_w/2"/>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par>
                                <p:cTn id="29" presetID="2" presetClass="entr" presetSubtype="12"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0-#ppt_w/2"/>
                                          </p:val>
                                        </p:tav>
                                        <p:tav tm="100000">
                                          <p:val>
                                            <p:strVal val="#ppt_x"/>
                                          </p:val>
                                        </p:tav>
                                      </p:tavLst>
                                    </p:anim>
                                    <p:anim calcmode="lin" valueType="num">
                                      <p:cBhvr additive="base">
                                        <p:cTn id="32" dur="500" fill="hold"/>
                                        <p:tgtEl>
                                          <p:spTgt spid="28"/>
                                        </p:tgtEl>
                                        <p:attrNameLst>
                                          <p:attrName>ppt_y</p:attrName>
                                        </p:attrNameLst>
                                      </p:cBhvr>
                                      <p:tavLst>
                                        <p:tav tm="0">
                                          <p:val>
                                            <p:strVal val="1+#ppt_h/2"/>
                                          </p:val>
                                        </p:tav>
                                        <p:tav tm="100000">
                                          <p:val>
                                            <p:strVal val="#ppt_y"/>
                                          </p:val>
                                        </p:tav>
                                      </p:tavLst>
                                    </p:anim>
                                  </p:childTnLst>
                                </p:cTn>
                              </p:par>
                              <p:par>
                                <p:cTn id="33" presetID="2" presetClass="entr" presetSubtype="12"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500" fill="hold"/>
                                        <p:tgtEl>
                                          <p:spTgt spid="29"/>
                                        </p:tgtEl>
                                        <p:attrNameLst>
                                          <p:attrName>ppt_x</p:attrName>
                                        </p:attrNameLst>
                                      </p:cBhvr>
                                      <p:tavLst>
                                        <p:tav tm="0">
                                          <p:val>
                                            <p:strVal val="0-#ppt_w/2"/>
                                          </p:val>
                                        </p:tav>
                                        <p:tav tm="100000">
                                          <p:val>
                                            <p:strVal val="#ppt_x"/>
                                          </p:val>
                                        </p:tav>
                                      </p:tavLst>
                                    </p:anim>
                                    <p:anim calcmode="lin" valueType="num">
                                      <p:cBhvr additive="base">
                                        <p:cTn id="36" dur="500" fill="hold"/>
                                        <p:tgtEl>
                                          <p:spTgt spid="29"/>
                                        </p:tgtEl>
                                        <p:attrNameLst>
                                          <p:attrName>ppt_y</p:attrName>
                                        </p:attrNameLst>
                                      </p:cBhvr>
                                      <p:tavLst>
                                        <p:tav tm="0">
                                          <p:val>
                                            <p:strVal val="1+#ppt_h/2"/>
                                          </p:val>
                                        </p:tav>
                                        <p:tav tm="100000">
                                          <p:val>
                                            <p:strVal val="#ppt_y"/>
                                          </p:val>
                                        </p:tav>
                                      </p:tavLst>
                                    </p:anim>
                                  </p:childTnLst>
                                </p:cTn>
                              </p:par>
                              <p:par>
                                <p:cTn id="37" presetID="2" presetClass="entr" presetSubtype="12"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500" fill="hold"/>
                                        <p:tgtEl>
                                          <p:spTgt spid="31"/>
                                        </p:tgtEl>
                                        <p:attrNameLst>
                                          <p:attrName>ppt_x</p:attrName>
                                        </p:attrNameLst>
                                      </p:cBhvr>
                                      <p:tavLst>
                                        <p:tav tm="0">
                                          <p:val>
                                            <p:strVal val="0-#ppt_w/2"/>
                                          </p:val>
                                        </p:tav>
                                        <p:tav tm="100000">
                                          <p:val>
                                            <p:strVal val="#ppt_x"/>
                                          </p:val>
                                        </p:tav>
                                      </p:tavLst>
                                    </p:anim>
                                    <p:anim calcmode="lin" valueType="num">
                                      <p:cBhvr additive="base">
                                        <p:cTn id="40" dur="500" fill="hold"/>
                                        <p:tgtEl>
                                          <p:spTgt spid="31"/>
                                        </p:tgtEl>
                                        <p:attrNameLst>
                                          <p:attrName>ppt_y</p:attrName>
                                        </p:attrNameLst>
                                      </p:cBhvr>
                                      <p:tavLst>
                                        <p:tav tm="0">
                                          <p:val>
                                            <p:strVal val="1+#ppt_h/2"/>
                                          </p:val>
                                        </p:tav>
                                        <p:tav tm="100000">
                                          <p:val>
                                            <p:strVal val="#ppt_y"/>
                                          </p:val>
                                        </p:tav>
                                      </p:tavLst>
                                    </p:anim>
                                  </p:childTnLst>
                                </p:cTn>
                              </p:par>
                              <p:par>
                                <p:cTn id="41" presetID="2" presetClass="entr" presetSubtype="12"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0-#ppt_w/2"/>
                                          </p:val>
                                        </p:tav>
                                        <p:tav tm="100000">
                                          <p:val>
                                            <p:strVal val="#ppt_x"/>
                                          </p:val>
                                        </p:tav>
                                      </p:tavLst>
                                    </p:anim>
                                    <p:anim calcmode="lin" valueType="num">
                                      <p:cBhvr additive="base">
                                        <p:cTn id="44" dur="500" fill="hold"/>
                                        <p:tgtEl>
                                          <p:spTgt spid="32"/>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23" presetClass="entr" presetSubtype="16"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p:cTn id="48" dur="500" fill="hold"/>
                                        <p:tgtEl>
                                          <p:spTgt spid="38"/>
                                        </p:tgtEl>
                                        <p:attrNameLst>
                                          <p:attrName>ppt_w</p:attrName>
                                        </p:attrNameLst>
                                      </p:cBhvr>
                                      <p:tavLst>
                                        <p:tav tm="0">
                                          <p:val>
                                            <p:fltVal val="0"/>
                                          </p:val>
                                        </p:tav>
                                        <p:tav tm="100000">
                                          <p:val>
                                            <p:strVal val="#ppt_w"/>
                                          </p:val>
                                        </p:tav>
                                      </p:tavLst>
                                    </p:anim>
                                    <p:anim calcmode="lin" valueType="num">
                                      <p:cBhvr>
                                        <p:cTn id="49" dur="500" fill="hold"/>
                                        <p:tgtEl>
                                          <p:spTgt spid="38"/>
                                        </p:tgtEl>
                                        <p:attrNameLst>
                                          <p:attrName>ppt_h</p:attrName>
                                        </p:attrNameLst>
                                      </p:cBhvr>
                                      <p:tavLst>
                                        <p:tav tm="0">
                                          <p:val>
                                            <p:fltVal val="0"/>
                                          </p:val>
                                        </p:tav>
                                        <p:tav tm="100000">
                                          <p:val>
                                            <p:strVal val="#ppt_h"/>
                                          </p:val>
                                        </p:tav>
                                      </p:tavLst>
                                    </p:anim>
                                  </p:childTnLst>
                                </p:cTn>
                              </p:par>
                            </p:childTnLst>
                          </p:cTn>
                        </p:par>
                        <p:par>
                          <p:cTn id="50" fill="hold">
                            <p:stCondLst>
                              <p:cond delay="1000"/>
                            </p:stCondLst>
                            <p:childTnLst>
                              <p:par>
                                <p:cTn id="51" presetID="53" presetClass="entr" presetSubtype="16" fill="hold" grpId="0" nodeType="afterEffect">
                                  <p:stCondLst>
                                    <p:cond delay="0"/>
                                  </p:stCondLst>
                                  <p:childTnLst>
                                    <p:set>
                                      <p:cBhvr>
                                        <p:cTn id="52" dur="1" fill="hold">
                                          <p:stCondLst>
                                            <p:cond delay="0"/>
                                          </p:stCondLst>
                                        </p:cTn>
                                        <p:tgtEl>
                                          <p:spTgt spid="39"/>
                                        </p:tgtEl>
                                        <p:attrNameLst>
                                          <p:attrName>style.visibility</p:attrName>
                                        </p:attrNameLst>
                                      </p:cBhvr>
                                      <p:to>
                                        <p:strVal val="visible"/>
                                      </p:to>
                                    </p:set>
                                    <p:anim calcmode="lin" valueType="num">
                                      <p:cBhvr>
                                        <p:cTn id="53" dur="500" fill="hold"/>
                                        <p:tgtEl>
                                          <p:spTgt spid="39"/>
                                        </p:tgtEl>
                                        <p:attrNameLst>
                                          <p:attrName>ppt_w</p:attrName>
                                        </p:attrNameLst>
                                      </p:cBhvr>
                                      <p:tavLst>
                                        <p:tav tm="0">
                                          <p:val>
                                            <p:fltVal val="0"/>
                                          </p:val>
                                        </p:tav>
                                        <p:tav tm="100000">
                                          <p:val>
                                            <p:strVal val="#ppt_w"/>
                                          </p:val>
                                        </p:tav>
                                      </p:tavLst>
                                    </p:anim>
                                    <p:anim calcmode="lin" valueType="num">
                                      <p:cBhvr>
                                        <p:cTn id="54" dur="500" fill="hold"/>
                                        <p:tgtEl>
                                          <p:spTgt spid="39"/>
                                        </p:tgtEl>
                                        <p:attrNameLst>
                                          <p:attrName>ppt_h</p:attrName>
                                        </p:attrNameLst>
                                      </p:cBhvr>
                                      <p:tavLst>
                                        <p:tav tm="0">
                                          <p:val>
                                            <p:fltVal val="0"/>
                                          </p:val>
                                        </p:tav>
                                        <p:tav tm="100000">
                                          <p:val>
                                            <p:strVal val="#ppt_h"/>
                                          </p:val>
                                        </p:tav>
                                      </p:tavLst>
                                    </p:anim>
                                    <p:animEffect transition="in" filter="fade">
                                      <p:cBhvr>
                                        <p:cTn id="55" dur="500"/>
                                        <p:tgtEl>
                                          <p:spTgt spid="3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0"/>
                                        </p:tgtEl>
                                        <p:attrNameLst>
                                          <p:attrName>style.visibility</p:attrName>
                                        </p:attrNameLst>
                                      </p:cBhvr>
                                      <p:to>
                                        <p:strVal val="visible"/>
                                      </p:to>
                                    </p:set>
                                    <p:anim calcmode="lin" valueType="num">
                                      <p:cBhvr>
                                        <p:cTn id="58" dur="500" fill="hold"/>
                                        <p:tgtEl>
                                          <p:spTgt spid="40"/>
                                        </p:tgtEl>
                                        <p:attrNameLst>
                                          <p:attrName>ppt_w</p:attrName>
                                        </p:attrNameLst>
                                      </p:cBhvr>
                                      <p:tavLst>
                                        <p:tav tm="0">
                                          <p:val>
                                            <p:fltVal val="0"/>
                                          </p:val>
                                        </p:tav>
                                        <p:tav tm="100000">
                                          <p:val>
                                            <p:strVal val="#ppt_w"/>
                                          </p:val>
                                        </p:tav>
                                      </p:tavLst>
                                    </p:anim>
                                    <p:anim calcmode="lin" valueType="num">
                                      <p:cBhvr>
                                        <p:cTn id="59" dur="500" fill="hold"/>
                                        <p:tgtEl>
                                          <p:spTgt spid="40"/>
                                        </p:tgtEl>
                                        <p:attrNameLst>
                                          <p:attrName>ppt_h</p:attrName>
                                        </p:attrNameLst>
                                      </p:cBhvr>
                                      <p:tavLst>
                                        <p:tav tm="0">
                                          <p:val>
                                            <p:fltVal val="0"/>
                                          </p:val>
                                        </p:tav>
                                        <p:tav tm="100000">
                                          <p:val>
                                            <p:strVal val="#ppt_h"/>
                                          </p:val>
                                        </p:tav>
                                      </p:tavLst>
                                    </p:anim>
                                    <p:animEffect transition="in" filter="fade">
                                      <p:cBhvr>
                                        <p:cTn id="60" dur="500"/>
                                        <p:tgtEl>
                                          <p:spTgt spid="40"/>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41"/>
                                        </p:tgtEl>
                                        <p:attrNameLst>
                                          <p:attrName>style.visibility</p:attrName>
                                        </p:attrNameLst>
                                      </p:cBhvr>
                                      <p:to>
                                        <p:strVal val="visible"/>
                                      </p:to>
                                    </p:set>
                                    <p:anim calcmode="lin" valueType="num">
                                      <p:cBhvr>
                                        <p:cTn id="63" dur="500" fill="hold"/>
                                        <p:tgtEl>
                                          <p:spTgt spid="41"/>
                                        </p:tgtEl>
                                        <p:attrNameLst>
                                          <p:attrName>ppt_w</p:attrName>
                                        </p:attrNameLst>
                                      </p:cBhvr>
                                      <p:tavLst>
                                        <p:tav tm="0">
                                          <p:val>
                                            <p:fltVal val="0"/>
                                          </p:val>
                                        </p:tav>
                                        <p:tav tm="100000">
                                          <p:val>
                                            <p:strVal val="#ppt_w"/>
                                          </p:val>
                                        </p:tav>
                                      </p:tavLst>
                                    </p:anim>
                                    <p:anim calcmode="lin" valueType="num">
                                      <p:cBhvr>
                                        <p:cTn id="64" dur="500" fill="hold"/>
                                        <p:tgtEl>
                                          <p:spTgt spid="41"/>
                                        </p:tgtEl>
                                        <p:attrNameLst>
                                          <p:attrName>ppt_h</p:attrName>
                                        </p:attrNameLst>
                                      </p:cBhvr>
                                      <p:tavLst>
                                        <p:tav tm="0">
                                          <p:val>
                                            <p:fltVal val="0"/>
                                          </p:val>
                                        </p:tav>
                                        <p:tav tm="100000">
                                          <p:val>
                                            <p:strVal val="#ppt_h"/>
                                          </p:val>
                                        </p:tav>
                                      </p:tavLst>
                                    </p:anim>
                                    <p:animEffect transition="in" filter="fade">
                                      <p:cBhvr>
                                        <p:cTn id="65" dur="500"/>
                                        <p:tgtEl>
                                          <p:spTgt spid="41"/>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53"/>
                                        </p:tgtEl>
                                        <p:attrNameLst>
                                          <p:attrName>style.visibility</p:attrName>
                                        </p:attrNameLst>
                                      </p:cBhvr>
                                      <p:to>
                                        <p:strVal val="visible"/>
                                      </p:to>
                                    </p:set>
                                    <p:anim calcmode="lin" valueType="num">
                                      <p:cBhvr>
                                        <p:cTn id="73" dur="500" fill="hold"/>
                                        <p:tgtEl>
                                          <p:spTgt spid="53"/>
                                        </p:tgtEl>
                                        <p:attrNameLst>
                                          <p:attrName>ppt_w</p:attrName>
                                        </p:attrNameLst>
                                      </p:cBhvr>
                                      <p:tavLst>
                                        <p:tav tm="0">
                                          <p:val>
                                            <p:fltVal val="0"/>
                                          </p:val>
                                        </p:tav>
                                        <p:tav tm="100000">
                                          <p:val>
                                            <p:strVal val="#ppt_w"/>
                                          </p:val>
                                        </p:tav>
                                      </p:tavLst>
                                    </p:anim>
                                    <p:anim calcmode="lin" valueType="num">
                                      <p:cBhvr>
                                        <p:cTn id="74" dur="500" fill="hold"/>
                                        <p:tgtEl>
                                          <p:spTgt spid="53"/>
                                        </p:tgtEl>
                                        <p:attrNameLst>
                                          <p:attrName>ppt_h</p:attrName>
                                        </p:attrNameLst>
                                      </p:cBhvr>
                                      <p:tavLst>
                                        <p:tav tm="0">
                                          <p:val>
                                            <p:fltVal val="0"/>
                                          </p:val>
                                        </p:tav>
                                        <p:tav tm="100000">
                                          <p:val>
                                            <p:strVal val="#ppt_h"/>
                                          </p:val>
                                        </p:tav>
                                      </p:tavLst>
                                    </p:anim>
                                    <p:animEffect transition="in" filter="fade">
                                      <p:cBhvr>
                                        <p:cTn id="75" dur="500"/>
                                        <p:tgtEl>
                                          <p:spTgt spid="53"/>
                                        </p:tgtEl>
                                      </p:cBhvr>
                                    </p:animEffect>
                                  </p:childTnLst>
                                </p:cTn>
                              </p:par>
                              <p:par>
                                <p:cTn id="76" presetID="42" presetClass="path" presetSubtype="0" accel="50000" decel="50000" fill="hold" grpId="1" nodeType="withEffect">
                                  <p:stCondLst>
                                    <p:cond delay="0"/>
                                  </p:stCondLst>
                                  <p:childTnLst>
                                    <p:animMotion origin="layout" path="M -0.18438 0.2713 L -0.00222 0.01505 " pathEditMode="relative" rAng="0" ptsTypes="AA">
                                      <p:cBhvr>
                                        <p:cTn id="77" dur="1000" fill="hold"/>
                                        <p:tgtEl>
                                          <p:spTgt spid="39"/>
                                        </p:tgtEl>
                                        <p:attrNameLst>
                                          <p:attrName>ppt_x</p:attrName>
                                          <p:attrName>ppt_y</p:attrName>
                                        </p:attrNameLst>
                                      </p:cBhvr>
                                      <p:rCtr x="9102" y="-12824"/>
                                    </p:animMotion>
                                  </p:childTnLst>
                                </p:cTn>
                              </p:par>
                              <p:par>
                                <p:cTn id="78" presetID="42" presetClass="path" presetSubtype="0" accel="50000" decel="50000" fill="hold" grpId="1" nodeType="withEffect">
                                  <p:stCondLst>
                                    <p:cond delay="0"/>
                                  </p:stCondLst>
                                  <p:childTnLst>
                                    <p:animMotion origin="layout" path="M -0.22761 0.15255 L -0.0155 0.02199 " pathEditMode="relative" rAng="0" ptsTypes="AA">
                                      <p:cBhvr>
                                        <p:cTn id="79" dur="1000" fill="hold"/>
                                        <p:tgtEl>
                                          <p:spTgt spid="40"/>
                                        </p:tgtEl>
                                        <p:attrNameLst>
                                          <p:attrName>ppt_x</p:attrName>
                                          <p:attrName>ppt_y</p:attrName>
                                        </p:attrNameLst>
                                      </p:cBhvr>
                                      <p:rCtr x="10599" y="-6528"/>
                                    </p:animMotion>
                                  </p:childTnLst>
                                </p:cTn>
                              </p:par>
                              <p:par>
                                <p:cTn id="80" presetID="42" presetClass="path" presetSubtype="0" accel="50000" decel="50000" fill="hold" grpId="1" nodeType="withEffect">
                                  <p:stCondLst>
                                    <p:cond delay="0"/>
                                  </p:stCondLst>
                                  <p:childTnLst>
                                    <p:animMotion origin="layout" path="M -0.23789 -0.00393 L -0.0194 0.01829 " pathEditMode="relative" rAng="0" ptsTypes="AA">
                                      <p:cBhvr>
                                        <p:cTn id="81" dur="1000" fill="hold"/>
                                        <p:tgtEl>
                                          <p:spTgt spid="41"/>
                                        </p:tgtEl>
                                        <p:attrNameLst>
                                          <p:attrName>ppt_x</p:attrName>
                                          <p:attrName>ppt_y</p:attrName>
                                        </p:attrNameLst>
                                      </p:cBhvr>
                                      <p:rCtr x="10924" y="1111"/>
                                    </p:animMotion>
                                  </p:childTnLst>
                                </p:cTn>
                              </p:par>
                              <p:par>
                                <p:cTn id="82" presetID="42" presetClass="path" presetSubtype="0" accel="50000" decel="50000" fill="hold" grpId="1" nodeType="withEffect">
                                  <p:stCondLst>
                                    <p:cond delay="0"/>
                                  </p:stCondLst>
                                  <p:childTnLst>
                                    <p:animMotion origin="layout" path="M -0.2181 -0.19259 L -0.01289 -0.0081 " pathEditMode="relative" rAng="0" ptsTypes="AA">
                                      <p:cBhvr>
                                        <p:cTn id="83" dur="1000" fill="hold"/>
                                        <p:tgtEl>
                                          <p:spTgt spid="42"/>
                                        </p:tgtEl>
                                        <p:attrNameLst>
                                          <p:attrName>ppt_x</p:attrName>
                                          <p:attrName>ppt_y</p:attrName>
                                        </p:attrNameLst>
                                      </p:cBhvr>
                                      <p:rCtr x="10260" y="9213"/>
                                    </p:animMotion>
                                  </p:childTnLst>
                                </p:cTn>
                              </p:par>
                              <p:par>
                                <p:cTn id="84" presetID="42" presetClass="path" presetSubtype="0" accel="50000" decel="50000" fill="hold" grpId="1" nodeType="withEffect">
                                  <p:stCondLst>
                                    <p:cond delay="0"/>
                                  </p:stCondLst>
                                  <p:childTnLst>
                                    <p:animMotion origin="layout" path="M -0.15065 -0.28773 L -0.01354 0.00371 " pathEditMode="relative" rAng="0" ptsTypes="AA">
                                      <p:cBhvr>
                                        <p:cTn id="85" dur="1000" fill="hold"/>
                                        <p:tgtEl>
                                          <p:spTgt spid="53"/>
                                        </p:tgtEl>
                                        <p:attrNameLst>
                                          <p:attrName>ppt_x</p:attrName>
                                          <p:attrName>ppt_y</p:attrName>
                                        </p:attrNameLst>
                                      </p:cBhvr>
                                      <p:rCtr x="6849" y="14560"/>
                                    </p:animMotion>
                                  </p:childTnLst>
                                </p:cTn>
                              </p:par>
                            </p:childTnLst>
                          </p:cTn>
                        </p:par>
                        <p:par>
                          <p:cTn id="86" fill="hold">
                            <p:stCondLst>
                              <p:cond delay="2000"/>
                            </p:stCondLst>
                            <p:childTnLst>
                              <p:par>
                                <p:cTn id="87" presetID="10"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44"/>
                                        </p:tgtEl>
                                        <p:attrNameLst>
                                          <p:attrName>style.visibility</p:attrName>
                                        </p:attrNameLst>
                                      </p:cBhvr>
                                      <p:to>
                                        <p:strVal val="visible"/>
                                      </p:to>
                                    </p:set>
                                    <p:animEffect transition="in" filter="fade">
                                      <p:cBhvr>
                                        <p:cTn id="92" dur="1000"/>
                                        <p:tgtEl>
                                          <p:spTgt spid="44"/>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45"/>
                                        </p:tgtEl>
                                        <p:attrNameLst>
                                          <p:attrName>style.visibility</p:attrName>
                                        </p:attrNameLst>
                                      </p:cBhvr>
                                      <p:to>
                                        <p:strVal val="visible"/>
                                      </p:to>
                                    </p:set>
                                    <p:animEffect transition="in" filter="fade">
                                      <p:cBhvr>
                                        <p:cTn id="95" dur="1000"/>
                                        <p:tgtEl>
                                          <p:spTgt spid="45"/>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52"/>
                                        </p:tgtEl>
                                        <p:attrNameLst>
                                          <p:attrName>style.visibility</p:attrName>
                                        </p:attrNameLst>
                                      </p:cBhvr>
                                      <p:to>
                                        <p:strVal val="visible"/>
                                      </p:to>
                                    </p:set>
                                    <p:animEffect transition="in" filter="fade">
                                      <p:cBhvr>
                                        <p:cTn id="98" dur="1000"/>
                                        <p:tgtEl>
                                          <p:spTgt spid="52"/>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54"/>
                                        </p:tgtEl>
                                        <p:attrNameLst>
                                          <p:attrName>style.visibility</p:attrName>
                                        </p:attrNameLst>
                                      </p:cBhvr>
                                      <p:to>
                                        <p:strVal val="visible"/>
                                      </p:to>
                                    </p:set>
                                    <p:animEffect transition="in" filter="fade">
                                      <p:cBhvr>
                                        <p:cTn id="101" dur="1000"/>
                                        <p:tgtEl>
                                          <p:spTgt spid="54"/>
                                        </p:tgtEl>
                                      </p:cBhvr>
                                    </p:animEffect>
                                  </p:childTnLst>
                                </p:cTn>
                              </p:par>
                            </p:childTnLst>
                          </p:cTn>
                        </p:par>
                        <p:par>
                          <p:cTn id="102" fill="hold">
                            <p:stCondLst>
                              <p:cond delay="3000"/>
                            </p:stCondLst>
                            <p:childTnLst>
                              <p:par>
                                <p:cTn id="103" presetID="26" presetClass="emph" presetSubtype="0" fill="hold" grpId="2" nodeType="afterEffect">
                                  <p:stCondLst>
                                    <p:cond delay="0"/>
                                  </p:stCondLst>
                                  <p:childTnLst>
                                    <p:animEffect transition="out" filter="fade">
                                      <p:cBhvr>
                                        <p:cTn id="104" dur="500" tmFilter="0, 0; .2, .5; .8, .5; 1, 0"/>
                                        <p:tgtEl>
                                          <p:spTgt spid="39"/>
                                        </p:tgtEl>
                                      </p:cBhvr>
                                    </p:animEffect>
                                    <p:animScale>
                                      <p:cBhvr>
                                        <p:cTn id="105" dur="250" autoRev="1" fill="hold"/>
                                        <p:tgtEl>
                                          <p:spTgt spid="39"/>
                                        </p:tgtEl>
                                      </p:cBhvr>
                                      <p:by x="105000" y="105000"/>
                                    </p:animScale>
                                  </p:childTnLst>
                                </p:cTn>
                              </p:par>
                              <p:par>
                                <p:cTn id="106" presetID="26" presetClass="emph" presetSubtype="0" fill="hold" grpId="1" nodeType="withEffect">
                                  <p:stCondLst>
                                    <p:cond delay="0"/>
                                  </p:stCondLst>
                                  <p:childTnLst>
                                    <p:animEffect transition="out" filter="fade">
                                      <p:cBhvr>
                                        <p:cTn id="107" dur="500" tmFilter="0, 0; .2, .5; .8, .5; 1, 0"/>
                                        <p:tgtEl>
                                          <p:spTgt spid="43"/>
                                        </p:tgtEl>
                                      </p:cBhvr>
                                    </p:animEffect>
                                    <p:animScale>
                                      <p:cBhvr>
                                        <p:cTn id="108" dur="250" autoRev="1" fill="hold"/>
                                        <p:tgtEl>
                                          <p:spTgt spid="43"/>
                                        </p:tgtEl>
                                      </p:cBhvr>
                                      <p:by x="105000" y="105000"/>
                                    </p:animScale>
                                  </p:childTnLst>
                                </p:cTn>
                              </p:par>
                            </p:childTnLst>
                          </p:cTn>
                        </p:par>
                        <p:par>
                          <p:cTn id="109" fill="hold">
                            <p:stCondLst>
                              <p:cond delay="3500"/>
                            </p:stCondLst>
                            <p:childTnLst>
                              <p:par>
                                <p:cTn id="110" presetID="26" presetClass="emph" presetSubtype="0" fill="hold" grpId="2" nodeType="afterEffect">
                                  <p:stCondLst>
                                    <p:cond delay="0"/>
                                  </p:stCondLst>
                                  <p:childTnLst>
                                    <p:animEffect transition="out" filter="fade">
                                      <p:cBhvr>
                                        <p:cTn id="111" dur="500" tmFilter="0, 0; .2, .5; .8, .5; 1, 0"/>
                                        <p:tgtEl>
                                          <p:spTgt spid="40"/>
                                        </p:tgtEl>
                                      </p:cBhvr>
                                    </p:animEffect>
                                    <p:animScale>
                                      <p:cBhvr>
                                        <p:cTn id="112" dur="250" autoRev="1" fill="hold"/>
                                        <p:tgtEl>
                                          <p:spTgt spid="40"/>
                                        </p:tgtEl>
                                      </p:cBhvr>
                                      <p:by x="105000" y="105000"/>
                                    </p:animScale>
                                  </p:childTnLst>
                                </p:cTn>
                              </p:par>
                              <p:par>
                                <p:cTn id="113" presetID="26" presetClass="emph" presetSubtype="0" fill="hold" grpId="1" nodeType="withEffect">
                                  <p:stCondLst>
                                    <p:cond delay="0"/>
                                  </p:stCondLst>
                                  <p:childTnLst>
                                    <p:animEffect transition="out" filter="fade">
                                      <p:cBhvr>
                                        <p:cTn id="114" dur="500" tmFilter="0, 0; .2, .5; .8, .5; 1, 0"/>
                                        <p:tgtEl>
                                          <p:spTgt spid="44"/>
                                        </p:tgtEl>
                                      </p:cBhvr>
                                    </p:animEffect>
                                    <p:animScale>
                                      <p:cBhvr>
                                        <p:cTn id="115" dur="250" autoRev="1" fill="hold"/>
                                        <p:tgtEl>
                                          <p:spTgt spid="44"/>
                                        </p:tgtEl>
                                      </p:cBhvr>
                                      <p:by x="105000" y="105000"/>
                                    </p:animScale>
                                  </p:childTnLst>
                                </p:cTn>
                              </p:par>
                            </p:childTnLst>
                          </p:cTn>
                        </p:par>
                        <p:par>
                          <p:cTn id="116" fill="hold">
                            <p:stCondLst>
                              <p:cond delay="4000"/>
                            </p:stCondLst>
                            <p:childTnLst>
                              <p:par>
                                <p:cTn id="117" presetID="26" presetClass="emph" presetSubtype="0" fill="hold" grpId="2" nodeType="afterEffect">
                                  <p:stCondLst>
                                    <p:cond delay="0"/>
                                  </p:stCondLst>
                                  <p:childTnLst>
                                    <p:animEffect transition="out" filter="fade">
                                      <p:cBhvr>
                                        <p:cTn id="118" dur="500" tmFilter="0, 0; .2, .5; .8, .5; 1, 0"/>
                                        <p:tgtEl>
                                          <p:spTgt spid="41"/>
                                        </p:tgtEl>
                                      </p:cBhvr>
                                    </p:animEffect>
                                    <p:animScale>
                                      <p:cBhvr>
                                        <p:cTn id="119" dur="250" autoRev="1" fill="hold"/>
                                        <p:tgtEl>
                                          <p:spTgt spid="41"/>
                                        </p:tgtEl>
                                      </p:cBhvr>
                                      <p:by x="105000" y="105000"/>
                                    </p:animScale>
                                  </p:childTnLst>
                                </p:cTn>
                              </p:par>
                              <p:par>
                                <p:cTn id="120" presetID="26" presetClass="emph" presetSubtype="0" fill="hold" grpId="1" nodeType="withEffect">
                                  <p:stCondLst>
                                    <p:cond delay="0"/>
                                  </p:stCondLst>
                                  <p:childTnLst>
                                    <p:animEffect transition="out" filter="fade">
                                      <p:cBhvr>
                                        <p:cTn id="121" dur="500" tmFilter="0, 0; .2, .5; .8, .5; 1, 0"/>
                                        <p:tgtEl>
                                          <p:spTgt spid="45"/>
                                        </p:tgtEl>
                                      </p:cBhvr>
                                    </p:animEffect>
                                    <p:animScale>
                                      <p:cBhvr>
                                        <p:cTn id="122" dur="250" autoRev="1" fill="hold"/>
                                        <p:tgtEl>
                                          <p:spTgt spid="45"/>
                                        </p:tgtEl>
                                      </p:cBhvr>
                                      <p:by x="105000" y="105000"/>
                                    </p:animScale>
                                  </p:childTnLst>
                                </p:cTn>
                              </p:par>
                            </p:childTnLst>
                          </p:cTn>
                        </p:par>
                        <p:par>
                          <p:cTn id="123" fill="hold">
                            <p:stCondLst>
                              <p:cond delay="4500"/>
                            </p:stCondLst>
                            <p:childTnLst>
                              <p:par>
                                <p:cTn id="124" presetID="26" presetClass="emph" presetSubtype="0" fill="hold" grpId="2" nodeType="afterEffect">
                                  <p:stCondLst>
                                    <p:cond delay="0"/>
                                  </p:stCondLst>
                                  <p:childTnLst>
                                    <p:animEffect transition="out" filter="fade">
                                      <p:cBhvr>
                                        <p:cTn id="125" dur="500" tmFilter="0, 0; .2, .5; .8, .5; 1, 0"/>
                                        <p:tgtEl>
                                          <p:spTgt spid="42"/>
                                        </p:tgtEl>
                                      </p:cBhvr>
                                    </p:animEffect>
                                    <p:animScale>
                                      <p:cBhvr>
                                        <p:cTn id="126" dur="250" autoRev="1" fill="hold"/>
                                        <p:tgtEl>
                                          <p:spTgt spid="42"/>
                                        </p:tgtEl>
                                      </p:cBhvr>
                                      <p:by x="105000" y="105000"/>
                                    </p:animScale>
                                  </p:childTnLst>
                                </p:cTn>
                              </p:par>
                              <p:par>
                                <p:cTn id="127" presetID="26" presetClass="emph" presetSubtype="0" fill="hold" grpId="1" nodeType="withEffect">
                                  <p:stCondLst>
                                    <p:cond delay="0"/>
                                  </p:stCondLst>
                                  <p:childTnLst>
                                    <p:animEffect transition="out" filter="fade">
                                      <p:cBhvr>
                                        <p:cTn id="128" dur="500" tmFilter="0, 0; .2, .5; .8, .5; 1, 0"/>
                                        <p:tgtEl>
                                          <p:spTgt spid="52"/>
                                        </p:tgtEl>
                                      </p:cBhvr>
                                    </p:animEffect>
                                    <p:animScale>
                                      <p:cBhvr>
                                        <p:cTn id="129" dur="250" autoRev="1" fill="hold"/>
                                        <p:tgtEl>
                                          <p:spTgt spid="52"/>
                                        </p:tgtEl>
                                      </p:cBhvr>
                                      <p:by x="105000" y="105000"/>
                                    </p:animScale>
                                  </p:childTnLst>
                                </p:cTn>
                              </p:par>
                            </p:childTnLst>
                          </p:cTn>
                        </p:par>
                        <p:par>
                          <p:cTn id="130" fill="hold">
                            <p:stCondLst>
                              <p:cond delay="5000"/>
                            </p:stCondLst>
                            <p:childTnLst>
                              <p:par>
                                <p:cTn id="131" presetID="26" presetClass="emph" presetSubtype="0" fill="hold" grpId="2" nodeType="afterEffect">
                                  <p:stCondLst>
                                    <p:cond delay="0"/>
                                  </p:stCondLst>
                                  <p:childTnLst>
                                    <p:animEffect transition="out" filter="fade">
                                      <p:cBhvr>
                                        <p:cTn id="132" dur="500" tmFilter="0, 0; .2, .5; .8, .5; 1, 0"/>
                                        <p:tgtEl>
                                          <p:spTgt spid="53"/>
                                        </p:tgtEl>
                                      </p:cBhvr>
                                    </p:animEffect>
                                    <p:animScale>
                                      <p:cBhvr>
                                        <p:cTn id="133" dur="250" autoRev="1" fill="hold"/>
                                        <p:tgtEl>
                                          <p:spTgt spid="53"/>
                                        </p:tgtEl>
                                      </p:cBhvr>
                                      <p:by x="105000" y="105000"/>
                                    </p:animScale>
                                  </p:childTnLst>
                                </p:cTn>
                              </p:par>
                              <p:par>
                                <p:cTn id="134" presetID="26" presetClass="emph" presetSubtype="0" fill="hold" grpId="1" nodeType="withEffect">
                                  <p:stCondLst>
                                    <p:cond delay="0"/>
                                  </p:stCondLst>
                                  <p:childTnLst>
                                    <p:animEffect transition="out" filter="fade">
                                      <p:cBhvr>
                                        <p:cTn id="135" dur="500" tmFilter="0, 0; .2, .5; .8, .5; 1, 0"/>
                                        <p:tgtEl>
                                          <p:spTgt spid="54"/>
                                        </p:tgtEl>
                                      </p:cBhvr>
                                    </p:animEffect>
                                    <p:animScale>
                                      <p:cBhvr>
                                        <p:cTn id="136" dur="250" autoRev="1" fill="hold"/>
                                        <p:tgtEl>
                                          <p:spTgt spid="5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ldLvl="0" animBg="1"/>
      <p:bldP spid="39" grpId="0" animBg="1"/>
      <p:bldP spid="39" grpId="1" animBg="1"/>
      <p:bldP spid="39" grpId="2" animBg="1"/>
      <p:bldP spid="40" grpId="0" animBg="1"/>
      <p:bldP spid="40" grpId="1" animBg="1"/>
      <p:bldP spid="40" grpId="2" animBg="1"/>
      <p:bldP spid="41" grpId="0" animBg="1"/>
      <p:bldP spid="41" grpId="1" animBg="1"/>
      <p:bldP spid="41" grpId="2" animBg="1"/>
      <p:bldP spid="42" grpId="0" animBg="1"/>
      <p:bldP spid="42" grpId="1" animBg="1"/>
      <p:bldP spid="42" grpId="2" animBg="1"/>
      <p:bldP spid="43" grpId="0"/>
      <p:bldP spid="43" grpId="1"/>
      <p:bldP spid="44" grpId="0"/>
      <p:bldP spid="44" grpId="1"/>
      <p:bldP spid="45" grpId="0"/>
      <p:bldP spid="45" grpId="1"/>
      <p:bldP spid="52" grpId="0"/>
      <p:bldP spid="52" grpId="1"/>
      <p:bldP spid="53" grpId="0" animBg="1"/>
      <p:bldP spid="53" grpId="1" animBg="1"/>
      <p:bldP spid="53" grpId="2" animBg="1"/>
      <p:bldP spid="54" grpId="0"/>
      <p:bldP spid="54"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7B0C7"/>
        </a:solidFill>
        <a:effectLst/>
      </p:bgPr>
    </p:bg>
    <p:spTree>
      <p:nvGrpSpPr>
        <p:cNvPr id="1" name=""/>
        <p:cNvGrpSpPr/>
        <p:nvPr/>
      </p:nvGrpSpPr>
      <p:grpSpPr>
        <a:xfrm>
          <a:off x="0" y="0"/>
          <a:ext cx="0" cy="0"/>
          <a:chOff x="0" y="0"/>
          <a:chExt cx="0" cy="0"/>
        </a:xfrm>
      </p:grpSpPr>
      <p:sp>
        <p:nvSpPr>
          <p:cNvPr id="19" name="Freeform 10"/>
          <p:cNvSpPr/>
          <p:nvPr/>
        </p:nvSpPr>
        <p:spPr bwMode="auto">
          <a:xfrm>
            <a:off x="1629096" y="1297790"/>
            <a:ext cx="9459459" cy="4684887"/>
          </a:xfrm>
          <a:custGeom>
            <a:avLst/>
            <a:gdLst>
              <a:gd name="T0" fmla="*/ 660 w 668"/>
              <a:gd name="T1" fmla="*/ 0 h 331"/>
              <a:gd name="T2" fmla="*/ 8 w 668"/>
              <a:gd name="T3" fmla="*/ 0 h 331"/>
              <a:gd name="T4" fmla="*/ 0 w 668"/>
              <a:gd name="T5" fmla="*/ 9 h 331"/>
              <a:gd name="T6" fmla="*/ 0 w 668"/>
              <a:gd name="T7" fmla="*/ 323 h 331"/>
              <a:gd name="T8" fmla="*/ 8 w 668"/>
              <a:gd name="T9" fmla="*/ 331 h 331"/>
              <a:gd name="T10" fmla="*/ 660 w 668"/>
              <a:gd name="T11" fmla="*/ 331 h 331"/>
              <a:gd name="T12" fmla="*/ 668 w 668"/>
              <a:gd name="T13" fmla="*/ 323 h 331"/>
              <a:gd name="T14" fmla="*/ 668 w 668"/>
              <a:gd name="T15" fmla="*/ 9 h 331"/>
              <a:gd name="T16" fmla="*/ 660 w 668"/>
              <a:gd name="T17"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8" h="331">
                <a:moveTo>
                  <a:pt x="660" y="0"/>
                </a:moveTo>
                <a:lnTo>
                  <a:pt x="8" y="0"/>
                </a:lnTo>
                <a:cubicBezTo>
                  <a:pt x="4" y="0"/>
                  <a:pt x="0" y="4"/>
                  <a:pt x="0" y="9"/>
                </a:cubicBezTo>
                <a:lnTo>
                  <a:pt x="0" y="323"/>
                </a:lnTo>
                <a:cubicBezTo>
                  <a:pt x="0" y="327"/>
                  <a:pt x="4" y="331"/>
                  <a:pt x="8" y="331"/>
                </a:cubicBezTo>
                <a:lnTo>
                  <a:pt x="660" y="331"/>
                </a:lnTo>
                <a:cubicBezTo>
                  <a:pt x="665" y="331"/>
                  <a:pt x="668" y="327"/>
                  <a:pt x="668" y="323"/>
                </a:cubicBezTo>
                <a:lnTo>
                  <a:pt x="668" y="9"/>
                </a:lnTo>
                <a:cubicBezTo>
                  <a:pt x="668" y="4"/>
                  <a:pt x="665" y="0"/>
                  <a:pt x="660" y="0"/>
                </a:cubicBezTo>
              </a:path>
            </a:pathLst>
          </a:custGeom>
          <a:gradFill flip="none" rotWithShape="1">
            <a:gsLst>
              <a:gs pos="64000">
                <a:srgbClr val="FFFFFF"/>
              </a:gs>
              <a:gs pos="0">
                <a:srgbClr val="DEDFE1"/>
              </a:gs>
            </a:gsLst>
            <a:path path="circle">
              <a:fillToRect l="100000" b="100000"/>
            </a:path>
            <a:tileRect t="-100000" r="-100000"/>
          </a:gradFill>
          <a:ln w="1270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25400"/>
          </a:sp3d>
        </p:spPr>
        <p:txBody>
          <a:bodyPr vert="horz" wrap="square" lIns="121920" tIns="60960" rIns="121920" bIns="60960" numCol="1" anchor="t" anchorCtr="0" compatLnSpc="1"/>
          <a:lstStyle/>
          <a:p>
            <a:endParaRPr lang="zh-CN" altLang="en-US" sz="2400"/>
          </a:p>
        </p:txBody>
      </p:sp>
      <p:sp>
        <p:nvSpPr>
          <p:cNvPr id="20" name="Freeform 11"/>
          <p:cNvSpPr/>
          <p:nvPr/>
        </p:nvSpPr>
        <p:spPr bwMode="auto">
          <a:xfrm>
            <a:off x="10309707" y="5189668"/>
            <a:ext cx="778848" cy="793008"/>
          </a:xfrm>
          <a:custGeom>
            <a:avLst/>
            <a:gdLst>
              <a:gd name="T0" fmla="*/ 55 w 55"/>
              <a:gd name="T1" fmla="*/ 0 h 56"/>
              <a:gd name="T2" fmla="*/ 0 w 55"/>
              <a:gd name="T3" fmla="*/ 56 h 56"/>
              <a:gd name="T4" fmla="*/ 3 w 55"/>
              <a:gd name="T5" fmla="*/ 56 h 56"/>
              <a:gd name="T6" fmla="*/ 49 w 55"/>
              <a:gd name="T7" fmla="*/ 56 h 56"/>
              <a:gd name="T8" fmla="*/ 55 w 55"/>
              <a:gd name="T9" fmla="*/ 50 h 56"/>
              <a:gd name="T10" fmla="*/ 55 w 55"/>
              <a:gd name="T11" fmla="*/ 2 h 56"/>
              <a:gd name="T12" fmla="*/ 55 w 55"/>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55" h="56">
                <a:moveTo>
                  <a:pt x="55" y="0"/>
                </a:moveTo>
                <a:cubicBezTo>
                  <a:pt x="37" y="19"/>
                  <a:pt x="19" y="37"/>
                  <a:pt x="0" y="56"/>
                </a:cubicBezTo>
                <a:cubicBezTo>
                  <a:pt x="1" y="56"/>
                  <a:pt x="2" y="56"/>
                  <a:pt x="3" y="56"/>
                </a:cubicBezTo>
                <a:lnTo>
                  <a:pt x="49" y="56"/>
                </a:lnTo>
                <a:cubicBezTo>
                  <a:pt x="52" y="56"/>
                  <a:pt x="55" y="51"/>
                  <a:pt x="55" y="50"/>
                </a:cubicBezTo>
                <a:lnTo>
                  <a:pt x="55" y="2"/>
                </a:lnTo>
                <a:lnTo>
                  <a:pt x="55" y="0"/>
                </a:lnTo>
              </a:path>
            </a:pathLst>
          </a:custGeom>
          <a:solidFill>
            <a:srgbClr val="87B0C7"/>
          </a:solidFill>
          <a:ln w="0">
            <a:noFill/>
            <a:prstDash val="solid"/>
            <a:round/>
          </a:ln>
          <a:effectLst>
            <a:outerShdw blurRad="190500" dist="228600" dir="2700000" algn="ctr">
              <a:srgbClr val="000000">
                <a:alpha val="30000"/>
              </a:srgbClr>
            </a:outerShdw>
          </a:effectLst>
        </p:spPr>
        <p:txBody>
          <a:bodyPr vert="horz" wrap="square" lIns="121920" tIns="60960" rIns="121920" bIns="60960" numCol="1" anchor="t" anchorCtr="0" compatLnSpc="1"/>
          <a:lstStyle/>
          <a:p>
            <a:endParaRPr lang="zh-CN" altLang="en-US" sz="2400">
              <a:solidFill>
                <a:srgbClr val="87B0C7"/>
              </a:solidFill>
            </a:endParaRPr>
          </a:p>
        </p:txBody>
      </p:sp>
      <p:sp>
        <p:nvSpPr>
          <p:cNvPr id="23" name="TextBox 22"/>
          <p:cNvSpPr txBox="1"/>
          <p:nvPr/>
        </p:nvSpPr>
        <p:spPr>
          <a:xfrm>
            <a:off x="1980807" y="1037277"/>
            <a:ext cx="1503938" cy="2939266"/>
          </a:xfrm>
          <a:prstGeom prst="rect">
            <a:avLst/>
          </a:prstGeom>
          <a:noFill/>
        </p:spPr>
        <p:txBody>
          <a:bodyPr wrap="none" rtlCol="0">
            <a:spAutoFit/>
          </a:bodyPr>
          <a:lstStyle/>
          <a:p>
            <a:r>
              <a:rPr lang="en-US" altLang="zh-CN" sz="18500" b="1" dirty="0">
                <a:solidFill>
                  <a:srgbClr val="87B0C7"/>
                </a:solidFill>
                <a:latin typeface="Arial" pitchFamily="34" charset="0"/>
                <a:cs typeface="Arial" pitchFamily="34" charset="0"/>
              </a:rPr>
              <a:t>1</a:t>
            </a:r>
            <a:endParaRPr lang="zh-CN" altLang="en-US" sz="18500" b="1" dirty="0">
              <a:solidFill>
                <a:srgbClr val="87B0C7"/>
              </a:solidFill>
              <a:latin typeface="Arial" pitchFamily="34" charset="0"/>
              <a:cs typeface="Arial" pitchFamily="34" charset="0"/>
            </a:endParaRPr>
          </a:p>
        </p:txBody>
      </p:sp>
      <p:sp>
        <p:nvSpPr>
          <p:cNvPr id="39" name="TextBox 38"/>
          <p:cNvSpPr txBox="1"/>
          <p:nvPr/>
        </p:nvSpPr>
        <p:spPr>
          <a:xfrm>
            <a:off x="3498810" y="1452817"/>
            <a:ext cx="1277914" cy="748988"/>
          </a:xfrm>
          <a:prstGeom prst="rect">
            <a:avLst/>
          </a:prstGeom>
          <a:noFill/>
        </p:spPr>
        <p:txBody>
          <a:bodyPr wrap="none" rtlCol="0">
            <a:spAutoFit/>
          </a:bodyPr>
          <a:lstStyle/>
          <a:p>
            <a:r>
              <a:rPr lang="zh-CN" altLang="en-US" sz="4267" b="1" dirty="0">
                <a:solidFill>
                  <a:srgbClr val="87B0C7"/>
                </a:solidFill>
                <a:latin typeface="微软雅黑" pitchFamily="34" charset="-122"/>
                <a:ea typeface="微软雅黑" pitchFamily="34" charset="-122"/>
              </a:rPr>
              <a:t>Title</a:t>
            </a:r>
          </a:p>
        </p:txBody>
      </p:sp>
      <p:sp>
        <p:nvSpPr>
          <p:cNvPr id="40" name="TextBox 39"/>
          <p:cNvSpPr txBox="1"/>
          <p:nvPr/>
        </p:nvSpPr>
        <p:spPr>
          <a:xfrm>
            <a:off x="3523080" y="2232517"/>
            <a:ext cx="1755609" cy="379656"/>
          </a:xfrm>
          <a:prstGeom prst="rect">
            <a:avLst/>
          </a:prstGeom>
          <a:noFill/>
        </p:spPr>
        <p:txBody>
          <a:bodyPr wrap="none" rtlCol="0">
            <a:spAutoFit/>
          </a:bodyPr>
          <a:lstStyle/>
          <a:p>
            <a:pPr marL="609585" indent="-609585">
              <a:buFont typeface="Wingdings" pitchFamily="2" charset="2"/>
              <a:buChar char="Ø"/>
            </a:pPr>
            <a:r>
              <a:rPr lang="zh-CN" altLang="en-US" sz="1867" dirty="0">
                <a:solidFill>
                  <a:srgbClr val="404040"/>
                </a:solidFill>
                <a:latin typeface="微软雅黑" pitchFamily="34" charset="-122"/>
                <a:ea typeface="微软雅黑" pitchFamily="34" charset="-122"/>
              </a:rPr>
              <a:t>Overview of the work</a:t>
            </a:r>
          </a:p>
        </p:txBody>
      </p:sp>
      <p:sp>
        <p:nvSpPr>
          <p:cNvPr id="41" name="TextBox 40"/>
          <p:cNvSpPr txBox="1"/>
          <p:nvPr/>
        </p:nvSpPr>
        <p:spPr>
          <a:xfrm>
            <a:off x="6211378" y="2232517"/>
            <a:ext cx="2233304" cy="379656"/>
          </a:xfrm>
          <a:prstGeom prst="rect">
            <a:avLst/>
          </a:prstGeom>
          <a:noFill/>
        </p:spPr>
        <p:txBody>
          <a:bodyPr wrap="none" rtlCol="0">
            <a:spAutoFit/>
          </a:bodyPr>
          <a:lstStyle/>
          <a:p>
            <a:pPr marL="609585" indent="-609585">
              <a:buFont typeface="Wingdings" pitchFamily="2" charset="2"/>
              <a:buChar char="Ø"/>
            </a:pPr>
            <a:r>
              <a:rPr lang="zh-CN" altLang="en-US" sz="1867" dirty="0">
                <a:solidFill>
                  <a:srgbClr val="404040"/>
                </a:solidFill>
                <a:latin typeface="微软雅黑" pitchFamily="34" charset="-122"/>
                <a:ea typeface="微软雅黑" pitchFamily="34" charset="-122"/>
              </a:rPr>
              <a:t>Specific work details</a:t>
            </a:r>
          </a:p>
        </p:txBody>
      </p:sp>
      <p:sp>
        <p:nvSpPr>
          <p:cNvPr id="12" name="TextBox 11"/>
          <p:cNvSpPr txBox="1"/>
          <p:nvPr/>
        </p:nvSpPr>
        <p:spPr>
          <a:xfrm>
            <a:off x="3523079" y="2719391"/>
            <a:ext cx="2233304" cy="379656"/>
          </a:xfrm>
          <a:prstGeom prst="rect">
            <a:avLst/>
          </a:prstGeom>
          <a:noFill/>
        </p:spPr>
        <p:txBody>
          <a:bodyPr wrap="none" rtlCol="0">
            <a:spAutoFit/>
          </a:bodyPr>
          <a:lstStyle/>
          <a:p>
            <a:pPr marL="609585" indent="-609585">
              <a:buFont typeface="Wingdings" pitchFamily="2" charset="2"/>
              <a:buChar char="Ø"/>
            </a:pPr>
            <a:r>
              <a:rPr lang="zh-CN" altLang="en-US" sz="1867" dirty="0">
                <a:solidFill>
                  <a:srgbClr val="404040"/>
                </a:solidFill>
                <a:latin typeface="微软雅黑" pitchFamily="34" charset="-122"/>
                <a:ea typeface="微软雅黑" pitchFamily="34" charset="-122"/>
              </a:rPr>
              <a:t>Review of key work</a:t>
            </a:r>
          </a:p>
        </p:txBody>
      </p:sp>
      <p:sp>
        <p:nvSpPr>
          <p:cNvPr id="13" name="TextBox 12"/>
          <p:cNvSpPr txBox="1"/>
          <p:nvPr/>
        </p:nvSpPr>
        <p:spPr>
          <a:xfrm>
            <a:off x="6211378" y="2719391"/>
            <a:ext cx="2233304" cy="379656"/>
          </a:xfrm>
          <a:prstGeom prst="rect">
            <a:avLst/>
          </a:prstGeom>
          <a:noFill/>
        </p:spPr>
        <p:txBody>
          <a:bodyPr wrap="none" rtlCol="0">
            <a:spAutoFit/>
          </a:bodyPr>
          <a:lstStyle/>
          <a:p>
            <a:pPr marL="609585" indent="-609585">
              <a:buFont typeface="Wingdings" pitchFamily="2" charset="2"/>
              <a:buChar char="Ø"/>
            </a:pPr>
            <a:r>
              <a:rPr lang="zh-CN" altLang="en-US" sz="1867" dirty="0">
                <a:solidFill>
                  <a:srgbClr val="404040"/>
                </a:solidFill>
                <a:latin typeface="微软雅黑" pitchFamily="34" charset="-122"/>
                <a:ea typeface="微软雅黑" pitchFamily="34" charset="-122"/>
              </a:rPr>
              <a:t>Overview of five Jobs</a:t>
            </a:r>
          </a:p>
        </p:txBody>
      </p:sp>
      <p:sp>
        <p:nvSpPr>
          <p:cNvPr id="14" name="TextBox 13"/>
          <p:cNvSpPr txBox="1"/>
          <p:nvPr/>
        </p:nvSpPr>
        <p:spPr>
          <a:xfrm>
            <a:off x="2013807" y="3524295"/>
            <a:ext cx="8395143" cy="1385379"/>
          </a:xfrm>
          <a:prstGeom prst="rect">
            <a:avLst/>
          </a:prstGeom>
          <a:noFill/>
        </p:spPr>
        <p:txBody>
          <a:bodyPr wrap="square" rtlCol="0">
            <a:spAutoFit/>
          </a:bodyPr>
          <a:lstStyle/>
          <a:p>
            <a:pPr>
              <a:lnSpc>
                <a:spcPct val="150000"/>
              </a:lnSpc>
            </a:pPr>
            <a:r>
              <a:rPr lang="zh-CN" altLang="en-US" sz="1867" dirty="0">
                <a:solidFill>
                  <a:schemeClr val="tx1">
                    <a:lumMod val="75000"/>
                    <a:lumOff val="25000"/>
                  </a:schemeClr>
                </a:solidFill>
                <a:latin typeface="微软雅黑" pitchFamily="34" charset="-122"/>
                <a:ea typeface="微软雅黑" pitchFamily="34" charset="-122"/>
              </a:rPr>
              <a:t>In this input section to outline the text content, the text as concise as possible to describe the basic content of this chapter can be professionally designed in this input section to outline the text content, text as concise as possible to describe the basic content of this chapter can be professional design</a:t>
            </a:r>
            <a:r>
              <a:rPr lang="en-US" altLang="zh-CN" sz="1867" dirty="0">
                <a:solidFill>
                  <a:schemeClr val="tx1">
                    <a:lumMod val="75000"/>
                    <a:lumOff val="25000"/>
                  </a:schemeClr>
                </a:solidFill>
                <a:latin typeface="微软雅黑" pitchFamily="34" charset="-122"/>
                <a:ea typeface="微软雅黑" pitchFamily="34" charset="-122"/>
              </a:rPr>
              <a:t>~~~</a:t>
            </a:r>
            <a:endParaRPr lang="zh-CN" altLang="en-US" sz="1867" dirty="0">
              <a:solidFill>
                <a:schemeClr val="tx1">
                  <a:lumMod val="75000"/>
                  <a:lumOff val="25000"/>
                </a:schemeClr>
              </a:solidFill>
              <a:latin typeface="微软雅黑" pitchFamily="34" charset="-122"/>
              <a:ea typeface="微软雅黑" pitchFamily="34" charset="-122"/>
            </a:endParaRPr>
          </a:p>
        </p:txBody>
      </p:sp>
      <p:sp>
        <p:nvSpPr>
          <p:cNvPr id="27" name="燕尾形 26"/>
          <p:cNvSpPr/>
          <p:nvPr/>
        </p:nvSpPr>
        <p:spPr>
          <a:xfrm>
            <a:off x="10775632" y="5692616"/>
            <a:ext cx="192021" cy="192021"/>
          </a:xfrm>
          <a:prstGeom prst="chevro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28" name="文本框 27"/>
          <p:cNvSpPr txBox="1"/>
          <p:nvPr/>
        </p:nvSpPr>
        <p:spPr>
          <a:xfrm>
            <a:off x="12192000" y="9372600"/>
            <a:ext cx="877163" cy="369332"/>
          </a:xfrm>
          <a:prstGeom prst="rect">
            <a:avLst/>
          </a:prstGeom>
          <a:noFill/>
        </p:spPr>
        <p:txBody>
          <a:bodyPr wrap="none" rtlCol="0">
            <a:spAutoFit/>
          </a:bodyPr>
          <a:lstStyle/>
          <a:p>
            <a:r>
              <a:rPr lang="zh-CN" altLang="en-US" dirty="0"/>
              <a:t>Delay character</a:t>
            </a:r>
          </a:p>
        </p:txBody>
      </p:sp>
    </p:spTree>
    <p:extLst>
      <p:ext uri="{BB962C8B-B14F-4D97-AF65-F5344CB8AC3E}">
        <p14:creationId xmlns:p14="http://schemas.microsoft.com/office/powerpoint/2010/main" val="4074846777"/>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p:cTn id="16" dur="500" fill="hold"/>
                                        <p:tgtEl>
                                          <p:spTgt spid="23"/>
                                        </p:tgtEl>
                                        <p:attrNameLst>
                                          <p:attrName>ppt_w</p:attrName>
                                        </p:attrNameLst>
                                      </p:cBhvr>
                                      <p:tavLst>
                                        <p:tav tm="0">
                                          <p:val>
                                            <p:fltVal val="0"/>
                                          </p:val>
                                        </p:tav>
                                        <p:tav tm="100000">
                                          <p:val>
                                            <p:strVal val="#ppt_w"/>
                                          </p:val>
                                        </p:tav>
                                      </p:tavLst>
                                    </p:anim>
                                    <p:anim calcmode="lin" valueType="num">
                                      <p:cBhvr>
                                        <p:cTn id="17" dur="500" fill="hold"/>
                                        <p:tgtEl>
                                          <p:spTgt spid="23"/>
                                        </p:tgtEl>
                                        <p:attrNameLst>
                                          <p:attrName>ppt_h</p:attrName>
                                        </p:attrNameLst>
                                      </p:cBhvr>
                                      <p:tavLst>
                                        <p:tav tm="0">
                                          <p:val>
                                            <p:fltVal val="0"/>
                                          </p:val>
                                        </p:tav>
                                        <p:tav tm="100000">
                                          <p:val>
                                            <p:strVal val="#ppt_h"/>
                                          </p:val>
                                        </p:tav>
                                      </p:tavLst>
                                    </p:anim>
                                    <p:animEffect transition="in" filter="fade">
                                      <p:cBhvr>
                                        <p:cTn id="18" dur="500"/>
                                        <p:tgtEl>
                                          <p:spTgt spid="23"/>
                                        </p:tgtEl>
                                      </p:cBhvr>
                                    </p:animEffect>
                                  </p:childTnLst>
                                </p:cTn>
                              </p:par>
                            </p:childTnLst>
                          </p:cTn>
                        </p:par>
                        <p:par>
                          <p:cTn id="19" fill="hold">
                            <p:stCondLst>
                              <p:cond delay="1000"/>
                            </p:stCondLst>
                            <p:childTnLst>
                              <p:par>
                                <p:cTn id="20" presetID="12" presetClass="entr" presetSubtype="4" fill="hold" grpId="0" nodeType="afterEffect">
                                  <p:stCondLst>
                                    <p:cond delay="0"/>
                                  </p:stCondLst>
                                  <p:iterate type="lt">
                                    <p:tmPct val="10000"/>
                                  </p:iterate>
                                  <p:childTnLst>
                                    <p:set>
                                      <p:cBhvr>
                                        <p:cTn id="21" dur="1" fill="hold">
                                          <p:stCondLst>
                                            <p:cond delay="0"/>
                                          </p:stCondLst>
                                        </p:cTn>
                                        <p:tgtEl>
                                          <p:spTgt spid="39"/>
                                        </p:tgtEl>
                                        <p:attrNameLst>
                                          <p:attrName>style.visibility</p:attrName>
                                        </p:attrNameLst>
                                      </p:cBhvr>
                                      <p:to>
                                        <p:strVal val="visible"/>
                                      </p:to>
                                    </p:set>
                                    <p:anim calcmode="lin" valueType="num">
                                      <p:cBhvr additive="base">
                                        <p:cTn id="22" dur="500"/>
                                        <p:tgtEl>
                                          <p:spTgt spid="39"/>
                                        </p:tgtEl>
                                        <p:attrNameLst>
                                          <p:attrName>ppt_y</p:attrName>
                                        </p:attrNameLst>
                                      </p:cBhvr>
                                      <p:tavLst>
                                        <p:tav tm="0">
                                          <p:val>
                                            <p:strVal val="#ppt_y+#ppt_h*1.125000"/>
                                          </p:val>
                                        </p:tav>
                                        <p:tav tm="100000">
                                          <p:val>
                                            <p:strVal val="#ppt_y"/>
                                          </p:val>
                                        </p:tav>
                                      </p:tavLst>
                                    </p:anim>
                                    <p:animEffect transition="in" filter="wipe(up)">
                                      <p:cBhvr>
                                        <p:cTn id="23" dur="500"/>
                                        <p:tgtEl>
                                          <p:spTgt spid="39"/>
                                        </p:tgtEl>
                                      </p:cBhvr>
                                    </p:animEffect>
                                  </p:childTnLst>
                                </p:cTn>
                              </p:par>
                            </p:childTnLst>
                          </p:cTn>
                        </p:par>
                        <p:par>
                          <p:cTn id="24" fill="hold">
                            <p:stCondLst>
                              <p:cond delay="1550"/>
                            </p:stCondLst>
                            <p:childTnLst>
                              <p:par>
                                <p:cTn id="25" presetID="10" presetClass="entr" presetSubtype="0" fill="hold" grpId="0"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fade">
                                      <p:cBhvr>
                                        <p:cTn id="30" dur="500"/>
                                        <p:tgtEl>
                                          <p:spTgt spid="41"/>
                                        </p:tgtEl>
                                      </p:cBhvr>
                                    </p:animEffect>
                                  </p:childTnLst>
                                </p:cTn>
                              </p:par>
                            </p:childTnLst>
                          </p:cTn>
                        </p:par>
                        <p:par>
                          <p:cTn id="31" fill="hold">
                            <p:stCondLst>
                              <p:cond delay="2050"/>
                            </p:stCondLst>
                            <p:childTnLst>
                              <p:par>
                                <p:cTn id="32" presetID="10"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par>
                          <p:cTn id="38" fill="hold">
                            <p:stCondLst>
                              <p:cond delay="255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1000"/>
                                        <p:tgtEl>
                                          <p:spTgt spid="1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childTnLst>
                          </p:cTn>
                        </p:par>
                        <p:par>
                          <p:cTn id="45" fill="hold">
                            <p:stCondLst>
                              <p:cond delay="35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3" grpId="0"/>
      <p:bldP spid="39" grpId="0"/>
      <p:bldP spid="40" grpId="0"/>
      <p:bldP spid="41" grpId="0"/>
      <p:bldP spid="12" grpId="0"/>
      <p:bldP spid="13" grpId="0"/>
      <p:bldP spid="14" grpId="0"/>
      <p:bldP spid="27" grpId="0" animBg="1"/>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582822" y="4236401"/>
            <a:ext cx="2860249" cy="1906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557296" y="4236401"/>
            <a:ext cx="3004436" cy="1906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0939" y="4236401"/>
            <a:ext cx="3047543" cy="1906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直接连接符 10"/>
          <p:cNvCxnSpPr>
            <a:cxnSpLocks/>
            <a:stCxn id="18" idx="6"/>
            <a:endCxn id="17" idx="2"/>
          </p:cNvCxnSpPr>
          <p:nvPr/>
        </p:nvCxnSpPr>
        <p:spPr>
          <a:xfrm flipV="1">
            <a:off x="2611336" y="2612128"/>
            <a:ext cx="1005273"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矩形 60"/>
          <p:cNvSpPr>
            <a:spLocks noChangeArrowheads="1"/>
          </p:cNvSpPr>
          <p:nvPr/>
        </p:nvSpPr>
        <p:spPr bwMode="auto">
          <a:xfrm>
            <a:off x="7802953" y="1412776"/>
            <a:ext cx="3336429" cy="625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p>
            <a:pPr>
              <a:lnSpc>
                <a:spcPct val="130000"/>
              </a:lnSpc>
            </a:pPr>
            <a:r>
              <a:rPr lang="zh-CN" altLang="en-US" sz="1333" dirty="0">
                <a:solidFill>
                  <a:schemeClr val="bg1"/>
                </a:solidFill>
                <a:latin typeface="+mn-lt"/>
                <a:cs typeface="+mn-ea"/>
                <a:sym typeface="+mn-lt"/>
              </a:rPr>
              <a:t>Click here to add text Click here to add text</a:t>
            </a:r>
            <a:endParaRPr lang="en-US" altLang="zh-CN" sz="1333" dirty="0">
              <a:solidFill>
                <a:schemeClr val="bg1"/>
              </a:solidFill>
              <a:latin typeface="+mn-lt"/>
              <a:cs typeface="+mn-ea"/>
              <a:sym typeface="+mn-lt"/>
            </a:endParaRPr>
          </a:p>
          <a:p>
            <a:pPr>
              <a:lnSpc>
                <a:spcPct val="130000"/>
              </a:lnSpc>
            </a:pPr>
            <a:r>
              <a:rPr lang="zh-CN" altLang="en-US" sz="1333" dirty="0">
                <a:solidFill>
                  <a:schemeClr val="bg1"/>
                </a:solidFill>
                <a:latin typeface="+mn-lt"/>
                <a:cs typeface="+mn-ea"/>
                <a:sym typeface="+mn-lt"/>
              </a:rPr>
              <a:t>Click here to add text Click here to add text</a:t>
            </a:r>
            <a:endParaRPr lang="en-US" altLang="zh-CN" sz="1333" dirty="0">
              <a:solidFill>
                <a:schemeClr val="bg1"/>
              </a:solidFill>
              <a:latin typeface="+mn-lt"/>
              <a:cs typeface="+mn-ea"/>
              <a:sym typeface="+mn-lt"/>
            </a:endParaRPr>
          </a:p>
        </p:txBody>
      </p:sp>
      <p:sp>
        <p:nvSpPr>
          <p:cNvPr id="26" name="矩形 60"/>
          <p:cNvSpPr>
            <a:spLocks noChangeArrowheads="1"/>
          </p:cNvSpPr>
          <p:nvPr/>
        </p:nvSpPr>
        <p:spPr bwMode="auto">
          <a:xfrm>
            <a:off x="7802953" y="2295344"/>
            <a:ext cx="3336429" cy="625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p>
            <a:pPr>
              <a:lnSpc>
                <a:spcPct val="130000"/>
              </a:lnSpc>
            </a:pPr>
            <a:r>
              <a:rPr lang="zh-CN" altLang="en-US" sz="1333" dirty="0">
                <a:solidFill>
                  <a:schemeClr val="bg1"/>
                </a:solidFill>
                <a:latin typeface="+mn-lt"/>
                <a:cs typeface="+mn-ea"/>
                <a:sym typeface="+mn-lt"/>
              </a:rPr>
              <a:t>Click here to add text Click here to add text</a:t>
            </a:r>
            <a:endParaRPr lang="en-US" altLang="zh-CN" sz="1333" dirty="0">
              <a:solidFill>
                <a:schemeClr val="bg1"/>
              </a:solidFill>
              <a:latin typeface="+mn-lt"/>
              <a:cs typeface="+mn-ea"/>
              <a:sym typeface="+mn-lt"/>
            </a:endParaRPr>
          </a:p>
          <a:p>
            <a:pPr>
              <a:lnSpc>
                <a:spcPct val="130000"/>
              </a:lnSpc>
            </a:pPr>
            <a:r>
              <a:rPr lang="zh-CN" altLang="en-US" sz="1333" dirty="0">
                <a:solidFill>
                  <a:schemeClr val="bg1"/>
                </a:solidFill>
                <a:latin typeface="+mn-lt"/>
                <a:cs typeface="+mn-ea"/>
                <a:sym typeface="+mn-lt"/>
              </a:rPr>
              <a:t>Click here to add text Click here to add text</a:t>
            </a:r>
            <a:endParaRPr lang="en-US" altLang="zh-CN" sz="1333" dirty="0">
              <a:solidFill>
                <a:schemeClr val="bg1"/>
              </a:solidFill>
              <a:latin typeface="+mn-lt"/>
              <a:cs typeface="+mn-ea"/>
              <a:sym typeface="+mn-lt"/>
            </a:endParaRPr>
          </a:p>
        </p:txBody>
      </p:sp>
      <p:grpSp>
        <p:nvGrpSpPr>
          <p:cNvPr id="37" name="组合 36"/>
          <p:cNvGrpSpPr/>
          <p:nvPr/>
        </p:nvGrpSpPr>
        <p:grpSpPr>
          <a:xfrm>
            <a:off x="1513205" y="1468537"/>
            <a:ext cx="6100374" cy="2281179"/>
            <a:chOff x="1513205" y="1468537"/>
            <a:chExt cx="6100374" cy="2281179"/>
          </a:xfrm>
        </p:grpSpPr>
        <p:sp>
          <p:nvSpPr>
            <p:cNvPr id="17" name="Oval 14"/>
            <p:cNvSpPr>
              <a:spLocks noChangeArrowheads="1"/>
            </p:cNvSpPr>
            <p:nvPr/>
          </p:nvSpPr>
          <p:spPr bwMode="auto">
            <a:xfrm>
              <a:off x="3616609" y="1930748"/>
              <a:ext cx="1700109" cy="1362760"/>
            </a:xfrm>
            <a:prstGeom prst="ellipse">
              <a:avLst/>
            </a:pr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tx1">
                  <a:lumMod val="75000"/>
                  <a:lumOff val="2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r>
                <a:rPr lang="zh-CN" altLang="en-US" sz="1200" b="1" dirty="0">
                  <a:solidFill>
                    <a:srgbClr val="87B0C7"/>
                  </a:solidFill>
                  <a:latin typeface="+mn-ea"/>
                  <a:cs typeface="+mn-ea"/>
                  <a:sym typeface="+mn-lt"/>
                </a:rPr>
                <a:t>Click Add Description text</a:t>
              </a:r>
            </a:p>
          </p:txBody>
        </p:sp>
        <p:sp>
          <p:nvSpPr>
            <p:cNvPr id="18" name="Oval 15"/>
            <p:cNvSpPr>
              <a:spLocks noChangeArrowheads="1"/>
            </p:cNvSpPr>
            <p:nvPr/>
          </p:nvSpPr>
          <p:spPr bwMode="auto">
            <a:xfrm>
              <a:off x="1513205" y="2061711"/>
              <a:ext cx="1098131" cy="1100836"/>
            </a:xfrm>
            <a:prstGeom prst="ellipse">
              <a:avLst/>
            </a:pr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tx1">
                  <a:lumMod val="75000"/>
                  <a:lumOff val="2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r>
                <a:rPr lang="zh-CN" altLang="en-US" sz="1600" b="1" dirty="0">
                  <a:solidFill>
                    <a:srgbClr val="87B0C7"/>
                  </a:solidFill>
                  <a:latin typeface="+mn-ea"/>
                  <a:cs typeface="+mn-ea"/>
                  <a:sym typeface="+mn-lt"/>
                </a:rPr>
                <a:t>Add a title</a:t>
              </a:r>
            </a:p>
          </p:txBody>
        </p:sp>
        <p:sp>
          <p:nvSpPr>
            <p:cNvPr id="20" name="矩形 46"/>
            <p:cNvSpPr>
              <a:spLocks noChangeArrowheads="1"/>
            </p:cNvSpPr>
            <p:nvPr/>
          </p:nvSpPr>
          <p:spPr bwMode="auto">
            <a:xfrm>
              <a:off x="6480104" y="1468537"/>
              <a:ext cx="1081628" cy="503239"/>
            </a:xfrm>
            <a:prstGeom prst="rect">
              <a:avLst/>
            </a:pr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tx1">
                  <a:lumMod val="75000"/>
                  <a:lumOff val="25000"/>
                  <a:alpha val="50000"/>
                </a:schemeClr>
              </a:outerShdw>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zh-CN" b="1">
                <a:solidFill>
                  <a:srgbClr val="87B0C7"/>
                </a:solidFill>
                <a:latin typeface="+mn-ea"/>
                <a:cs typeface="+mn-ea"/>
                <a:sym typeface="+mn-lt"/>
              </a:endParaRPr>
            </a:p>
          </p:txBody>
        </p:sp>
        <p:sp>
          <p:nvSpPr>
            <p:cNvPr id="21" name="文本框 47"/>
            <p:cNvSpPr>
              <a:spLocks noChangeArrowheads="1"/>
            </p:cNvSpPr>
            <p:nvPr/>
          </p:nvSpPr>
          <p:spPr bwMode="auto">
            <a:xfrm>
              <a:off x="6531950" y="1510241"/>
              <a:ext cx="1081629" cy="430886"/>
            </a:xfrm>
            <a:prstGeom prst="rect">
              <a:avLst/>
            </a:prstGeom>
            <a:noFill/>
            <a:ln w="22225">
              <a:noFill/>
            </a:ln>
            <a:effectLst>
              <a:outerShdw blurRad="419100" dist="419100" dir="3600000" algn="tl" rotWithShape="0">
                <a:schemeClr val="tx1">
                  <a:lumMod val="75000"/>
                  <a:lumOff val="25000"/>
                  <a:alpha val="50000"/>
                </a:schemeClr>
              </a:outerShdw>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r>
                <a:rPr lang="zh-CN" altLang="en-US" sz="1400" b="1" dirty="0">
                  <a:solidFill>
                    <a:srgbClr val="87B0C7"/>
                  </a:solidFill>
                  <a:latin typeface="+mn-ea"/>
                  <a:cs typeface="+mn-ea"/>
                  <a:sym typeface="+mn-lt"/>
                </a:rPr>
                <a:t>Keyword</a:t>
              </a:r>
            </a:p>
          </p:txBody>
        </p:sp>
        <p:sp>
          <p:nvSpPr>
            <p:cNvPr id="24" name="矩形 46"/>
            <p:cNvSpPr>
              <a:spLocks noChangeArrowheads="1"/>
            </p:cNvSpPr>
            <p:nvPr/>
          </p:nvSpPr>
          <p:spPr bwMode="auto">
            <a:xfrm>
              <a:off x="6480104" y="2351105"/>
              <a:ext cx="1081628" cy="503239"/>
            </a:xfrm>
            <a:prstGeom prst="rect">
              <a:avLst/>
            </a:pr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tx1">
                  <a:lumMod val="75000"/>
                  <a:lumOff val="25000"/>
                  <a:alpha val="50000"/>
                </a:schemeClr>
              </a:outerShdw>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zh-CN" b="1">
                <a:solidFill>
                  <a:srgbClr val="87B0C7"/>
                </a:solidFill>
                <a:latin typeface="+mn-ea"/>
                <a:cs typeface="+mn-ea"/>
                <a:sym typeface="+mn-lt"/>
              </a:endParaRPr>
            </a:p>
          </p:txBody>
        </p:sp>
        <p:sp>
          <p:nvSpPr>
            <p:cNvPr id="25" name="文本框 47"/>
            <p:cNvSpPr>
              <a:spLocks noChangeArrowheads="1"/>
            </p:cNvSpPr>
            <p:nvPr/>
          </p:nvSpPr>
          <p:spPr bwMode="auto">
            <a:xfrm>
              <a:off x="6531950" y="2392809"/>
              <a:ext cx="1081629" cy="430886"/>
            </a:xfrm>
            <a:prstGeom prst="rect">
              <a:avLst/>
            </a:prstGeom>
            <a:noFill/>
            <a:ln w="22225">
              <a:noFill/>
            </a:ln>
            <a:effectLst>
              <a:outerShdw blurRad="419100" dist="419100" dir="3600000" algn="tl" rotWithShape="0">
                <a:schemeClr val="tx1">
                  <a:lumMod val="75000"/>
                  <a:lumOff val="25000"/>
                  <a:alpha val="50000"/>
                </a:schemeClr>
              </a:outerShdw>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r>
                <a:rPr lang="zh-CN" altLang="en-US" sz="1400" b="1" dirty="0">
                  <a:solidFill>
                    <a:srgbClr val="87B0C7"/>
                  </a:solidFill>
                  <a:latin typeface="+mn-ea"/>
                  <a:cs typeface="+mn-ea"/>
                  <a:sym typeface="+mn-lt"/>
                </a:rPr>
                <a:t>Keyword</a:t>
              </a:r>
            </a:p>
          </p:txBody>
        </p:sp>
        <p:sp>
          <p:nvSpPr>
            <p:cNvPr id="28" name="矩形 46"/>
            <p:cNvSpPr>
              <a:spLocks noChangeArrowheads="1"/>
            </p:cNvSpPr>
            <p:nvPr/>
          </p:nvSpPr>
          <p:spPr bwMode="auto">
            <a:xfrm>
              <a:off x="6480104" y="3246477"/>
              <a:ext cx="1081628" cy="503239"/>
            </a:xfrm>
            <a:prstGeom prst="rect">
              <a:avLst/>
            </a:pr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tx1">
                  <a:lumMod val="75000"/>
                  <a:lumOff val="25000"/>
                  <a:alpha val="50000"/>
                </a:schemeClr>
              </a:outerShdw>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zh-CN" b="1">
                <a:solidFill>
                  <a:srgbClr val="87B0C7"/>
                </a:solidFill>
                <a:latin typeface="+mn-ea"/>
                <a:cs typeface="+mn-ea"/>
                <a:sym typeface="+mn-lt"/>
              </a:endParaRPr>
            </a:p>
          </p:txBody>
        </p:sp>
        <p:sp>
          <p:nvSpPr>
            <p:cNvPr id="29" name="文本框 47"/>
            <p:cNvSpPr>
              <a:spLocks noChangeArrowheads="1"/>
            </p:cNvSpPr>
            <p:nvPr/>
          </p:nvSpPr>
          <p:spPr bwMode="auto">
            <a:xfrm>
              <a:off x="6531950" y="3288181"/>
              <a:ext cx="1081629" cy="430886"/>
            </a:xfrm>
            <a:prstGeom prst="rect">
              <a:avLst/>
            </a:prstGeom>
            <a:noFill/>
            <a:ln w="22225">
              <a:noFill/>
            </a:ln>
            <a:effectLst>
              <a:outerShdw blurRad="419100" dist="419100" dir="3600000" algn="tl" rotWithShape="0">
                <a:schemeClr val="tx1">
                  <a:lumMod val="75000"/>
                  <a:lumOff val="25000"/>
                  <a:alpha val="50000"/>
                </a:schemeClr>
              </a:outerShdw>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r>
                <a:rPr lang="zh-CN" altLang="en-US" sz="1400" b="1">
                  <a:solidFill>
                    <a:srgbClr val="87B0C7"/>
                  </a:solidFill>
                  <a:latin typeface="+mn-ea"/>
                  <a:cs typeface="+mn-ea"/>
                  <a:sym typeface="+mn-lt"/>
                </a:rPr>
                <a:t>Keyword</a:t>
              </a:r>
            </a:p>
          </p:txBody>
        </p:sp>
      </p:grpSp>
      <p:sp>
        <p:nvSpPr>
          <p:cNvPr id="30" name="矩形 60"/>
          <p:cNvSpPr>
            <a:spLocks noChangeArrowheads="1"/>
          </p:cNvSpPr>
          <p:nvPr/>
        </p:nvSpPr>
        <p:spPr bwMode="auto">
          <a:xfrm>
            <a:off x="7802953" y="3190716"/>
            <a:ext cx="3336429" cy="625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p>
            <a:pPr>
              <a:lnSpc>
                <a:spcPct val="130000"/>
              </a:lnSpc>
            </a:pPr>
            <a:r>
              <a:rPr lang="zh-CN" altLang="en-US" sz="1333" dirty="0">
                <a:solidFill>
                  <a:schemeClr val="bg1"/>
                </a:solidFill>
                <a:latin typeface="+mn-lt"/>
                <a:cs typeface="+mn-ea"/>
                <a:sym typeface="+mn-lt"/>
              </a:rPr>
              <a:t>Click here to add text Click here to add text</a:t>
            </a:r>
            <a:endParaRPr lang="en-US" altLang="zh-CN" sz="1333" dirty="0">
              <a:solidFill>
                <a:schemeClr val="bg1"/>
              </a:solidFill>
              <a:latin typeface="+mn-lt"/>
              <a:cs typeface="+mn-ea"/>
              <a:sym typeface="+mn-lt"/>
            </a:endParaRPr>
          </a:p>
          <a:p>
            <a:pPr>
              <a:lnSpc>
                <a:spcPct val="130000"/>
              </a:lnSpc>
            </a:pPr>
            <a:r>
              <a:rPr lang="zh-CN" altLang="en-US" sz="1333" dirty="0">
                <a:solidFill>
                  <a:schemeClr val="bg1"/>
                </a:solidFill>
                <a:latin typeface="+mn-lt"/>
                <a:cs typeface="+mn-ea"/>
                <a:sym typeface="+mn-lt"/>
              </a:rPr>
              <a:t>Click here to add text Click here to add text</a:t>
            </a:r>
            <a:endParaRPr lang="en-US" altLang="zh-CN" sz="1333" dirty="0">
              <a:solidFill>
                <a:schemeClr val="bg1"/>
              </a:solidFill>
              <a:latin typeface="+mn-lt"/>
              <a:cs typeface="+mn-ea"/>
              <a:sym typeface="+mn-lt"/>
            </a:endParaRPr>
          </a:p>
        </p:txBody>
      </p:sp>
      <p:grpSp>
        <p:nvGrpSpPr>
          <p:cNvPr id="31" name="组合 30"/>
          <p:cNvGrpSpPr/>
          <p:nvPr/>
        </p:nvGrpSpPr>
        <p:grpSpPr>
          <a:xfrm>
            <a:off x="5043853" y="1725684"/>
            <a:ext cx="1340241" cy="1777939"/>
            <a:chOff x="3851920" y="1290118"/>
            <a:chExt cx="1005181" cy="1333454"/>
          </a:xfrm>
        </p:grpSpPr>
        <p:cxnSp>
          <p:nvCxnSpPr>
            <p:cNvPr id="32" name="肘形连接符 31"/>
            <p:cNvCxnSpPr>
              <a:endCxn id="28" idx="1"/>
            </p:cNvCxnSpPr>
            <p:nvPr/>
          </p:nvCxnSpPr>
          <p:spPr>
            <a:xfrm rot="16200000" flipH="1">
              <a:off x="4276056" y="2042527"/>
              <a:ext cx="750262" cy="411827"/>
            </a:xfrm>
            <a:prstGeom prst="bentConnector2">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3" name="肘形连接符 32"/>
            <p:cNvCxnSpPr>
              <a:endCxn id="20" idx="1"/>
            </p:cNvCxnSpPr>
            <p:nvPr/>
          </p:nvCxnSpPr>
          <p:spPr>
            <a:xfrm rot="5400000" flipH="1" flipV="1">
              <a:off x="4359591" y="1375800"/>
              <a:ext cx="583192" cy="411827"/>
            </a:xfrm>
            <a:prstGeom prst="bentConnector2">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a:off x="3851920" y="1947897"/>
              <a:ext cx="1005181"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
        <p:nvSpPr>
          <p:cNvPr id="35" name="矩形 34"/>
          <p:cNvSpPr/>
          <p:nvPr/>
        </p:nvSpPr>
        <p:spPr>
          <a:xfrm>
            <a:off x="1335123" y="451832"/>
            <a:ext cx="1107996" cy="646331"/>
          </a:xfrm>
          <a:prstGeom prst="rect">
            <a:avLst/>
          </a:prstGeom>
        </p:spPr>
        <p:txBody>
          <a:bodyPr wrap="none">
            <a:spAutoFit/>
          </a:bodyPr>
          <a:lstStyle/>
          <a:p>
            <a:r>
              <a:rPr lang="zh-CN" altLang="en-US" sz="3600" b="1" dirty="0">
                <a:solidFill>
                  <a:schemeClr val="bg1"/>
                </a:solidFill>
                <a:latin typeface="+mn-ea"/>
                <a:cs typeface="+mn-ea"/>
              </a:rPr>
              <a:t>Title</a:t>
            </a:r>
          </a:p>
        </p:txBody>
      </p:sp>
      <p:sp>
        <p:nvSpPr>
          <p:cNvPr id="36" name="文本框 35"/>
          <p:cNvSpPr txBox="1"/>
          <p:nvPr/>
        </p:nvSpPr>
        <p:spPr>
          <a:xfrm>
            <a:off x="12192000" y="9372600"/>
            <a:ext cx="877163" cy="369332"/>
          </a:xfrm>
          <a:prstGeom prst="rect">
            <a:avLst/>
          </a:prstGeom>
          <a:noFill/>
        </p:spPr>
        <p:txBody>
          <a:bodyPr wrap="none" rtlCol="0">
            <a:spAutoFit/>
          </a:bodyPr>
          <a:lstStyle/>
          <a:p>
            <a:r>
              <a:rPr lang="zh-CN" altLang="en-US" dirty="0"/>
              <a:t>Delay character</a:t>
            </a:r>
          </a:p>
        </p:txBody>
      </p:sp>
    </p:spTree>
    <p:extLst>
      <p:ext uri="{BB962C8B-B14F-4D97-AF65-F5344CB8AC3E}">
        <p14:creationId xmlns:p14="http://schemas.microsoft.com/office/powerpoint/2010/main" val="2212333830"/>
      </p:ext>
    </p:extLst>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500"/>
                                        <p:tgtEl>
                                          <p:spTgt spid="31"/>
                                        </p:tgtEl>
                                      </p:cBhvr>
                                    </p:animEffect>
                                  </p:childTnLst>
                                </p:cTn>
                              </p:par>
                            </p:childTnLst>
                          </p:cTn>
                        </p:par>
                        <p:par>
                          <p:cTn id="12" fill="hold">
                            <p:stCondLst>
                              <p:cond delay="1000"/>
                            </p:stCondLst>
                            <p:childTnLst>
                              <p:par>
                                <p:cTn id="13" presetID="2" presetClass="entr" presetSubtype="2" decel="10000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1+#ppt_w/2"/>
                                          </p:val>
                                        </p:tav>
                                        <p:tav tm="100000">
                                          <p:val>
                                            <p:strVal val="#ppt_x"/>
                                          </p:val>
                                        </p:tav>
                                      </p:tavLst>
                                    </p:anim>
                                    <p:anim calcmode="lin" valueType="num">
                                      <p:cBhvr additive="base">
                                        <p:cTn id="16" dur="500" fill="hold"/>
                                        <p:tgtEl>
                                          <p:spTgt spid="22"/>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decel="100000"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additive="base">
                                        <p:cTn id="20" dur="500" fill="hold"/>
                                        <p:tgtEl>
                                          <p:spTgt spid="26"/>
                                        </p:tgtEl>
                                        <p:attrNameLst>
                                          <p:attrName>ppt_x</p:attrName>
                                        </p:attrNameLst>
                                      </p:cBhvr>
                                      <p:tavLst>
                                        <p:tav tm="0">
                                          <p:val>
                                            <p:strVal val="1+#ppt_w/2"/>
                                          </p:val>
                                        </p:tav>
                                        <p:tav tm="100000">
                                          <p:val>
                                            <p:strVal val="#ppt_x"/>
                                          </p:val>
                                        </p:tav>
                                      </p:tavLst>
                                    </p:anim>
                                    <p:anim calcmode="lin" valueType="num">
                                      <p:cBhvr additive="base">
                                        <p:cTn id="21" dur="500" fill="hold"/>
                                        <p:tgtEl>
                                          <p:spTgt spid="2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2" decel="100000"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1+#ppt_w/2"/>
                                          </p:val>
                                        </p:tav>
                                        <p:tav tm="100000">
                                          <p:val>
                                            <p:strVal val="#ppt_x"/>
                                          </p:val>
                                        </p:tav>
                                      </p:tavLst>
                                    </p:anim>
                                    <p:anim calcmode="lin" valueType="num">
                                      <p:cBhvr additive="base">
                                        <p:cTn id="26" dur="500" fill="hold"/>
                                        <p:tgtEl>
                                          <p:spTgt spid="30"/>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 presetClass="entr" presetSubtype="8"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0-#ppt_w/2"/>
                                          </p:val>
                                        </p:tav>
                                        <p:tav tm="100000">
                                          <p:val>
                                            <p:strVal val="#ppt_x"/>
                                          </p:val>
                                        </p:tav>
                                      </p:tavLst>
                                    </p:anim>
                                    <p:anim calcmode="lin" valueType="num">
                                      <p:cBhvr additive="base">
                                        <p:cTn id="31" dur="500" fill="hold"/>
                                        <p:tgtEl>
                                          <p:spTgt spid="8"/>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0-#ppt_w/2"/>
                                          </p:val>
                                        </p:tav>
                                        <p:tav tm="100000">
                                          <p:val>
                                            <p:strVal val="#ppt_x"/>
                                          </p:val>
                                        </p:tav>
                                      </p:tavLst>
                                    </p:anim>
                                    <p:anim calcmode="lin" valueType="num">
                                      <p:cBhvr additive="base">
                                        <p:cTn id="35" dur="500" fill="hold"/>
                                        <p:tgtEl>
                                          <p:spTgt spid="9"/>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0-#ppt_w/2"/>
                                          </p:val>
                                        </p:tav>
                                        <p:tav tm="100000">
                                          <p:val>
                                            <p:strVal val="#ppt_x"/>
                                          </p:val>
                                        </p:tav>
                                      </p:tavLst>
                                    </p:anim>
                                    <p:anim calcmode="lin" valueType="num">
                                      <p:cBhvr additive="base">
                                        <p:cTn id="39" dur="500" fill="hold"/>
                                        <p:tgtEl>
                                          <p:spTgt spid="10"/>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down)">
                                      <p:cBhvr>
                                        <p:cTn id="43"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p:bldP spid="30"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Arc 54"/>
          <p:cNvSpPr/>
          <p:nvPr/>
        </p:nvSpPr>
        <p:spPr bwMode="auto">
          <a:xfrm>
            <a:off x="6270865" y="2608915"/>
            <a:ext cx="2322272" cy="2387918"/>
          </a:xfrm>
          <a:prstGeom prst="arc">
            <a:avLst>
              <a:gd name="adj1" fmla="val 21449734"/>
              <a:gd name="adj2" fmla="val 10900343"/>
            </a:avLst>
          </a:prstGeom>
          <a:no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en-US" sz="2400" b="1">
              <a:solidFill>
                <a:schemeClr val="accent1"/>
              </a:solidFill>
              <a:latin typeface="+mn-ea"/>
              <a:cs typeface="+mn-ea"/>
              <a:sym typeface="+mn-lt"/>
            </a:endParaRPr>
          </a:p>
        </p:txBody>
      </p:sp>
      <p:sp>
        <p:nvSpPr>
          <p:cNvPr id="119" name="Arc 42"/>
          <p:cNvSpPr/>
          <p:nvPr/>
        </p:nvSpPr>
        <p:spPr bwMode="auto">
          <a:xfrm>
            <a:off x="1626324" y="2608915"/>
            <a:ext cx="2322272" cy="2387918"/>
          </a:xfrm>
          <a:prstGeom prst="arc">
            <a:avLst>
              <a:gd name="adj1" fmla="val 21449734"/>
              <a:gd name="adj2" fmla="val 10900343"/>
            </a:avLst>
          </a:prstGeom>
          <a:no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en-US" sz="2400" b="1">
              <a:solidFill>
                <a:schemeClr val="accent1"/>
              </a:solidFill>
              <a:latin typeface="+mn-ea"/>
              <a:cs typeface="+mn-ea"/>
              <a:sym typeface="+mn-lt"/>
            </a:endParaRPr>
          </a:p>
        </p:txBody>
      </p:sp>
      <p:sp>
        <p:nvSpPr>
          <p:cNvPr id="120" name="Arc 40"/>
          <p:cNvSpPr/>
          <p:nvPr/>
        </p:nvSpPr>
        <p:spPr bwMode="auto">
          <a:xfrm rot="10800000">
            <a:off x="3948596" y="2597123"/>
            <a:ext cx="2322270" cy="2387918"/>
          </a:xfrm>
          <a:prstGeom prst="arc">
            <a:avLst>
              <a:gd name="adj1" fmla="val 21449734"/>
              <a:gd name="adj2" fmla="val 10900343"/>
            </a:avLst>
          </a:prstGeom>
          <a:no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en-US" sz="2400" b="1">
              <a:solidFill>
                <a:schemeClr val="accent1"/>
              </a:solidFill>
              <a:latin typeface="+mn-ea"/>
              <a:cs typeface="+mn-ea"/>
              <a:sym typeface="+mn-lt"/>
            </a:endParaRPr>
          </a:p>
        </p:txBody>
      </p:sp>
      <p:sp>
        <p:nvSpPr>
          <p:cNvPr id="121" name="Arc 52"/>
          <p:cNvSpPr/>
          <p:nvPr/>
        </p:nvSpPr>
        <p:spPr bwMode="auto">
          <a:xfrm rot="10800000">
            <a:off x="8593137" y="2597123"/>
            <a:ext cx="2322270" cy="2387918"/>
          </a:xfrm>
          <a:prstGeom prst="arc">
            <a:avLst>
              <a:gd name="adj1" fmla="val 21449734"/>
              <a:gd name="adj2" fmla="val 10900343"/>
            </a:avLst>
          </a:prstGeom>
          <a:no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en-US" sz="2400" b="1">
              <a:solidFill>
                <a:schemeClr val="accent1"/>
              </a:solidFill>
              <a:latin typeface="+mn-ea"/>
              <a:cs typeface="+mn-ea"/>
              <a:sym typeface="+mn-lt"/>
            </a:endParaRPr>
          </a:p>
        </p:txBody>
      </p:sp>
      <p:grpSp>
        <p:nvGrpSpPr>
          <p:cNvPr id="122" name="组合 121"/>
          <p:cNvGrpSpPr/>
          <p:nvPr/>
        </p:nvGrpSpPr>
        <p:grpSpPr>
          <a:xfrm>
            <a:off x="1673369" y="1495374"/>
            <a:ext cx="2228177" cy="1262061"/>
            <a:chOff x="6084168" y="1274556"/>
            <a:chExt cx="1669538" cy="919647"/>
          </a:xfrm>
        </p:grpSpPr>
        <p:sp>
          <p:nvSpPr>
            <p:cNvPr id="123" name="TextBox 7"/>
            <p:cNvSpPr txBox="1"/>
            <p:nvPr/>
          </p:nvSpPr>
          <p:spPr>
            <a:xfrm>
              <a:off x="6084168" y="1514664"/>
              <a:ext cx="1669538" cy="679539"/>
            </a:xfrm>
            <a:prstGeom prst="rect">
              <a:avLst/>
            </a:prstGeom>
            <a:noFill/>
          </p:spPr>
          <p:txBody>
            <a:bodyPr wrap="square" lIns="91431" tIns="45715" rIns="91431" bIns="45715" rtlCol="0">
              <a:spAutoFit/>
            </a:bodyPr>
            <a:lstStyle/>
            <a:p>
              <a:pPr>
                <a:lnSpc>
                  <a:spcPct val="130000"/>
                </a:lnSpc>
              </a:pPr>
              <a:r>
                <a:rPr lang="zh-CN" altLang="en-US" sz="1400" dirty="0">
                  <a:solidFill>
                    <a:schemeClr val="bg1"/>
                  </a:solidFill>
                  <a:latin typeface="+mn-lt"/>
                  <a:cs typeface="+mn-ea"/>
                  <a:sym typeface="+mn-lt"/>
                </a:rPr>
                <a:t>Your content hits here, or hits here through your content, or your content hits here,</a:t>
              </a:r>
            </a:p>
          </p:txBody>
        </p:sp>
        <p:sp>
          <p:nvSpPr>
            <p:cNvPr id="124" name="TextBox 8"/>
            <p:cNvSpPr txBox="1"/>
            <p:nvPr/>
          </p:nvSpPr>
          <p:spPr>
            <a:xfrm>
              <a:off x="6532344" y="1274556"/>
              <a:ext cx="1008112" cy="336409"/>
            </a:xfrm>
            <a:prstGeom prst="rect">
              <a:avLst/>
            </a:prstGeom>
            <a:noFill/>
          </p:spPr>
          <p:txBody>
            <a:bodyPr wrap="square" lIns="91431" tIns="0" rIns="91431" bIns="0" rtlCol="0" anchor="t">
              <a:spAutoFit/>
            </a:bodyPr>
            <a:lstStyle/>
            <a:p>
              <a:pPr>
                <a:lnSpc>
                  <a:spcPct val="150000"/>
                </a:lnSpc>
              </a:pPr>
              <a:endParaRPr lang="zh-CN" altLang="en-US" sz="2000" dirty="0">
                <a:solidFill>
                  <a:schemeClr val="bg1"/>
                </a:solidFill>
                <a:latin typeface="+mn-lt"/>
                <a:cs typeface="+mn-ea"/>
                <a:sym typeface="+mn-lt"/>
              </a:endParaRPr>
            </a:p>
          </p:txBody>
        </p:sp>
      </p:grpSp>
      <p:grpSp>
        <p:nvGrpSpPr>
          <p:cNvPr id="125" name="组合 124"/>
          <p:cNvGrpSpPr/>
          <p:nvPr/>
        </p:nvGrpSpPr>
        <p:grpSpPr>
          <a:xfrm>
            <a:off x="4023567" y="4978151"/>
            <a:ext cx="2228177" cy="1262061"/>
            <a:chOff x="6084168" y="1274556"/>
            <a:chExt cx="1669538" cy="919647"/>
          </a:xfrm>
        </p:grpSpPr>
        <p:sp>
          <p:nvSpPr>
            <p:cNvPr id="126" name="TextBox 10"/>
            <p:cNvSpPr txBox="1"/>
            <p:nvPr/>
          </p:nvSpPr>
          <p:spPr>
            <a:xfrm>
              <a:off x="6084168" y="1514664"/>
              <a:ext cx="1669538" cy="679539"/>
            </a:xfrm>
            <a:prstGeom prst="rect">
              <a:avLst/>
            </a:prstGeom>
            <a:noFill/>
          </p:spPr>
          <p:txBody>
            <a:bodyPr wrap="square" lIns="91431" tIns="45715" rIns="91431" bIns="45715" rtlCol="0">
              <a:spAutoFit/>
            </a:bodyPr>
            <a:lstStyle/>
            <a:p>
              <a:pPr>
                <a:lnSpc>
                  <a:spcPct val="130000"/>
                </a:lnSpc>
              </a:pPr>
              <a:r>
                <a:rPr lang="zh-CN" altLang="en-US" sz="1400" dirty="0">
                  <a:solidFill>
                    <a:schemeClr val="bg1"/>
                  </a:solidFill>
                  <a:latin typeface="+mn-lt"/>
                  <a:cs typeface="+mn-ea"/>
                  <a:sym typeface="+mn-lt"/>
                </a:rPr>
                <a:t>Your content hits here, or hits here through your content, or your content hits here,</a:t>
              </a:r>
            </a:p>
          </p:txBody>
        </p:sp>
        <p:sp>
          <p:nvSpPr>
            <p:cNvPr id="127" name="TextBox 11"/>
            <p:cNvSpPr txBox="1"/>
            <p:nvPr/>
          </p:nvSpPr>
          <p:spPr>
            <a:xfrm>
              <a:off x="6532344" y="1274556"/>
              <a:ext cx="1008112" cy="336409"/>
            </a:xfrm>
            <a:prstGeom prst="rect">
              <a:avLst/>
            </a:prstGeom>
            <a:noFill/>
          </p:spPr>
          <p:txBody>
            <a:bodyPr wrap="square" lIns="91431" tIns="0" rIns="91431" bIns="0" rtlCol="0" anchor="t">
              <a:spAutoFit/>
            </a:bodyPr>
            <a:lstStyle/>
            <a:p>
              <a:pPr>
                <a:lnSpc>
                  <a:spcPct val="150000"/>
                </a:lnSpc>
              </a:pPr>
              <a:endParaRPr lang="zh-CN" altLang="en-US" sz="2000" dirty="0">
                <a:solidFill>
                  <a:schemeClr val="bg1"/>
                </a:solidFill>
                <a:latin typeface="+mn-lt"/>
                <a:cs typeface="+mn-ea"/>
                <a:sym typeface="+mn-lt"/>
              </a:endParaRPr>
            </a:p>
          </p:txBody>
        </p:sp>
      </p:grpSp>
      <p:grpSp>
        <p:nvGrpSpPr>
          <p:cNvPr id="128" name="组合 127"/>
          <p:cNvGrpSpPr/>
          <p:nvPr/>
        </p:nvGrpSpPr>
        <p:grpSpPr>
          <a:xfrm>
            <a:off x="6251744" y="1397658"/>
            <a:ext cx="2228177" cy="1262061"/>
            <a:chOff x="6084168" y="1274556"/>
            <a:chExt cx="1669538" cy="919647"/>
          </a:xfrm>
        </p:grpSpPr>
        <p:sp>
          <p:nvSpPr>
            <p:cNvPr id="129" name="TextBox 13"/>
            <p:cNvSpPr txBox="1"/>
            <p:nvPr/>
          </p:nvSpPr>
          <p:spPr>
            <a:xfrm>
              <a:off x="6084168" y="1514664"/>
              <a:ext cx="1669538" cy="679539"/>
            </a:xfrm>
            <a:prstGeom prst="rect">
              <a:avLst/>
            </a:prstGeom>
            <a:noFill/>
          </p:spPr>
          <p:txBody>
            <a:bodyPr wrap="square" lIns="91431" tIns="45715" rIns="91431" bIns="45715" rtlCol="0">
              <a:spAutoFit/>
            </a:bodyPr>
            <a:lstStyle/>
            <a:p>
              <a:pPr>
                <a:lnSpc>
                  <a:spcPct val="130000"/>
                </a:lnSpc>
              </a:pPr>
              <a:r>
                <a:rPr lang="zh-CN" altLang="en-US" sz="1400" dirty="0">
                  <a:solidFill>
                    <a:schemeClr val="bg1"/>
                  </a:solidFill>
                  <a:latin typeface="+mn-lt"/>
                  <a:cs typeface="+mn-ea"/>
                  <a:sym typeface="+mn-lt"/>
                </a:rPr>
                <a:t>Your content hits here, or hits here through your content, or your content hits here,</a:t>
              </a:r>
            </a:p>
          </p:txBody>
        </p:sp>
        <p:sp>
          <p:nvSpPr>
            <p:cNvPr id="130" name="TextBox 14"/>
            <p:cNvSpPr txBox="1"/>
            <p:nvPr/>
          </p:nvSpPr>
          <p:spPr>
            <a:xfrm>
              <a:off x="6532344" y="1274556"/>
              <a:ext cx="1008112" cy="336409"/>
            </a:xfrm>
            <a:prstGeom prst="rect">
              <a:avLst/>
            </a:prstGeom>
            <a:noFill/>
          </p:spPr>
          <p:txBody>
            <a:bodyPr wrap="square" lIns="91431" tIns="0" rIns="91431" bIns="0" rtlCol="0" anchor="t">
              <a:spAutoFit/>
            </a:bodyPr>
            <a:lstStyle/>
            <a:p>
              <a:pPr>
                <a:lnSpc>
                  <a:spcPct val="150000"/>
                </a:lnSpc>
              </a:pPr>
              <a:endParaRPr lang="zh-CN" altLang="en-US" sz="2000" dirty="0">
                <a:solidFill>
                  <a:schemeClr val="bg1"/>
                </a:solidFill>
                <a:latin typeface="+mn-lt"/>
                <a:cs typeface="+mn-ea"/>
                <a:sym typeface="+mn-lt"/>
              </a:endParaRPr>
            </a:p>
          </p:txBody>
        </p:sp>
      </p:grpSp>
      <p:grpSp>
        <p:nvGrpSpPr>
          <p:cNvPr id="131" name="组合 130"/>
          <p:cNvGrpSpPr/>
          <p:nvPr/>
        </p:nvGrpSpPr>
        <p:grpSpPr>
          <a:xfrm>
            <a:off x="7991292" y="4671537"/>
            <a:ext cx="2228177" cy="1262061"/>
            <a:chOff x="6084168" y="1274556"/>
            <a:chExt cx="1669538" cy="919646"/>
          </a:xfrm>
        </p:grpSpPr>
        <p:sp>
          <p:nvSpPr>
            <p:cNvPr id="132" name="TextBox 16"/>
            <p:cNvSpPr txBox="1"/>
            <p:nvPr/>
          </p:nvSpPr>
          <p:spPr>
            <a:xfrm>
              <a:off x="6084168" y="1514664"/>
              <a:ext cx="1669538" cy="679538"/>
            </a:xfrm>
            <a:prstGeom prst="rect">
              <a:avLst/>
            </a:prstGeom>
            <a:noFill/>
          </p:spPr>
          <p:txBody>
            <a:bodyPr wrap="square" lIns="91431" tIns="45715" rIns="91431" bIns="45715" rtlCol="0">
              <a:spAutoFit/>
            </a:bodyPr>
            <a:lstStyle/>
            <a:p>
              <a:pPr>
                <a:lnSpc>
                  <a:spcPct val="130000"/>
                </a:lnSpc>
              </a:pPr>
              <a:r>
                <a:rPr lang="zh-CN" altLang="en-US" sz="1400" dirty="0">
                  <a:solidFill>
                    <a:schemeClr val="bg1"/>
                  </a:solidFill>
                  <a:latin typeface="+mn-lt"/>
                  <a:cs typeface="+mn-ea"/>
                  <a:sym typeface="+mn-lt"/>
                </a:rPr>
                <a:t>Your content hits here, or hits here through your content, or your content hits here,</a:t>
              </a:r>
            </a:p>
          </p:txBody>
        </p:sp>
        <p:sp>
          <p:nvSpPr>
            <p:cNvPr id="133" name="TextBox 17"/>
            <p:cNvSpPr txBox="1"/>
            <p:nvPr/>
          </p:nvSpPr>
          <p:spPr>
            <a:xfrm>
              <a:off x="6532344" y="1274556"/>
              <a:ext cx="1008112" cy="336409"/>
            </a:xfrm>
            <a:prstGeom prst="rect">
              <a:avLst/>
            </a:prstGeom>
            <a:noFill/>
          </p:spPr>
          <p:txBody>
            <a:bodyPr wrap="square" lIns="91431" tIns="0" rIns="91431" bIns="0" rtlCol="0" anchor="t">
              <a:spAutoFit/>
            </a:bodyPr>
            <a:lstStyle/>
            <a:p>
              <a:pPr>
                <a:lnSpc>
                  <a:spcPct val="150000"/>
                </a:lnSpc>
              </a:pPr>
              <a:endParaRPr lang="zh-CN" altLang="en-US" sz="2000" dirty="0">
                <a:solidFill>
                  <a:schemeClr val="bg1"/>
                </a:solidFill>
                <a:latin typeface="+mn-lt"/>
                <a:cs typeface="+mn-ea"/>
                <a:sym typeface="+mn-lt"/>
              </a:endParaRPr>
            </a:p>
          </p:txBody>
        </p:sp>
      </p:grpSp>
      <p:sp>
        <p:nvSpPr>
          <p:cNvPr id="139" name="同心圆 138"/>
          <p:cNvSpPr/>
          <p:nvPr/>
        </p:nvSpPr>
        <p:spPr>
          <a:xfrm>
            <a:off x="1835431" y="2998279"/>
            <a:ext cx="1798710" cy="1609190"/>
          </a:xfrm>
          <a:prstGeom prst="donut">
            <a:avLst>
              <a:gd name="adj" fmla="val 4879"/>
            </a:avLst>
          </a:pr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en-US" sz="1600" b="1">
              <a:solidFill>
                <a:srgbClr val="87B0C7"/>
              </a:solidFill>
              <a:latin typeface="+mn-ea"/>
              <a:cs typeface="+mn-ea"/>
              <a:sym typeface="+mn-lt"/>
            </a:endParaRPr>
          </a:p>
        </p:txBody>
      </p:sp>
      <p:sp>
        <p:nvSpPr>
          <p:cNvPr id="140" name="椭圆 139"/>
          <p:cNvSpPr/>
          <p:nvPr/>
        </p:nvSpPr>
        <p:spPr>
          <a:xfrm>
            <a:off x="1862285" y="3020025"/>
            <a:ext cx="1750098" cy="1565699"/>
          </a:xfrm>
          <a:prstGeom prst="ellipse">
            <a:avLst/>
          </a:pr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en-US" sz="1600" b="1">
              <a:solidFill>
                <a:srgbClr val="87B0C7"/>
              </a:solidFill>
              <a:latin typeface="+mn-ea"/>
              <a:cs typeface="+mn-ea"/>
              <a:sym typeface="+mn-lt"/>
            </a:endParaRPr>
          </a:p>
        </p:txBody>
      </p:sp>
      <p:sp>
        <p:nvSpPr>
          <p:cNvPr id="138" name="椭圆 137"/>
          <p:cNvSpPr/>
          <p:nvPr/>
        </p:nvSpPr>
        <p:spPr>
          <a:xfrm>
            <a:off x="2077021" y="3193921"/>
            <a:ext cx="1361337" cy="1217900"/>
          </a:xfrm>
          <a:prstGeom prst="ellipse">
            <a:avLst/>
          </a:prstGeom>
          <a:noFill/>
          <a:ln w="22225">
            <a:no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en-US" sz="1600" b="1">
              <a:solidFill>
                <a:srgbClr val="87B0C7"/>
              </a:solidFill>
              <a:latin typeface="+mn-ea"/>
              <a:cs typeface="+mn-ea"/>
              <a:sym typeface="+mn-lt"/>
            </a:endParaRPr>
          </a:p>
        </p:txBody>
      </p:sp>
      <p:sp>
        <p:nvSpPr>
          <p:cNvPr id="136" name="TextBox 20"/>
          <p:cNvSpPr txBox="1"/>
          <p:nvPr/>
        </p:nvSpPr>
        <p:spPr>
          <a:xfrm>
            <a:off x="2356701" y="3417587"/>
            <a:ext cx="1019885" cy="830997"/>
          </a:xfrm>
          <a:prstGeom prst="rect">
            <a:avLst/>
          </a:prstGeom>
          <a:no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fontAlgn="base">
              <a:spcBef>
                <a:spcPts val="0"/>
              </a:spcBef>
              <a:spcAft>
                <a:spcPct val="0"/>
              </a:spcAft>
              <a:buClr>
                <a:schemeClr val="folHlink"/>
              </a:buClr>
              <a:buFont typeface="Wingdings" panose="05000000000000000000" pitchFamily="2" charset="2"/>
              <a:buNone/>
              <a:defRPr sz="2400" b="1">
                <a:solidFill>
                  <a:schemeClr val="accent1"/>
                </a:solidFill>
                <a:latin typeface="+mn-ea"/>
                <a:cs typeface="+mn-ea"/>
              </a:defRPr>
            </a:lvl1pPr>
            <a:lvl2pPr marL="342900" algn="ctr" fontAlgn="base">
              <a:spcBef>
                <a:spcPct val="20000"/>
              </a:spcBef>
              <a:spcAft>
                <a:spcPct val="0"/>
              </a:spcAft>
              <a:buClr>
                <a:schemeClr val="folHlink"/>
              </a:buClr>
              <a:buFont typeface="Wingdings" panose="05000000000000000000" pitchFamily="2" charset="2"/>
              <a:buChar char="§"/>
              <a:defRPr sz="2850" b="1">
                <a:solidFill>
                  <a:schemeClr val="lt1"/>
                </a:solidFill>
              </a:defRPr>
            </a:lvl2pPr>
            <a:lvl3pPr marL="685800" algn="ctr" fontAlgn="base">
              <a:spcBef>
                <a:spcPct val="20000"/>
              </a:spcBef>
              <a:spcAft>
                <a:spcPct val="0"/>
              </a:spcAft>
              <a:buClr>
                <a:schemeClr val="folHlink"/>
              </a:buClr>
              <a:buFont typeface="Wingdings" panose="05000000000000000000" pitchFamily="2" charset="2"/>
              <a:buChar char="§"/>
              <a:defRPr sz="2850" b="1">
                <a:solidFill>
                  <a:schemeClr val="lt1"/>
                </a:solidFill>
              </a:defRPr>
            </a:lvl3pPr>
            <a:lvl4pPr marL="1028700" algn="ctr" fontAlgn="base">
              <a:spcBef>
                <a:spcPct val="20000"/>
              </a:spcBef>
              <a:spcAft>
                <a:spcPct val="0"/>
              </a:spcAft>
              <a:buClr>
                <a:schemeClr val="folHlink"/>
              </a:buClr>
              <a:buFont typeface="Wingdings" panose="05000000000000000000" pitchFamily="2" charset="2"/>
              <a:buChar char="§"/>
              <a:defRPr sz="2850" b="1">
                <a:solidFill>
                  <a:schemeClr val="lt1"/>
                </a:solidFill>
              </a:defRPr>
            </a:lvl4pPr>
            <a:lvl5pPr marL="1371600" algn="ctr" fontAlgn="base">
              <a:spcBef>
                <a:spcPct val="20000"/>
              </a:spcBef>
              <a:spcAft>
                <a:spcPct val="0"/>
              </a:spcAft>
              <a:buClr>
                <a:schemeClr val="folHlink"/>
              </a:buClr>
              <a:buFont typeface="Wingdings" panose="05000000000000000000" pitchFamily="2" charset="2"/>
              <a:buChar char="§"/>
              <a:defRPr sz="2850" b="1">
                <a:solidFill>
                  <a:schemeClr val="lt1"/>
                </a:solidFill>
              </a:defRPr>
            </a:lvl5pPr>
            <a:lvl6pPr marL="1714500" defTabSz="685800">
              <a:defRPr sz="2850" b="1">
                <a:solidFill>
                  <a:schemeClr val="lt1"/>
                </a:solidFill>
              </a:defRPr>
            </a:lvl6pPr>
            <a:lvl7pPr marL="2057400" defTabSz="685800">
              <a:defRPr sz="2850" b="1">
                <a:solidFill>
                  <a:schemeClr val="lt1"/>
                </a:solidFill>
              </a:defRPr>
            </a:lvl7pPr>
            <a:lvl8pPr marL="2400300" defTabSz="685800">
              <a:defRPr sz="2850" b="1">
                <a:solidFill>
                  <a:schemeClr val="lt1"/>
                </a:solidFill>
              </a:defRPr>
            </a:lvl8pPr>
            <a:lvl9pPr marL="2743200" defTabSz="685800">
              <a:defRPr sz="2850" b="1">
                <a:solidFill>
                  <a:schemeClr val="lt1"/>
                </a:solidFill>
              </a:defRPr>
            </a:lvl9pPr>
          </a:lstStyle>
          <a:p>
            <a:r>
              <a:rPr lang="zh-CN" altLang="en-US" sz="1600" dirty="0">
                <a:solidFill>
                  <a:srgbClr val="87B0C7"/>
                </a:solidFill>
                <a:sym typeface="+mn-lt"/>
              </a:rPr>
              <a:t>Add to</a:t>
            </a:r>
            <a:endParaRPr lang="en-US" altLang="zh-CN" sz="1600" dirty="0">
              <a:solidFill>
                <a:srgbClr val="87B0C7"/>
              </a:solidFill>
              <a:sym typeface="+mn-lt"/>
            </a:endParaRPr>
          </a:p>
          <a:p>
            <a:r>
              <a:rPr lang="zh-CN" altLang="en-US" sz="1600" dirty="0">
                <a:solidFill>
                  <a:srgbClr val="87B0C7"/>
                </a:solidFill>
                <a:sym typeface="+mn-lt"/>
              </a:rPr>
              <a:t>Content</a:t>
            </a:r>
          </a:p>
        </p:txBody>
      </p:sp>
      <p:sp>
        <p:nvSpPr>
          <p:cNvPr id="146" name="同心圆 145"/>
          <p:cNvSpPr/>
          <p:nvPr/>
        </p:nvSpPr>
        <p:spPr>
          <a:xfrm>
            <a:off x="6457099" y="2998279"/>
            <a:ext cx="1798710" cy="1609190"/>
          </a:xfrm>
          <a:prstGeom prst="donut">
            <a:avLst>
              <a:gd name="adj" fmla="val 4879"/>
            </a:avLst>
          </a:pr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en-US" sz="1600" b="1">
              <a:solidFill>
                <a:srgbClr val="87B0C7"/>
              </a:solidFill>
              <a:latin typeface="+mn-ea"/>
              <a:cs typeface="+mn-ea"/>
              <a:sym typeface="+mn-lt"/>
            </a:endParaRPr>
          </a:p>
        </p:txBody>
      </p:sp>
      <p:sp>
        <p:nvSpPr>
          <p:cNvPr id="147" name="椭圆 146"/>
          <p:cNvSpPr/>
          <p:nvPr/>
        </p:nvSpPr>
        <p:spPr>
          <a:xfrm>
            <a:off x="6483953" y="3020025"/>
            <a:ext cx="1750098" cy="1565699"/>
          </a:xfrm>
          <a:prstGeom prst="ellipse">
            <a:avLst/>
          </a:pr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en-US" sz="1600" b="1">
              <a:solidFill>
                <a:srgbClr val="87B0C7"/>
              </a:solidFill>
              <a:latin typeface="+mn-ea"/>
              <a:cs typeface="+mn-ea"/>
              <a:sym typeface="+mn-lt"/>
            </a:endParaRPr>
          </a:p>
        </p:txBody>
      </p:sp>
      <p:sp>
        <p:nvSpPr>
          <p:cNvPr id="145" name="椭圆 144"/>
          <p:cNvSpPr/>
          <p:nvPr/>
        </p:nvSpPr>
        <p:spPr>
          <a:xfrm>
            <a:off x="6698689" y="3193921"/>
            <a:ext cx="1361337" cy="1217900"/>
          </a:xfrm>
          <a:prstGeom prst="ellipse">
            <a:avLst/>
          </a:prstGeom>
          <a:noFill/>
          <a:ln w="22225">
            <a:no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en-US" sz="1600" b="1">
              <a:solidFill>
                <a:srgbClr val="87B0C7"/>
              </a:solidFill>
              <a:latin typeface="+mn-ea"/>
              <a:cs typeface="+mn-ea"/>
              <a:sym typeface="+mn-lt"/>
            </a:endParaRPr>
          </a:p>
        </p:txBody>
      </p:sp>
      <p:sp>
        <p:nvSpPr>
          <p:cNvPr id="143" name="TextBox 27"/>
          <p:cNvSpPr txBox="1"/>
          <p:nvPr/>
        </p:nvSpPr>
        <p:spPr>
          <a:xfrm>
            <a:off x="6978369" y="3417587"/>
            <a:ext cx="1019885" cy="830997"/>
          </a:xfrm>
          <a:prstGeom prst="rect">
            <a:avLst/>
          </a:prstGeom>
          <a:no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fontAlgn="base">
              <a:spcBef>
                <a:spcPts val="0"/>
              </a:spcBef>
              <a:spcAft>
                <a:spcPct val="0"/>
              </a:spcAft>
              <a:buClr>
                <a:schemeClr val="folHlink"/>
              </a:buClr>
              <a:buFont typeface="Wingdings" panose="05000000000000000000" pitchFamily="2" charset="2"/>
              <a:buNone/>
              <a:defRPr sz="2400" b="1">
                <a:solidFill>
                  <a:schemeClr val="accent1"/>
                </a:solidFill>
                <a:latin typeface="+mn-ea"/>
                <a:cs typeface="+mn-ea"/>
              </a:defRPr>
            </a:lvl1pPr>
            <a:lvl2pPr marL="342900" algn="ctr" fontAlgn="base">
              <a:spcBef>
                <a:spcPct val="20000"/>
              </a:spcBef>
              <a:spcAft>
                <a:spcPct val="0"/>
              </a:spcAft>
              <a:buClr>
                <a:schemeClr val="folHlink"/>
              </a:buClr>
              <a:buFont typeface="Wingdings" panose="05000000000000000000" pitchFamily="2" charset="2"/>
              <a:buChar char="§"/>
              <a:defRPr sz="2850" b="1"/>
            </a:lvl2pPr>
            <a:lvl3pPr marL="685800" algn="ctr" fontAlgn="base">
              <a:spcBef>
                <a:spcPct val="20000"/>
              </a:spcBef>
              <a:spcAft>
                <a:spcPct val="0"/>
              </a:spcAft>
              <a:buClr>
                <a:schemeClr val="folHlink"/>
              </a:buClr>
              <a:buFont typeface="Wingdings" panose="05000000000000000000" pitchFamily="2" charset="2"/>
              <a:buChar char="§"/>
              <a:defRPr sz="2850" b="1"/>
            </a:lvl3pPr>
            <a:lvl4pPr marL="1028700" algn="ctr" fontAlgn="base">
              <a:spcBef>
                <a:spcPct val="20000"/>
              </a:spcBef>
              <a:spcAft>
                <a:spcPct val="0"/>
              </a:spcAft>
              <a:buClr>
                <a:schemeClr val="folHlink"/>
              </a:buClr>
              <a:buFont typeface="Wingdings" panose="05000000000000000000" pitchFamily="2" charset="2"/>
              <a:buChar char="§"/>
              <a:defRPr sz="2850" b="1"/>
            </a:lvl4pPr>
            <a:lvl5pPr marL="1371600" algn="ctr" fontAlgn="base">
              <a:spcBef>
                <a:spcPct val="20000"/>
              </a:spcBef>
              <a:spcAft>
                <a:spcPct val="0"/>
              </a:spcAft>
              <a:buClr>
                <a:schemeClr val="folHlink"/>
              </a:buClr>
              <a:buFont typeface="Wingdings" panose="05000000000000000000" pitchFamily="2" charset="2"/>
              <a:buChar char="§"/>
              <a:defRPr sz="2850" b="1"/>
            </a:lvl5pPr>
            <a:lvl6pPr marL="1714500" defTabSz="685800">
              <a:defRPr sz="2850" b="1"/>
            </a:lvl6pPr>
            <a:lvl7pPr marL="2057400" defTabSz="685800">
              <a:defRPr sz="2850" b="1"/>
            </a:lvl7pPr>
            <a:lvl8pPr marL="2400300" defTabSz="685800">
              <a:defRPr sz="2850" b="1"/>
            </a:lvl8pPr>
            <a:lvl9pPr marL="2743200" defTabSz="685800">
              <a:defRPr sz="2850" b="1"/>
            </a:lvl9pPr>
          </a:lstStyle>
          <a:p>
            <a:r>
              <a:rPr lang="zh-CN" altLang="en-US" sz="1600" dirty="0">
                <a:solidFill>
                  <a:srgbClr val="87B0C7"/>
                </a:solidFill>
                <a:sym typeface="+mn-lt"/>
              </a:rPr>
              <a:t>Add to</a:t>
            </a:r>
            <a:endParaRPr lang="en-US" altLang="zh-CN" sz="1600" dirty="0">
              <a:solidFill>
                <a:srgbClr val="87B0C7"/>
              </a:solidFill>
              <a:sym typeface="+mn-lt"/>
            </a:endParaRPr>
          </a:p>
          <a:p>
            <a:r>
              <a:rPr lang="zh-CN" altLang="en-US" sz="1600" dirty="0">
                <a:solidFill>
                  <a:srgbClr val="87B0C7"/>
                </a:solidFill>
                <a:sym typeface="+mn-lt"/>
              </a:rPr>
              <a:t>Content</a:t>
            </a:r>
          </a:p>
        </p:txBody>
      </p:sp>
      <p:sp>
        <p:nvSpPr>
          <p:cNvPr id="153" name="同心圆 152"/>
          <p:cNvSpPr/>
          <p:nvPr/>
        </p:nvSpPr>
        <p:spPr>
          <a:xfrm>
            <a:off x="4163591" y="2998279"/>
            <a:ext cx="1798710" cy="1609190"/>
          </a:xfrm>
          <a:prstGeom prst="donut">
            <a:avLst>
              <a:gd name="adj" fmla="val 4879"/>
            </a:avLst>
          </a:pr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en-US" sz="1600" b="1">
              <a:solidFill>
                <a:srgbClr val="87B0C7"/>
              </a:solidFill>
              <a:latin typeface="+mn-ea"/>
              <a:cs typeface="+mn-ea"/>
              <a:sym typeface="+mn-lt"/>
            </a:endParaRPr>
          </a:p>
        </p:txBody>
      </p:sp>
      <p:sp>
        <p:nvSpPr>
          <p:cNvPr id="154" name="椭圆 153"/>
          <p:cNvSpPr/>
          <p:nvPr/>
        </p:nvSpPr>
        <p:spPr>
          <a:xfrm>
            <a:off x="4190445" y="3020025"/>
            <a:ext cx="1750098" cy="1565699"/>
          </a:xfrm>
          <a:prstGeom prst="ellipse">
            <a:avLst/>
          </a:pr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en-US" sz="1600" b="1">
              <a:solidFill>
                <a:srgbClr val="87B0C7"/>
              </a:solidFill>
              <a:latin typeface="+mn-ea"/>
              <a:cs typeface="+mn-ea"/>
              <a:sym typeface="+mn-lt"/>
            </a:endParaRPr>
          </a:p>
        </p:txBody>
      </p:sp>
      <p:sp>
        <p:nvSpPr>
          <p:cNvPr id="152" name="椭圆 151"/>
          <p:cNvSpPr/>
          <p:nvPr/>
        </p:nvSpPr>
        <p:spPr>
          <a:xfrm>
            <a:off x="4405181" y="3193921"/>
            <a:ext cx="1361337" cy="1217900"/>
          </a:xfrm>
          <a:prstGeom prst="ellipse">
            <a:avLst/>
          </a:prstGeom>
          <a:noFill/>
          <a:ln w="22225">
            <a:no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en-US" sz="1600" b="1">
              <a:solidFill>
                <a:srgbClr val="87B0C7"/>
              </a:solidFill>
              <a:latin typeface="+mn-ea"/>
              <a:cs typeface="+mn-ea"/>
              <a:sym typeface="+mn-lt"/>
            </a:endParaRPr>
          </a:p>
        </p:txBody>
      </p:sp>
      <p:sp>
        <p:nvSpPr>
          <p:cNvPr id="150" name="TextBox 34"/>
          <p:cNvSpPr txBox="1"/>
          <p:nvPr/>
        </p:nvSpPr>
        <p:spPr>
          <a:xfrm>
            <a:off x="4621707" y="3417587"/>
            <a:ext cx="1083040" cy="830997"/>
          </a:xfrm>
          <a:prstGeom prst="rect">
            <a:avLst/>
          </a:prstGeom>
          <a:no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fontAlgn="base">
              <a:spcBef>
                <a:spcPts val="0"/>
              </a:spcBef>
              <a:spcAft>
                <a:spcPct val="0"/>
              </a:spcAft>
              <a:buClr>
                <a:schemeClr val="folHlink"/>
              </a:buClr>
              <a:buFont typeface="Wingdings" panose="05000000000000000000" pitchFamily="2" charset="2"/>
              <a:buNone/>
              <a:defRPr sz="2400" b="1">
                <a:solidFill>
                  <a:schemeClr val="accent1"/>
                </a:solidFill>
                <a:latin typeface="+mn-ea"/>
                <a:cs typeface="+mn-ea"/>
              </a:defRPr>
            </a:lvl1pPr>
            <a:lvl2pPr marL="342900" algn="ctr" fontAlgn="base">
              <a:spcBef>
                <a:spcPct val="20000"/>
              </a:spcBef>
              <a:spcAft>
                <a:spcPct val="0"/>
              </a:spcAft>
              <a:buClr>
                <a:schemeClr val="folHlink"/>
              </a:buClr>
              <a:buFont typeface="Wingdings" panose="05000000000000000000" pitchFamily="2" charset="2"/>
              <a:buChar char="§"/>
              <a:defRPr sz="2850" b="1">
                <a:solidFill>
                  <a:schemeClr val="lt1"/>
                </a:solidFill>
              </a:defRPr>
            </a:lvl2pPr>
            <a:lvl3pPr marL="685800" algn="ctr" fontAlgn="base">
              <a:spcBef>
                <a:spcPct val="20000"/>
              </a:spcBef>
              <a:spcAft>
                <a:spcPct val="0"/>
              </a:spcAft>
              <a:buClr>
                <a:schemeClr val="folHlink"/>
              </a:buClr>
              <a:buFont typeface="Wingdings" panose="05000000000000000000" pitchFamily="2" charset="2"/>
              <a:buChar char="§"/>
              <a:defRPr sz="2850" b="1">
                <a:solidFill>
                  <a:schemeClr val="lt1"/>
                </a:solidFill>
              </a:defRPr>
            </a:lvl3pPr>
            <a:lvl4pPr marL="1028700" algn="ctr" fontAlgn="base">
              <a:spcBef>
                <a:spcPct val="20000"/>
              </a:spcBef>
              <a:spcAft>
                <a:spcPct val="0"/>
              </a:spcAft>
              <a:buClr>
                <a:schemeClr val="folHlink"/>
              </a:buClr>
              <a:buFont typeface="Wingdings" panose="05000000000000000000" pitchFamily="2" charset="2"/>
              <a:buChar char="§"/>
              <a:defRPr sz="2850" b="1">
                <a:solidFill>
                  <a:schemeClr val="lt1"/>
                </a:solidFill>
              </a:defRPr>
            </a:lvl4pPr>
            <a:lvl5pPr marL="1371600" algn="ctr" fontAlgn="base">
              <a:spcBef>
                <a:spcPct val="20000"/>
              </a:spcBef>
              <a:spcAft>
                <a:spcPct val="0"/>
              </a:spcAft>
              <a:buClr>
                <a:schemeClr val="folHlink"/>
              </a:buClr>
              <a:buFont typeface="Wingdings" panose="05000000000000000000" pitchFamily="2" charset="2"/>
              <a:buChar char="§"/>
              <a:defRPr sz="2850" b="1">
                <a:solidFill>
                  <a:schemeClr val="lt1"/>
                </a:solidFill>
              </a:defRPr>
            </a:lvl5pPr>
            <a:lvl6pPr marL="1714500" defTabSz="685800">
              <a:defRPr sz="2850" b="1">
                <a:solidFill>
                  <a:schemeClr val="lt1"/>
                </a:solidFill>
              </a:defRPr>
            </a:lvl6pPr>
            <a:lvl7pPr marL="2057400" defTabSz="685800">
              <a:defRPr sz="2850" b="1">
                <a:solidFill>
                  <a:schemeClr val="lt1"/>
                </a:solidFill>
              </a:defRPr>
            </a:lvl7pPr>
            <a:lvl8pPr marL="2400300" defTabSz="685800">
              <a:defRPr sz="2850" b="1">
                <a:solidFill>
                  <a:schemeClr val="lt1"/>
                </a:solidFill>
              </a:defRPr>
            </a:lvl8pPr>
            <a:lvl9pPr marL="2743200" defTabSz="685800">
              <a:defRPr sz="2850" b="1">
                <a:solidFill>
                  <a:schemeClr val="lt1"/>
                </a:solidFill>
              </a:defRPr>
            </a:lvl9pPr>
          </a:lstStyle>
          <a:p>
            <a:r>
              <a:rPr lang="zh-CN" altLang="en-US" sz="1600" dirty="0">
                <a:solidFill>
                  <a:srgbClr val="87B0C7"/>
                </a:solidFill>
                <a:sym typeface="+mn-lt"/>
              </a:rPr>
              <a:t>Add to</a:t>
            </a:r>
            <a:endParaRPr lang="en-US" altLang="zh-CN" sz="1600" dirty="0">
              <a:solidFill>
                <a:srgbClr val="87B0C7"/>
              </a:solidFill>
              <a:sym typeface="+mn-lt"/>
            </a:endParaRPr>
          </a:p>
          <a:p>
            <a:r>
              <a:rPr lang="zh-CN" altLang="en-US" sz="1600" dirty="0">
                <a:solidFill>
                  <a:srgbClr val="87B0C7"/>
                </a:solidFill>
                <a:sym typeface="+mn-lt"/>
              </a:rPr>
              <a:t>Content</a:t>
            </a:r>
          </a:p>
        </p:txBody>
      </p:sp>
      <p:sp>
        <p:nvSpPr>
          <p:cNvPr id="160" name="同心圆 159"/>
          <p:cNvSpPr/>
          <p:nvPr/>
        </p:nvSpPr>
        <p:spPr>
          <a:xfrm>
            <a:off x="8760728" y="2998279"/>
            <a:ext cx="1798710" cy="1609190"/>
          </a:xfrm>
          <a:prstGeom prst="donut">
            <a:avLst>
              <a:gd name="adj" fmla="val 4879"/>
            </a:avLst>
          </a:pr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en-US" sz="1600" b="1">
              <a:solidFill>
                <a:srgbClr val="87B0C7"/>
              </a:solidFill>
              <a:latin typeface="+mn-ea"/>
              <a:cs typeface="+mn-ea"/>
              <a:sym typeface="+mn-lt"/>
            </a:endParaRPr>
          </a:p>
        </p:txBody>
      </p:sp>
      <p:sp>
        <p:nvSpPr>
          <p:cNvPr id="161" name="椭圆 160"/>
          <p:cNvSpPr/>
          <p:nvPr/>
        </p:nvSpPr>
        <p:spPr>
          <a:xfrm>
            <a:off x="8787582" y="3020025"/>
            <a:ext cx="1750098" cy="1565699"/>
          </a:xfrm>
          <a:prstGeom prst="ellipse">
            <a:avLst/>
          </a:pr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en-US" sz="1600" b="1">
              <a:solidFill>
                <a:srgbClr val="87B0C7"/>
              </a:solidFill>
              <a:latin typeface="+mn-ea"/>
              <a:cs typeface="+mn-ea"/>
              <a:sym typeface="+mn-lt"/>
            </a:endParaRPr>
          </a:p>
        </p:txBody>
      </p:sp>
      <p:sp>
        <p:nvSpPr>
          <p:cNvPr id="159" name="椭圆 158"/>
          <p:cNvSpPr/>
          <p:nvPr/>
        </p:nvSpPr>
        <p:spPr>
          <a:xfrm>
            <a:off x="9002318" y="3193921"/>
            <a:ext cx="1361337" cy="1217900"/>
          </a:xfrm>
          <a:prstGeom prst="ellipse">
            <a:avLst/>
          </a:prstGeom>
          <a:noFill/>
          <a:ln w="22225">
            <a:no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en-US" sz="1600" b="1">
              <a:solidFill>
                <a:srgbClr val="87B0C7"/>
              </a:solidFill>
              <a:latin typeface="+mn-ea"/>
              <a:cs typeface="+mn-ea"/>
              <a:sym typeface="+mn-lt"/>
            </a:endParaRPr>
          </a:p>
        </p:txBody>
      </p:sp>
      <p:sp>
        <p:nvSpPr>
          <p:cNvPr id="157" name="TextBox 41"/>
          <p:cNvSpPr txBox="1"/>
          <p:nvPr/>
        </p:nvSpPr>
        <p:spPr>
          <a:xfrm>
            <a:off x="9281998" y="3417587"/>
            <a:ext cx="1019885" cy="830997"/>
          </a:xfrm>
          <a:prstGeom prst="rect">
            <a:avLst/>
          </a:prstGeom>
          <a:no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fontAlgn="base">
              <a:spcBef>
                <a:spcPts val="0"/>
              </a:spcBef>
              <a:spcAft>
                <a:spcPct val="0"/>
              </a:spcAft>
              <a:buClr>
                <a:schemeClr val="folHlink"/>
              </a:buClr>
              <a:buFont typeface="Wingdings" panose="05000000000000000000" pitchFamily="2" charset="2"/>
              <a:buNone/>
              <a:defRPr sz="2400" b="1">
                <a:solidFill>
                  <a:schemeClr val="accent1"/>
                </a:solidFill>
                <a:latin typeface="+mn-ea"/>
                <a:cs typeface="+mn-ea"/>
              </a:defRPr>
            </a:lvl1pPr>
            <a:lvl2pPr marL="342900" algn="ctr" fontAlgn="base">
              <a:spcBef>
                <a:spcPct val="20000"/>
              </a:spcBef>
              <a:spcAft>
                <a:spcPct val="0"/>
              </a:spcAft>
              <a:buClr>
                <a:schemeClr val="folHlink"/>
              </a:buClr>
              <a:buFont typeface="Wingdings" panose="05000000000000000000" pitchFamily="2" charset="2"/>
              <a:buChar char="§"/>
              <a:defRPr sz="2850" b="1">
                <a:solidFill>
                  <a:schemeClr val="lt1"/>
                </a:solidFill>
              </a:defRPr>
            </a:lvl2pPr>
            <a:lvl3pPr marL="685800" algn="ctr" fontAlgn="base">
              <a:spcBef>
                <a:spcPct val="20000"/>
              </a:spcBef>
              <a:spcAft>
                <a:spcPct val="0"/>
              </a:spcAft>
              <a:buClr>
                <a:schemeClr val="folHlink"/>
              </a:buClr>
              <a:buFont typeface="Wingdings" panose="05000000000000000000" pitchFamily="2" charset="2"/>
              <a:buChar char="§"/>
              <a:defRPr sz="2850" b="1">
                <a:solidFill>
                  <a:schemeClr val="lt1"/>
                </a:solidFill>
              </a:defRPr>
            </a:lvl3pPr>
            <a:lvl4pPr marL="1028700" algn="ctr" fontAlgn="base">
              <a:spcBef>
                <a:spcPct val="20000"/>
              </a:spcBef>
              <a:spcAft>
                <a:spcPct val="0"/>
              </a:spcAft>
              <a:buClr>
                <a:schemeClr val="folHlink"/>
              </a:buClr>
              <a:buFont typeface="Wingdings" panose="05000000000000000000" pitchFamily="2" charset="2"/>
              <a:buChar char="§"/>
              <a:defRPr sz="2850" b="1">
                <a:solidFill>
                  <a:schemeClr val="lt1"/>
                </a:solidFill>
              </a:defRPr>
            </a:lvl4pPr>
            <a:lvl5pPr marL="1371600" algn="ctr" fontAlgn="base">
              <a:spcBef>
                <a:spcPct val="20000"/>
              </a:spcBef>
              <a:spcAft>
                <a:spcPct val="0"/>
              </a:spcAft>
              <a:buClr>
                <a:schemeClr val="folHlink"/>
              </a:buClr>
              <a:buFont typeface="Wingdings" panose="05000000000000000000" pitchFamily="2" charset="2"/>
              <a:buChar char="§"/>
              <a:defRPr sz="2850" b="1">
                <a:solidFill>
                  <a:schemeClr val="lt1"/>
                </a:solidFill>
              </a:defRPr>
            </a:lvl5pPr>
            <a:lvl6pPr marL="1714500" defTabSz="685800">
              <a:defRPr sz="2850" b="1">
                <a:solidFill>
                  <a:schemeClr val="lt1"/>
                </a:solidFill>
              </a:defRPr>
            </a:lvl6pPr>
            <a:lvl7pPr marL="2057400" defTabSz="685800">
              <a:defRPr sz="2850" b="1">
                <a:solidFill>
                  <a:schemeClr val="lt1"/>
                </a:solidFill>
              </a:defRPr>
            </a:lvl7pPr>
            <a:lvl8pPr marL="2400300" defTabSz="685800">
              <a:defRPr sz="2850" b="1">
                <a:solidFill>
                  <a:schemeClr val="lt1"/>
                </a:solidFill>
              </a:defRPr>
            </a:lvl8pPr>
            <a:lvl9pPr marL="2743200" defTabSz="685800">
              <a:defRPr sz="2850" b="1">
                <a:solidFill>
                  <a:schemeClr val="lt1"/>
                </a:solidFill>
              </a:defRPr>
            </a:lvl9pPr>
          </a:lstStyle>
          <a:p>
            <a:r>
              <a:rPr lang="zh-CN" altLang="en-US" sz="1600" dirty="0">
                <a:solidFill>
                  <a:srgbClr val="87B0C7"/>
                </a:solidFill>
                <a:sym typeface="+mn-lt"/>
              </a:rPr>
              <a:t>Add to</a:t>
            </a:r>
            <a:endParaRPr lang="en-US" altLang="zh-CN" sz="1600" dirty="0">
              <a:solidFill>
                <a:srgbClr val="87B0C7"/>
              </a:solidFill>
              <a:sym typeface="+mn-lt"/>
            </a:endParaRPr>
          </a:p>
          <a:p>
            <a:r>
              <a:rPr lang="zh-CN" altLang="en-US" sz="1600" dirty="0">
                <a:solidFill>
                  <a:srgbClr val="87B0C7"/>
                </a:solidFill>
                <a:sym typeface="+mn-lt"/>
              </a:rPr>
              <a:t>Content</a:t>
            </a:r>
          </a:p>
        </p:txBody>
      </p:sp>
      <p:sp>
        <p:nvSpPr>
          <p:cNvPr id="47" name="矩形 46"/>
          <p:cNvSpPr/>
          <p:nvPr/>
        </p:nvSpPr>
        <p:spPr>
          <a:xfrm>
            <a:off x="1335123" y="451832"/>
            <a:ext cx="1107996" cy="646331"/>
          </a:xfrm>
          <a:prstGeom prst="rect">
            <a:avLst/>
          </a:prstGeom>
        </p:spPr>
        <p:txBody>
          <a:bodyPr wrap="none">
            <a:spAutoFit/>
          </a:bodyPr>
          <a:lstStyle/>
          <a:p>
            <a:r>
              <a:rPr lang="zh-CN" altLang="en-US" sz="3600" b="1" dirty="0">
                <a:solidFill>
                  <a:schemeClr val="bg1"/>
                </a:solidFill>
                <a:latin typeface="+mn-ea"/>
                <a:cs typeface="+mn-ea"/>
              </a:rPr>
              <a:t>Title</a:t>
            </a:r>
          </a:p>
        </p:txBody>
      </p:sp>
      <p:sp>
        <p:nvSpPr>
          <p:cNvPr id="48" name="文本框 47"/>
          <p:cNvSpPr txBox="1"/>
          <p:nvPr/>
        </p:nvSpPr>
        <p:spPr>
          <a:xfrm>
            <a:off x="12192000" y="9372600"/>
            <a:ext cx="877163" cy="369332"/>
          </a:xfrm>
          <a:prstGeom prst="rect">
            <a:avLst/>
          </a:prstGeom>
          <a:noFill/>
        </p:spPr>
        <p:txBody>
          <a:bodyPr wrap="none" rtlCol="0">
            <a:spAutoFit/>
          </a:bodyPr>
          <a:lstStyle/>
          <a:p>
            <a:r>
              <a:rPr lang="zh-CN" altLang="en-US" dirty="0"/>
              <a:t>Delay character</a:t>
            </a:r>
          </a:p>
        </p:txBody>
      </p:sp>
    </p:spTree>
    <p:extLst>
      <p:ext uri="{BB962C8B-B14F-4D97-AF65-F5344CB8AC3E}">
        <p14:creationId xmlns:p14="http://schemas.microsoft.com/office/powerpoint/2010/main" val="2170160552"/>
      </p:ext>
    </p:extLst>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fade">
                                      <p:cBhvr>
                                        <p:cTn id="7" dur="1000"/>
                                        <p:tgtEl>
                                          <p:spTgt spid="122"/>
                                        </p:tgtEl>
                                      </p:cBhvr>
                                    </p:animEffect>
                                    <p:anim calcmode="lin" valueType="num">
                                      <p:cBhvr>
                                        <p:cTn id="8" dur="1000" fill="hold"/>
                                        <p:tgtEl>
                                          <p:spTgt spid="122"/>
                                        </p:tgtEl>
                                        <p:attrNameLst>
                                          <p:attrName>ppt_x</p:attrName>
                                        </p:attrNameLst>
                                      </p:cBhvr>
                                      <p:tavLst>
                                        <p:tav tm="0">
                                          <p:val>
                                            <p:strVal val="#ppt_x"/>
                                          </p:val>
                                        </p:tav>
                                        <p:tav tm="100000">
                                          <p:val>
                                            <p:strVal val="#ppt_x"/>
                                          </p:val>
                                        </p:tav>
                                      </p:tavLst>
                                    </p:anim>
                                    <p:anim calcmode="lin" valueType="num">
                                      <p:cBhvr>
                                        <p:cTn id="9" dur="1000" fill="hold"/>
                                        <p:tgtEl>
                                          <p:spTgt spid="12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8"/>
                                        </p:tgtEl>
                                        <p:attrNameLst>
                                          <p:attrName>style.visibility</p:attrName>
                                        </p:attrNameLst>
                                      </p:cBhvr>
                                      <p:to>
                                        <p:strVal val="visible"/>
                                      </p:to>
                                    </p:set>
                                    <p:animEffect transition="in" filter="fade">
                                      <p:cBhvr>
                                        <p:cTn id="12" dur="1000"/>
                                        <p:tgtEl>
                                          <p:spTgt spid="128"/>
                                        </p:tgtEl>
                                      </p:cBhvr>
                                    </p:animEffect>
                                    <p:anim calcmode="lin" valueType="num">
                                      <p:cBhvr>
                                        <p:cTn id="13" dur="1000" fill="hold"/>
                                        <p:tgtEl>
                                          <p:spTgt spid="128"/>
                                        </p:tgtEl>
                                        <p:attrNameLst>
                                          <p:attrName>ppt_x</p:attrName>
                                        </p:attrNameLst>
                                      </p:cBhvr>
                                      <p:tavLst>
                                        <p:tav tm="0">
                                          <p:val>
                                            <p:strVal val="#ppt_x"/>
                                          </p:val>
                                        </p:tav>
                                        <p:tav tm="100000">
                                          <p:val>
                                            <p:strVal val="#ppt_x"/>
                                          </p:val>
                                        </p:tav>
                                      </p:tavLst>
                                    </p:anim>
                                    <p:anim calcmode="lin" valueType="num">
                                      <p:cBhvr>
                                        <p:cTn id="14" dur="1000" fill="hold"/>
                                        <p:tgtEl>
                                          <p:spTgt spid="128"/>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25"/>
                                        </p:tgtEl>
                                        <p:attrNameLst>
                                          <p:attrName>style.visibility</p:attrName>
                                        </p:attrNameLst>
                                      </p:cBhvr>
                                      <p:to>
                                        <p:strVal val="visible"/>
                                      </p:to>
                                    </p:set>
                                    <p:animEffect transition="in" filter="fade">
                                      <p:cBhvr>
                                        <p:cTn id="17" dur="1000"/>
                                        <p:tgtEl>
                                          <p:spTgt spid="125"/>
                                        </p:tgtEl>
                                      </p:cBhvr>
                                    </p:animEffect>
                                    <p:anim calcmode="lin" valueType="num">
                                      <p:cBhvr>
                                        <p:cTn id="18" dur="1000" fill="hold"/>
                                        <p:tgtEl>
                                          <p:spTgt spid="125"/>
                                        </p:tgtEl>
                                        <p:attrNameLst>
                                          <p:attrName>ppt_x</p:attrName>
                                        </p:attrNameLst>
                                      </p:cBhvr>
                                      <p:tavLst>
                                        <p:tav tm="0">
                                          <p:val>
                                            <p:strVal val="#ppt_x"/>
                                          </p:val>
                                        </p:tav>
                                        <p:tav tm="100000">
                                          <p:val>
                                            <p:strVal val="#ppt_x"/>
                                          </p:val>
                                        </p:tav>
                                      </p:tavLst>
                                    </p:anim>
                                    <p:anim calcmode="lin" valueType="num">
                                      <p:cBhvr>
                                        <p:cTn id="19" dur="1000" fill="hold"/>
                                        <p:tgtEl>
                                          <p:spTgt spid="125"/>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31"/>
                                        </p:tgtEl>
                                        <p:attrNameLst>
                                          <p:attrName>style.visibility</p:attrName>
                                        </p:attrNameLst>
                                      </p:cBhvr>
                                      <p:to>
                                        <p:strVal val="visible"/>
                                      </p:to>
                                    </p:set>
                                    <p:animEffect transition="in" filter="fade">
                                      <p:cBhvr>
                                        <p:cTn id="22" dur="1000"/>
                                        <p:tgtEl>
                                          <p:spTgt spid="131"/>
                                        </p:tgtEl>
                                      </p:cBhvr>
                                    </p:animEffect>
                                    <p:anim calcmode="lin" valueType="num">
                                      <p:cBhvr>
                                        <p:cTn id="23" dur="1000" fill="hold"/>
                                        <p:tgtEl>
                                          <p:spTgt spid="131"/>
                                        </p:tgtEl>
                                        <p:attrNameLst>
                                          <p:attrName>ppt_x</p:attrName>
                                        </p:attrNameLst>
                                      </p:cBhvr>
                                      <p:tavLst>
                                        <p:tav tm="0">
                                          <p:val>
                                            <p:strVal val="#ppt_x"/>
                                          </p:val>
                                        </p:tav>
                                        <p:tav tm="100000">
                                          <p:val>
                                            <p:strVal val="#ppt_x"/>
                                          </p:val>
                                        </p:tav>
                                      </p:tavLst>
                                    </p:anim>
                                    <p:anim calcmode="lin" valueType="num">
                                      <p:cBhvr>
                                        <p:cTn id="24" dur="1000" fill="hold"/>
                                        <p:tgtEl>
                                          <p:spTgt spid="131"/>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22" presetClass="entr" presetSubtype="4" fill="hold" grpId="0" nodeType="after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wipe(down)">
                                      <p:cBhvr>
                                        <p:cTn id="28"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88941" y="4591143"/>
            <a:ext cx="11628438" cy="1463040"/>
            <a:chOff x="650449" y="2627615"/>
            <a:chExt cx="10186187" cy="972152"/>
          </a:xfrm>
        </p:grpSpPr>
        <p:sp>
          <p:nvSpPr>
            <p:cNvPr id="9" name="矩形 8"/>
            <p:cNvSpPr/>
            <p:nvPr/>
          </p:nvSpPr>
          <p:spPr>
            <a:xfrm>
              <a:off x="1293463" y="2627615"/>
              <a:ext cx="8431731" cy="972152"/>
            </a:xfrm>
            <a:prstGeom prst="rect">
              <a:avLst/>
            </a:prstGeom>
            <a:noFill/>
            <a:ln>
              <a:noFill/>
            </a:ln>
            <a:effectLst>
              <a:outerShdw blurRad="558800" sx="102000" sy="102000" algn="ct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6" name="矩形 5"/>
            <p:cNvSpPr/>
            <p:nvPr/>
          </p:nvSpPr>
          <p:spPr>
            <a:xfrm>
              <a:off x="650449" y="2627615"/>
              <a:ext cx="10186187" cy="97215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endParaRPr>
            </a:p>
          </p:txBody>
        </p:sp>
      </p:grpSp>
      <p:sp>
        <p:nvSpPr>
          <p:cNvPr id="10" name="矩形 9"/>
          <p:cNvSpPr/>
          <p:nvPr/>
        </p:nvSpPr>
        <p:spPr>
          <a:xfrm>
            <a:off x="1335123" y="451832"/>
            <a:ext cx="1107996" cy="646331"/>
          </a:xfrm>
          <a:prstGeom prst="rect">
            <a:avLst/>
          </a:prstGeom>
        </p:spPr>
        <p:txBody>
          <a:bodyPr wrap="none">
            <a:spAutoFit/>
          </a:bodyPr>
          <a:lstStyle/>
          <a:p>
            <a:r>
              <a:rPr lang="zh-CN" altLang="en-US" sz="3600" b="1" dirty="0">
                <a:solidFill>
                  <a:schemeClr val="bg1"/>
                </a:solidFill>
                <a:latin typeface="+mn-ea"/>
                <a:cs typeface="+mn-ea"/>
              </a:rPr>
              <a:t>Title</a:t>
            </a:r>
          </a:p>
        </p:txBody>
      </p:sp>
      <p:sp>
        <p:nvSpPr>
          <p:cNvPr id="8" name="矩形 7"/>
          <p:cNvSpPr/>
          <p:nvPr/>
        </p:nvSpPr>
        <p:spPr>
          <a:xfrm>
            <a:off x="1309706" y="5322663"/>
            <a:ext cx="7917582" cy="652486"/>
          </a:xfrm>
          <a:prstGeom prst="rect">
            <a:avLst/>
          </a:prstGeom>
        </p:spPr>
        <p:txBody>
          <a:bodyPr wrap="square">
            <a:spAutoFit/>
          </a:bodyPr>
          <a:lstStyle/>
          <a:p>
            <a:pPr>
              <a:lnSpc>
                <a:spcPct val="130000"/>
              </a:lnSpc>
            </a:pPr>
            <a:r>
              <a:rPr lang="zh-CN" altLang="en-US" sz="1400" dirty="0">
                <a:solidFill>
                  <a:schemeClr val="bg1"/>
                </a:solidFill>
                <a:latin typeface="+mn-ea"/>
                <a:cs typeface="+mn-ea"/>
              </a:rPr>
              <a:t>Title numbers, etc., can be changed by clicking and re-entering, and the font, font size, color, line spacing, and so on can be modified in the "Start" panel at the top. Suggested body</a:t>
            </a:r>
            <a:r>
              <a:rPr lang="en-US" altLang="zh-CN" sz="1400" dirty="0">
                <a:solidFill>
                  <a:schemeClr val="bg1"/>
                </a:solidFill>
                <a:latin typeface="+mn-ea"/>
                <a:cs typeface="+mn-ea"/>
              </a:rPr>
              <a:t>10-16</a:t>
            </a:r>
            <a:r>
              <a:rPr lang="zh-CN" altLang="en-US" sz="1400" dirty="0">
                <a:solidFill>
                  <a:schemeClr val="bg1"/>
                </a:solidFill>
                <a:latin typeface="+mn-ea"/>
                <a:cs typeface="+mn-ea"/>
              </a:rPr>
              <a:t>Word number,</a:t>
            </a:r>
            <a:r>
              <a:rPr lang="en-US" altLang="zh-CN" sz="1400" dirty="0">
                <a:solidFill>
                  <a:schemeClr val="bg1"/>
                </a:solidFill>
                <a:latin typeface="+mn-ea"/>
                <a:cs typeface="+mn-ea"/>
              </a:rPr>
              <a:t>1.3</a:t>
            </a:r>
            <a:r>
              <a:rPr lang="zh-CN" altLang="en-US" sz="1400" dirty="0">
                <a:solidFill>
                  <a:schemeClr val="bg1"/>
                </a:solidFill>
                <a:latin typeface="+mn-ea"/>
                <a:cs typeface="+mn-ea"/>
              </a:rPr>
              <a:t>Fold the word spacing.</a:t>
            </a:r>
          </a:p>
        </p:txBody>
      </p:sp>
      <p:sp>
        <p:nvSpPr>
          <p:cNvPr id="12" name="矩形 11"/>
          <p:cNvSpPr/>
          <p:nvPr/>
        </p:nvSpPr>
        <p:spPr>
          <a:xfrm>
            <a:off x="1335123" y="4726153"/>
            <a:ext cx="7493106" cy="592085"/>
          </a:xfrm>
          <a:prstGeom prst="rect">
            <a:avLst/>
          </a:prstGeom>
        </p:spPr>
        <p:txBody>
          <a:bodyPr wrap="square">
            <a:spAutoFit/>
          </a:bodyPr>
          <a:lstStyle/>
          <a:p>
            <a:pPr lvl="0">
              <a:lnSpc>
                <a:spcPct val="130000"/>
              </a:lnSpc>
            </a:pPr>
            <a:r>
              <a:rPr lang="zh-CN" altLang="en-US" sz="2800" b="1" dirty="0">
                <a:solidFill>
                  <a:schemeClr val="bg1"/>
                </a:solidFill>
                <a:cs typeface="+mn-ea"/>
              </a:rPr>
              <a:t>Click here to add a title</a:t>
            </a:r>
            <a:endParaRPr lang="en-US" altLang="zh-CN" sz="2800" b="1" dirty="0">
              <a:solidFill>
                <a:schemeClr val="bg1"/>
              </a:solidFill>
              <a:cs typeface="+mn-ea"/>
            </a:endParaRPr>
          </a:p>
        </p:txBody>
      </p:sp>
      <p:graphicFrame>
        <p:nvGraphicFramePr>
          <p:cNvPr id="15" name="图表 14"/>
          <p:cNvGraphicFramePr/>
          <p:nvPr>
            <p:extLst>
              <p:ext uri="{D42A27DB-BD31-4B8C-83A1-F6EECF244321}">
                <p14:modId xmlns:p14="http://schemas.microsoft.com/office/powerpoint/2010/main" val="606570110"/>
              </p:ext>
            </p:extLst>
          </p:nvPr>
        </p:nvGraphicFramePr>
        <p:xfrm>
          <a:off x="822762" y="828625"/>
          <a:ext cx="10560797" cy="3828771"/>
        </p:xfrm>
        <a:graphic>
          <a:graphicData uri="http://schemas.openxmlformats.org/drawingml/2006/chart">
            <c:chart xmlns:c="http://schemas.openxmlformats.org/drawingml/2006/chart" xmlns:r="http://schemas.openxmlformats.org/officeDocument/2006/relationships" r:id="rId4"/>
          </a:graphicData>
        </a:graphic>
      </p:graphicFrame>
      <p:sp>
        <p:nvSpPr>
          <p:cNvPr id="13" name="灯片编号占位符 12"/>
          <p:cNvSpPr>
            <a:spLocks noGrp="1"/>
          </p:cNvSpPr>
          <p:nvPr>
            <p:ph type="sldNum" sz="quarter" idx="4"/>
          </p:nvPr>
        </p:nvSpPr>
        <p:spPr/>
        <p:txBody>
          <a:bodyPr/>
          <a:lstStyle/>
          <a:p>
            <a:fld id="{D2E042B1-D278-4E51-A271-6D683C342161}" type="slidenum">
              <a:rPr lang="zh-CN" altLang="en-US" smtClean="0">
                <a:cs typeface="+mn-ea"/>
              </a:rPr>
              <a:pPr/>
              <a:t>7</a:t>
            </a:fld>
            <a:endParaRPr lang="zh-CN" altLang="en-US">
              <a:cs typeface="+mn-ea"/>
            </a:endParaRPr>
          </a:p>
        </p:txBody>
      </p:sp>
      <p:sp>
        <p:nvSpPr>
          <p:cNvPr id="16" name="文本框 15"/>
          <p:cNvSpPr txBox="1"/>
          <p:nvPr/>
        </p:nvSpPr>
        <p:spPr>
          <a:xfrm>
            <a:off x="12192000" y="9372600"/>
            <a:ext cx="877163" cy="369332"/>
          </a:xfrm>
          <a:prstGeom prst="rect">
            <a:avLst/>
          </a:prstGeom>
          <a:noFill/>
        </p:spPr>
        <p:txBody>
          <a:bodyPr wrap="none" rtlCol="0">
            <a:spAutoFit/>
          </a:bodyPr>
          <a:lstStyle/>
          <a:p>
            <a:r>
              <a:rPr lang="zh-CN" altLang="en-US" dirty="0"/>
              <a:t>Delay character</a:t>
            </a:r>
          </a:p>
        </p:txBody>
      </p:sp>
      <p:pic>
        <p:nvPicPr>
          <p:cNvPr id="18" name="图片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21461" y="5364980"/>
            <a:ext cx="745486" cy="754589"/>
          </a:xfrm>
          <a:prstGeom prst="rect">
            <a:avLst/>
          </a:prstGeom>
        </p:spPr>
      </p:pic>
      <p:pic>
        <p:nvPicPr>
          <p:cNvPr id="19" name="图片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7856502">
            <a:off x="9991028" y="6283764"/>
            <a:ext cx="375710" cy="515539"/>
          </a:xfrm>
          <a:prstGeom prst="rect">
            <a:avLst/>
          </a:prstGeom>
        </p:spPr>
      </p:pic>
      <p:pic>
        <p:nvPicPr>
          <p:cNvPr id="20" name="图片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9004921">
            <a:off x="11838878" y="5997659"/>
            <a:ext cx="375710" cy="515539"/>
          </a:xfrm>
          <a:prstGeom prst="rect">
            <a:avLst/>
          </a:prstGeom>
        </p:spPr>
      </p:pic>
      <p:pic>
        <p:nvPicPr>
          <p:cNvPr id="25" name="图片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7856502">
            <a:off x="10143428" y="6436164"/>
            <a:ext cx="375710" cy="515539"/>
          </a:xfrm>
          <a:prstGeom prst="rect">
            <a:avLst/>
          </a:prstGeom>
        </p:spPr>
      </p:pic>
      <p:pic>
        <p:nvPicPr>
          <p:cNvPr id="27" name="图片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47753" y="6255428"/>
            <a:ext cx="745486" cy="754589"/>
          </a:xfrm>
          <a:prstGeom prst="rect">
            <a:avLst/>
          </a:prstGeom>
        </p:spPr>
      </p:pic>
    </p:spTree>
    <p:extLst>
      <p:ext uri="{BB962C8B-B14F-4D97-AF65-F5344CB8AC3E}">
        <p14:creationId xmlns:p14="http://schemas.microsoft.com/office/powerpoint/2010/main" val="2917110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a14="http://schemas.microsoft.com/office/drawing/2010/main" xmlns:c="http://schemas.openxmlformats.org/drawingml/2006/chart" xmlns:p14="http://schemas.microsoft.com/office/powerpoint/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14" presetClass="entr" presetSubtype="10" fill="hold" grpId="0" nodeType="afterEffect">
                                  <p:stCondLst>
                                    <p:cond delay="0"/>
                                  </p:stCondLst>
                                  <p:iterate type="wd">
                                    <p:tmPct val="10000"/>
                                  </p:iterate>
                                  <p:childTnLst>
                                    <p:set>
                                      <p:cBhvr>
                                        <p:cTn id="14" dur="1" fill="hold">
                                          <p:stCondLst>
                                            <p:cond delay="0"/>
                                          </p:stCondLst>
                                        </p:cTn>
                                        <p:tgtEl>
                                          <p:spTgt spid="12"/>
                                        </p:tgtEl>
                                        <p:attrNameLst>
                                          <p:attrName>style.visibility</p:attrName>
                                        </p:attrNameLst>
                                      </p:cBhvr>
                                      <p:to>
                                        <p:strVal val="visible"/>
                                      </p:to>
                                    </p:set>
                                    <p:animEffect transition="in" filter="randombar(horizontal)">
                                      <p:cBhvr>
                                        <p:cTn id="15" dur="500"/>
                                        <p:tgtEl>
                                          <p:spTgt spid="12"/>
                                        </p:tgtEl>
                                      </p:cBhvr>
                                    </p:animEffect>
                                  </p:childTnLst>
                                </p:cTn>
                              </p:par>
                              <p:par>
                                <p:cTn id="16" presetID="14" presetClass="entr" presetSubtype="10" fill="hold" grpId="0" nodeType="withEffect">
                                  <p:stCondLst>
                                    <p:cond delay="0"/>
                                  </p:stCondLst>
                                  <p:iterate type="wd">
                                    <p:tmPct val="10000"/>
                                  </p:iterate>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par>
                          <p:cTn id="19" fill="hold">
                            <p:stCondLst>
                              <p:cond delay="3550"/>
                            </p:stCondLst>
                            <p:childTnLst>
                              <p:par>
                                <p:cTn id="20" presetID="22" presetClass="entr" presetSubtype="4"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Graphic spid="15" grpId="0">
        <p:bldAsOne/>
      </p:bldGraphic>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7B0C7"/>
        </a:solidFill>
        <a:effectLst/>
      </p:bgPr>
    </p:bg>
    <p:spTree>
      <p:nvGrpSpPr>
        <p:cNvPr id="1" name=""/>
        <p:cNvGrpSpPr/>
        <p:nvPr/>
      </p:nvGrpSpPr>
      <p:grpSpPr>
        <a:xfrm>
          <a:off x="0" y="0"/>
          <a:ext cx="0" cy="0"/>
          <a:chOff x="0" y="0"/>
          <a:chExt cx="0" cy="0"/>
        </a:xfrm>
      </p:grpSpPr>
      <p:sp>
        <p:nvSpPr>
          <p:cNvPr id="19" name="Freeform 10"/>
          <p:cNvSpPr/>
          <p:nvPr/>
        </p:nvSpPr>
        <p:spPr bwMode="auto">
          <a:xfrm>
            <a:off x="1629096" y="1297790"/>
            <a:ext cx="9459459" cy="4684887"/>
          </a:xfrm>
          <a:custGeom>
            <a:avLst/>
            <a:gdLst>
              <a:gd name="T0" fmla="*/ 660 w 668"/>
              <a:gd name="T1" fmla="*/ 0 h 331"/>
              <a:gd name="T2" fmla="*/ 8 w 668"/>
              <a:gd name="T3" fmla="*/ 0 h 331"/>
              <a:gd name="T4" fmla="*/ 0 w 668"/>
              <a:gd name="T5" fmla="*/ 9 h 331"/>
              <a:gd name="T6" fmla="*/ 0 w 668"/>
              <a:gd name="T7" fmla="*/ 323 h 331"/>
              <a:gd name="T8" fmla="*/ 8 w 668"/>
              <a:gd name="T9" fmla="*/ 331 h 331"/>
              <a:gd name="T10" fmla="*/ 660 w 668"/>
              <a:gd name="T11" fmla="*/ 331 h 331"/>
              <a:gd name="T12" fmla="*/ 668 w 668"/>
              <a:gd name="T13" fmla="*/ 323 h 331"/>
              <a:gd name="T14" fmla="*/ 668 w 668"/>
              <a:gd name="T15" fmla="*/ 9 h 331"/>
              <a:gd name="T16" fmla="*/ 660 w 668"/>
              <a:gd name="T17"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8" h="331">
                <a:moveTo>
                  <a:pt x="660" y="0"/>
                </a:moveTo>
                <a:lnTo>
                  <a:pt x="8" y="0"/>
                </a:lnTo>
                <a:cubicBezTo>
                  <a:pt x="4" y="0"/>
                  <a:pt x="0" y="4"/>
                  <a:pt x="0" y="9"/>
                </a:cubicBezTo>
                <a:lnTo>
                  <a:pt x="0" y="323"/>
                </a:lnTo>
                <a:cubicBezTo>
                  <a:pt x="0" y="327"/>
                  <a:pt x="4" y="331"/>
                  <a:pt x="8" y="331"/>
                </a:cubicBezTo>
                <a:lnTo>
                  <a:pt x="660" y="331"/>
                </a:lnTo>
                <a:cubicBezTo>
                  <a:pt x="665" y="331"/>
                  <a:pt x="668" y="327"/>
                  <a:pt x="668" y="323"/>
                </a:cubicBezTo>
                <a:lnTo>
                  <a:pt x="668" y="9"/>
                </a:lnTo>
                <a:cubicBezTo>
                  <a:pt x="668" y="4"/>
                  <a:pt x="665" y="0"/>
                  <a:pt x="660" y="0"/>
                </a:cubicBezTo>
              </a:path>
            </a:pathLst>
          </a:custGeom>
          <a:gradFill flip="none" rotWithShape="1">
            <a:gsLst>
              <a:gs pos="64000">
                <a:srgbClr val="FFFFFF"/>
              </a:gs>
              <a:gs pos="0">
                <a:srgbClr val="DEDFE1"/>
              </a:gs>
            </a:gsLst>
            <a:path path="circle">
              <a:fillToRect l="100000" b="100000"/>
            </a:path>
            <a:tileRect t="-100000" r="-100000"/>
          </a:gradFill>
          <a:ln w="1270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25400"/>
          </a:sp3d>
        </p:spPr>
        <p:txBody>
          <a:bodyPr vert="horz" wrap="square" lIns="121920" tIns="60960" rIns="121920" bIns="60960" numCol="1" anchor="t" anchorCtr="0" compatLnSpc="1"/>
          <a:lstStyle/>
          <a:p>
            <a:endParaRPr lang="zh-CN" altLang="en-US" sz="2400"/>
          </a:p>
        </p:txBody>
      </p:sp>
      <p:sp>
        <p:nvSpPr>
          <p:cNvPr id="20" name="Freeform 11"/>
          <p:cNvSpPr/>
          <p:nvPr/>
        </p:nvSpPr>
        <p:spPr bwMode="auto">
          <a:xfrm>
            <a:off x="10309707" y="5189668"/>
            <a:ext cx="778848" cy="793008"/>
          </a:xfrm>
          <a:custGeom>
            <a:avLst/>
            <a:gdLst>
              <a:gd name="T0" fmla="*/ 55 w 55"/>
              <a:gd name="T1" fmla="*/ 0 h 56"/>
              <a:gd name="T2" fmla="*/ 0 w 55"/>
              <a:gd name="T3" fmla="*/ 56 h 56"/>
              <a:gd name="T4" fmla="*/ 3 w 55"/>
              <a:gd name="T5" fmla="*/ 56 h 56"/>
              <a:gd name="T6" fmla="*/ 49 w 55"/>
              <a:gd name="T7" fmla="*/ 56 h 56"/>
              <a:gd name="T8" fmla="*/ 55 w 55"/>
              <a:gd name="T9" fmla="*/ 50 h 56"/>
              <a:gd name="T10" fmla="*/ 55 w 55"/>
              <a:gd name="T11" fmla="*/ 2 h 56"/>
              <a:gd name="T12" fmla="*/ 55 w 55"/>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55" h="56">
                <a:moveTo>
                  <a:pt x="55" y="0"/>
                </a:moveTo>
                <a:cubicBezTo>
                  <a:pt x="37" y="19"/>
                  <a:pt x="19" y="37"/>
                  <a:pt x="0" y="56"/>
                </a:cubicBezTo>
                <a:cubicBezTo>
                  <a:pt x="1" y="56"/>
                  <a:pt x="2" y="56"/>
                  <a:pt x="3" y="56"/>
                </a:cubicBezTo>
                <a:lnTo>
                  <a:pt x="49" y="56"/>
                </a:lnTo>
                <a:cubicBezTo>
                  <a:pt x="52" y="56"/>
                  <a:pt x="55" y="51"/>
                  <a:pt x="55" y="50"/>
                </a:cubicBezTo>
                <a:lnTo>
                  <a:pt x="55" y="2"/>
                </a:lnTo>
                <a:lnTo>
                  <a:pt x="55" y="0"/>
                </a:lnTo>
              </a:path>
            </a:pathLst>
          </a:custGeom>
          <a:solidFill>
            <a:srgbClr val="87B0C7"/>
          </a:solidFill>
          <a:ln w="0">
            <a:noFill/>
            <a:prstDash val="solid"/>
            <a:round/>
          </a:ln>
          <a:effectLst>
            <a:outerShdw blurRad="190500" dist="228600" dir="2700000" algn="ctr">
              <a:srgbClr val="000000">
                <a:alpha val="30000"/>
              </a:srgbClr>
            </a:outerShdw>
          </a:effectLst>
        </p:spPr>
        <p:txBody>
          <a:bodyPr vert="horz" wrap="square" lIns="121920" tIns="60960" rIns="121920" bIns="60960" numCol="1" anchor="t" anchorCtr="0" compatLnSpc="1"/>
          <a:lstStyle/>
          <a:p>
            <a:endParaRPr lang="zh-CN" altLang="en-US" sz="2400"/>
          </a:p>
        </p:txBody>
      </p:sp>
      <p:sp>
        <p:nvSpPr>
          <p:cNvPr id="22" name="燕尾形 21"/>
          <p:cNvSpPr/>
          <p:nvPr/>
        </p:nvSpPr>
        <p:spPr>
          <a:xfrm>
            <a:off x="10775632" y="5692616"/>
            <a:ext cx="192021" cy="192021"/>
          </a:xfrm>
          <a:prstGeom prst="chevro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23" name="TextBox 22"/>
          <p:cNvSpPr txBox="1"/>
          <p:nvPr/>
        </p:nvSpPr>
        <p:spPr>
          <a:xfrm>
            <a:off x="2697920" y="981659"/>
            <a:ext cx="1503938" cy="2939266"/>
          </a:xfrm>
          <a:prstGeom prst="rect">
            <a:avLst/>
          </a:prstGeom>
          <a:noFill/>
        </p:spPr>
        <p:txBody>
          <a:bodyPr wrap="none" rtlCol="0">
            <a:spAutoFit/>
          </a:bodyPr>
          <a:lstStyle/>
          <a:p>
            <a:r>
              <a:rPr lang="en-US" altLang="zh-CN" sz="18500" b="1" dirty="0">
                <a:solidFill>
                  <a:srgbClr val="87B0C7"/>
                </a:solidFill>
                <a:latin typeface="Arial" pitchFamily="34" charset="0"/>
                <a:cs typeface="Arial" pitchFamily="34" charset="0"/>
              </a:rPr>
              <a:t>2</a:t>
            </a:r>
            <a:endParaRPr lang="zh-CN" altLang="en-US" sz="18500" b="1" dirty="0">
              <a:solidFill>
                <a:srgbClr val="87B0C7"/>
              </a:solidFill>
              <a:latin typeface="Arial" pitchFamily="34" charset="0"/>
              <a:cs typeface="Arial" pitchFamily="34" charset="0"/>
            </a:endParaRPr>
          </a:p>
        </p:txBody>
      </p:sp>
      <p:sp>
        <p:nvSpPr>
          <p:cNvPr id="39" name="TextBox 38"/>
          <p:cNvSpPr txBox="1"/>
          <p:nvPr/>
        </p:nvSpPr>
        <p:spPr>
          <a:xfrm>
            <a:off x="4367808" y="1560035"/>
            <a:ext cx="1277914" cy="748988"/>
          </a:xfrm>
          <a:prstGeom prst="rect">
            <a:avLst/>
          </a:prstGeom>
          <a:noFill/>
        </p:spPr>
        <p:txBody>
          <a:bodyPr wrap="none" rtlCol="0">
            <a:spAutoFit/>
          </a:bodyPr>
          <a:lstStyle/>
          <a:p>
            <a:r>
              <a:rPr lang="zh-CN" altLang="en-US" sz="4267" b="1" dirty="0">
                <a:solidFill>
                  <a:srgbClr val="87B0C7"/>
                </a:solidFill>
                <a:latin typeface="微软雅黑" pitchFamily="34" charset="-122"/>
                <a:ea typeface="微软雅黑" pitchFamily="34" charset="-122"/>
              </a:rPr>
              <a:t>Title</a:t>
            </a:r>
          </a:p>
        </p:txBody>
      </p:sp>
      <p:sp>
        <p:nvSpPr>
          <p:cNvPr id="40" name="TextBox 39"/>
          <p:cNvSpPr txBox="1"/>
          <p:nvPr/>
        </p:nvSpPr>
        <p:spPr>
          <a:xfrm>
            <a:off x="4367808" y="2377988"/>
            <a:ext cx="5387500" cy="379656"/>
          </a:xfrm>
          <a:prstGeom prst="rect">
            <a:avLst/>
          </a:prstGeom>
          <a:noFill/>
        </p:spPr>
        <p:txBody>
          <a:bodyPr wrap="none" rtlCol="0">
            <a:spAutoFit/>
          </a:bodyPr>
          <a:lstStyle/>
          <a:p>
            <a:pPr marL="609585" indent="-609585">
              <a:buFont typeface="Wingdings" pitchFamily="2" charset="2"/>
              <a:buChar char="Ø"/>
            </a:pPr>
            <a:r>
              <a:rPr lang="zh-CN" altLang="en-US" sz="1867" dirty="0">
                <a:solidFill>
                  <a:srgbClr val="404040"/>
                </a:solidFill>
                <a:latin typeface="微软雅黑" pitchFamily="34" charset="-122"/>
                <a:ea typeface="微软雅黑" pitchFamily="34" charset="-122"/>
              </a:rPr>
              <a:t>Comparison with previous year's degree</a:t>
            </a:r>
          </a:p>
        </p:txBody>
      </p:sp>
      <p:sp>
        <p:nvSpPr>
          <p:cNvPr id="41" name="TextBox 40"/>
          <p:cNvSpPr txBox="1"/>
          <p:nvPr/>
        </p:nvSpPr>
        <p:spPr>
          <a:xfrm>
            <a:off x="7080376" y="2717714"/>
            <a:ext cx="2233304" cy="379656"/>
          </a:xfrm>
          <a:prstGeom prst="rect">
            <a:avLst/>
          </a:prstGeom>
          <a:noFill/>
        </p:spPr>
        <p:txBody>
          <a:bodyPr wrap="none" rtlCol="0">
            <a:spAutoFit/>
          </a:bodyPr>
          <a:lstStyle/>
          <a:p>
            <a:pPr marL="609585" indent="-609585">
              <a:buFont typeface="Wingdings" pitchFamily="2" charset="2"/>
              <a:buChar char="Ø"/>
            </a:pPr>
            <a:r>
              <a:rPr lang="zh-CN" altLang="en-US" sz="1867" dirty="0">
                <a:solidFill>
                  <a:srgbClr val="404040"/>
                </a:solidFill>
                <a:latin typeface="微软雅黑" pitchFamily="34" charset="-122"/>
                <a:ea typeface="微软雅黑" pitchFamily="34" charset="-122"/>
              </a:rPr>
              <a:t>Two priority work</a:t>
            </a:r>
          </a:p>
        </p:txBody>
      </p:sp>
      <p:sp>
        <p:nvSpPr>
          <p:cNvPr id="12" name="TextBox 11"/>
          <p:cNvSpPr txBox="1"/>
          <p:nvPr/>
        </p:nvSpPr>
        <p:spPr>
          <a:xfrm>
            <a:off x="4367808" y="3015005"/>
            <a:ext cx="2233304" cy="379656"/>
          </a:xfrm>
          <a:prstGeom prst="rect">
            <a:avLst/>
          </a:prstGeom>
          <a:noFill/>
        </p:spPr>
        <p:txBody>
          <a:bodyPr wrap="none" rtlCol="0">
            <a:spAutoFit/>
          </a:bodyPr>
          <a:lstStyle/>
          <a:p>
            <a:pPr marL="609585" indent="-609585">
              <a:buFont typeface="Wingdings" pitchFamily="2" charset="2"/>
              <a:buChar char="Ø"/>
            </a:pPr>
            <a:r>
              <a:rPr lang="zh-CN" altLang="en-US" sz="1867" dirty="0">
                <a:solidFill>
                  <a:srgbClr val="404040"/>
                </a:solidFill>
                <a:latin typeface="微软雅黑" pitchFamily="34" charset="-122"/>
                <a:ea typeface="微软雅黑" pitchFamily="34" charset="-122"/>
              </a:rPr>
              <a:t>Four key tasks</a:t>
            </a:r>
          </a:p>
        </p:txBody>
      </p:sp>
      <p:sp>
        <p:nvSpPr>
          <p:cNvPr id="13" name="TextBox 12"/>
          <p:cNvSpPr txBox="1"/>
          <p:nvPr/>
        </p:nvSpPr>
        <p:spPr>
          <a:xfrm>
            <a:off x="7061558" y="2986574"/>
            <a:ext cx="2233304" cy="379656"/>
          </a:xfrm>
          <a:prstGeom prst="rect">
            <a:avLst/>
          </a:prstGeom>
          <a:noFill/>
        </p:spPr>
        <p:txBody>
          <a:bodyPr wrap="none" rtlCol="0">
            <a:spAutoFit/>
          </a:bodyPr>
          <a:lstStyle/>
          <a:p>
            <a:pPr marL="609585" indent="-609585">
              <a:buFont typeface="Wingdings" pitchFamily="2" charset="2"/>
              <a:buChar char="Ø"/>
            </a:pPr>
            <a:r>
              <a:rPr lang="zh-CN" altLang="en-US" sz="1867" dirty="0">
                <a:solidFill>
                  <a:srgbClr val="404040"/>
                </a:solidFill>
                <a:latin typeface="微软雅黑" pitchFamily="34" charset="-122"/>
                <a:ea typeface="微软雅黑" pitchFamily="34" charset="-122"/>
              </a:rPr>
              <a:t>Promotion at work</a:t>
            </a:r>
          </a:p>
        </p:txBody>
      </p:sp>
      <p:sp>
        <p:nvSpPr>
          <p:cNvPr id="14" name="TextBox 13"/>
          <p:cNvSpPr txBox="1"/>
          <p:nvPr/>
        </p:nvSpPr>
        <p:spPr>
          <a:xfrm>
            <a:off x="2013807" y="3524295"/>
            <a:ext cx="8395143" cy="1385379"/>
          </a:xfrm>
          <a:prstGeom prst="rect">
            <a:avLst/>
          </a:prstGeom>
          <a:noFill/>
        </p:spPr>
        <p:txBody>
          <a:bodyPr wrap="square" rtlCol="0">
            <a:spAutoFit/>
          </a:bodyPr>
          <a:lstStyle/>
          <a:p>
            <a:pPr>
              <a:lnSpc>
                <a:spcPct val="150000"/>
              </a:lnSpc>
            </a:pPr>
            <a:r>
              <a:rPr lang="zh-CN" altLang="en-US" sz="1867" dirty="0">
                <a:solidFill>
                  <a:schemeClr val="tx1">
                    <a:lumMod val="75000"/>
                    <a:lumOff val="25000"/>
                  </a:schemeClr>
                </a:solidFill>
                <a:latin typeface="微软雅黑" pitchFamily="34" charset="-122"/>
                <a:ea typeface="微软雅黑" pitchFamily="34" charset="-122"/>
              </a:rPr>
              <a:t>In this input section to outline the text content, the text as concise as possible to describe the basic content of this chapter can be professionally designed in this input section to outline the text content, text as concise as possible to describe the basic content of this chapter can be professional design</a:t>
            </a:r>
            <a:r>
              <a:rPr lang="en-US" altLang="zh-CN" sz="1867" dirty="0">
                <a:solidFill>
                  <a:schemeClr val="tx1">
                    <a:lumMod val="75000"/>
                    <a:lumOff val="25000"/>
                  </a:schemeClr>
                </a:solidFill>
                <a:latin typeface="微软雅黑" pitchFamily="34" charset="-122"/>
                <a:ea typeface="微软雅黑" pitchFamily="34" charset="-122"/>
              </a:rPr>
              <a:t>~~~</a:t>
            </a:r>
            <a:endParaRPr lang="zh-CN" altLang="en-US" sz="1867" dirty="0">
              <a:solidFill>
                <a:schemeClr val="tx1">
                  <a:lumMod val="75000"/>
                  <a:lumOff val="25000"/>
                </a:schemeClr>
              </a:solidFill>
              <a:latin typeface="微软雅黑" pitchFamily="34" charset="-122"/>
              <a:ea typeface="微软雅黑" pitchFamily="34" charset="-122"/>
            </a:endParaRPr>
          </a:p>
        </p:txBody>
      </p:sp>
      <p:sp>
        <p:nvSpPr>
          <p:cNvPr id="15" name="文本框 14"/>
          <p:cNvSpPr txBox="1"/>
          <p:nvPr/>
        </p:nvSpPr>
        <p:spPr>
          <a:xfrm>
            <a:off x="12192000" y="9372600"/>
            <a:ext cx="877163" cy="369332"/>
          </a:xfrm>
          <a:prstGeom prst="rect">
            <a:avLst/>
          </a:prstGeom>
          <a:noFill/>
        </p:spPr>
        <p:txBody>
          <a:bodyPr wrap="none" rtlCol="0">
            <a:spAutoFit/>
          </a:bodyPr>
          <a:lstStyle/>
          <a:p>
            <a:r>
              <a:rPr lang="zh-CN" altLang="en-US" dirty="0"/>
              <a:t>Delay character</a:t>
            </a:r>
          </a:p>
        </p:txBody>
      </p:sp>
    </p:spTree>
    <p:extLst>
      <p:ext uri="{BB962C8B-B14F-4D97-AF65-F5344CB8AC3E}">
        <p14:creationId xmlns:p14="http://schemas.microsoft.com/office/powerpoint/2010/main" val="3715179282"/>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par>
                          <p:cTn id="16" fill="hold">
                            <p:stCondLst>
                              <p:cond delay="500"/>
                            </p:stCondLst>
                            <p:childTnLst>
                              <p:par>
                                <p:cTn id="17" presetID="53" presetClass="entr" presetSubtype="16"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childTnLst>
                          </p:cTn>
                        </p:par>
                        <p:par>
                          <p:cTn id="22" fill="hold">
                            <p:stCondLst>
                              <p:cond delay="1000"/>
                            </p:stCondLst>
                            <p:childTnLst>
                              <p:par>
                                <p:cTn id="23" presetID="12" presetClass="entr" presetSubtype="4" fill="hold" grpId="0" nodeType="afterEffect">
                                  <p:stCondLst>
                                    <p:cond delay="0"/>
                                  </p:stCondLst>
                                  <p:iterate type="lt">
                                    <p:tmPct val="10000"/>
                                  </p:iterate>
                                  <p:childTnLst>
                                    <p:set>
                                      <p:cBhvr>
                                        <p:cTn id="24" dur="1" fill="hold">
                                          <p:stCondLst>
                                            <p:cond delay="0"/>
                                          </p:stCondLst>
                                        </p:cTn>
                                        <p:tgtEl>
                                          <p:spTgt spid="39"/>
                                        </p:tgtEl>
                                        <p:attrNameLst>
                                          <p:attrName>style.visibility</p:attrName>
                                        </p:attrNameLst>
                                      </p:cBhvr>
                                      <p:to>
                                        <p:strVal val="visible"/>
                                      </p:to>
                                    </p:set>
                                    <p:anim calcmode="lin" valueType="num">
                                      <p:cBhvr additive="base">
                                        <p:cTn id="25" dur="500"/>
                                        <p:tgtEl>
                                          <p:spTgt spid="39"/>
                                        </p:tgtEl>
                                        <p:attrNameLst>
                                          <p:attrName>ppt_y</p:attrName>
                                        </p:attrNameLst>
                                      </p:cBhvr>
                                      <p:tavLst>
                                        <p:tav tm="0">
                                          <p:val>
                                            <p:strVal val="#ppt_y+#ppt_h*1.125000"/>
                                          </p:val>
                                        </p:tav>
                                        <p:tav tm="100000">
                                          <p:val>
                                            <p:strVal val="#ppt_y"/>
                                          </p:val>
                                        </p:tav>
                                      </p:tavLst>
                                    </p:anim>
                                    <p:animEffect transition="in" filter="wipe(up)">
                                      <p:cBhvr>
                                        <p:cTn id="26" dur="500"/>
                                        <p:tgtEl>
                                          <p:spTgt spid="39"/>
                                        </p:tgtEl>
                                      </p:cBhvr>
                                    </p:animEffect>
                                  </p:childTnLst>
                                </p:cTn>
                              </p:par>
                            </p:childTnLst>
                          </p:cTn>
                        </p:par>
                        <p:par>
                          <p:cTn id="27" fill="hold">
                            <p:stCondLst>
                              <p:cond delay="1550"/>
                            </p:stCondLst>
                            <p:childTnLst>
                              <p:par>
                                <p:cTn id="28" presetID="10" presetClass="entr" presetSubtype="0"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500"/>
                                        <p:tgtEl>
                                          <p:spTgt spid="4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500"/>
                                        <p:tgtEl>
                                          <p:spTgt spid="41"/>
                                        </p:tgtEl>
                                      </p:cBhvr>
                                    </p:animEffect>
                                  </p:childTnLst>
                                </p:cTn>
                              </p:par>
                            </p:childTnLst>
                          </p:cTn>
                        </p:par>
                        <p:par>
                          <p:cTn id="34" fill="hold">
                            <p:stCondLst>
                              <p:cond delay="2050"/>
                            </p:stCondLst>
                            <p:childTnLst>
                              <p:par>
                                <p:cTn id="35" presetID="10"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par>
                          <p:cTn id="41" fill="hold">
                            <p:stCondLst>
                              <p:cond delay="2550"/>
                            </p:stCondLst>
                            <p:childTnLst>
                              <p:par>
                                <p:cTn id="42" presetID="22" presetClass="entr" presetSubtype="1"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up)">
                                      <p:cBhvr>
                                        <p:cTn id="44" dur="1000"/>
                                        <p:tgtEl>
                                          <p:spTgt spid="14"/>
                                        </p:tgtEl>
                                      </p:cBhvr>
                                    </p:animEffect>
                                  </p:childTnLst>
                                </p:cTn>
                              </p:par>
                            </p:childTnLst>
                          </p:cTn>
                        </p:par>
                        <p:par>
                          <p:cTn id="45" fill="hold">
                            <p:stCondLst>
                              <p:cond delay="3550"/>
                            </p:stCondLst>
                            <p:childTnLst>
                              <p:par>
                                <p:cTn id="46" presetID="22" presetClass="entr" presetSubtype="4"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down)">
                                      <p:cBhvr>
                                        <p:cTn id="4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2" grpId="0" animBg="1"/>
      <p:bldP spid="23" grpId="0"/>
      <p:bldP spid="39" grpId="0"/>
      <p:bldP spid="40" grpId="0"/>
      <p:bldP spid="41" grpId="0"/>
      <p:bldP spid="12" grpId="0"/>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5711759" y="1685184"/>
            <a:ext cx="695459" cy="4816157"/>
            <a:chOff x="4160049" y="1274619"/>
            <a:chExt cx="695459" cy="4816157"/>
          </a:xfrm>
          <a:solidFill>
            <a:schemeClr val="tx1">
              <a:lumMod val="50000"/>
              <a:lumOff val="50000"/>
            </a:schemeClr>
          </a:solidFill>
        </p:grpSpPr>
        <p:sp>
          <p:nvSpPr>
            <p:cNvPr id="4" name="Rectangle 4"/>
            <p:cNvSpPr/>
            <p:nvPr/>
          </p:nvSpPr>
          <p:spPr>
            <a:xfrm>
              <a:off x="4160049" y="1274619"/>
              <a:ext cx="695459" cy="40597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tx1">
                    <a:lumMod val="65000"/>
                    <a:lumOff val="35000"/>
                  </a:schemeClr>
                </a:solidFill>
              </a:endParaRPr>
            </a:p>
          </p:txBody>
        </p:sp>
        <p:sp>
          <p:nvSpPr>
            <p:cNvPr id="5" name="Isosceles Triangle 5"/>
            <p:cNvSpPr/>
            <p:nvPr/>
          </p:nvSpPr>
          <p:spPr>
            <a:xfrm flipV="1">
              <a:off x="4160049" y="5334390"/>
              <a:ext cx="695459" cy="756386"/>
            </a:xfrm>
            <a:prstGeom prs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tx1">
                    <a:lumMod val="65000"/>
                    <a:lumOff val="35000"/>
                  </a:schemeClr>
                </a:solidFill>
              </a:endParaRPr>
            </a:p>
          </p:txBody>
        </p:sp>
        <p:sp>
          <p:nvSpPr>
            <p:cNvPr id="6" name="Isosceles Triangle 6"/>
            <p:cNvSpPr/>
            <p:nvPr/>
          </p:nvSpPr>
          <p:spPr>
            <a:xfrm flipV="1">
              <a:off x="4399999" y="5852463"/>
              <a:ext cx="220319" cy="23831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tx1">
                    <a:lumMod val="65000"/>
                    <a:lumOff val="35000"/>
                  </a:schemeClr>
                </a:solidFill>
              </a:endParaRPr>
            </a:p>
          </p:txBody>
        </p:sp>
      </p:grpSp>
      <p:grpSp>
        <p:nvGrpSpPr>
          <p:cNvPr id="7" name="Group 7"/>
          <p:cNvGrpSpPr/>
          <p:nvPr/>
        </p:nvGrpSpPr>
        <p:grpSpPr>
          <a:xfrm>
            <a:off x="5013757" y="4114990"/>
            <a:ext cx="1393459" cy="1338773"/>
            <a:chOff x="5013756" y="3958570"/>
            <a:chExt cx="1393459" cy="1338773"/>
          </a:xfrm>
        </p:grpSpPr>
        <p:sp>
          <p:nvSpPr>
            <p:cNvPr id="8" name="Diamond 8"/>
            <p:cNvSpPr/>
            <p:nvPr/>
          </p:nvSpPr>
          <p:spPr>
            <a:xfrm>
              <a:off x="5013756" y="3958570"/>
              <a:ext cx="1393459" cy="1338773"/>
            </a:xfrm>
            <a:prstGeom prst="diamond">
              <a:avLst/>
            </a:prstGeom>
            <a:gradFill flip="none" rotWithShape="1">
              <a:gsLst>
                <a:gs pos="0">
                  <a:srgbClr val="BFBFBF"/>
                </a:gs>
                <a:gs pos="80000">
                  <a:srgbClr val="FFFFFF"/>
                </a:gs>
                <a:gs pos="100000">
                  <a:srgbClr val="E46C0A">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endParaRPr>
            </a:p>
          </p:txBody>
        </p:sp>
        <p:grpSp>
          <p:nvGrpSpPr>
            <p:cNvPr id="9" name="Group 9"/>
            <p:cNvGrpSpPr/>
            <p:nvPr/>
          </p:nvGrpSpPr>
          <p:grpSpPr>
            <a:xfrm>
              <a:off x="5478313" y="4439043"/>
              <a:ext cx="464344" cy="377825"/>
              <a:chOff x="10074275" y="4479132"/>
              <a:chExt cx="464344" cy="377825"/>
            </a:xfrm>
            <a:solidFill>
              <a:schemeClr val="bg1"/>
            </a:solidFill>
          </p:grpSpPr>
          <p:sp>
            <p:nvSpPr>
              <p:cNvPr id="10" name="AutoShape 5"/>
              <p:cNvSpPr/>
              <p:nvPr/>
            </p:nvSpPr>
            <p:spPr bwMode="auto">
              <a:xfrm>
                <a:off x="10393363" y="4595019"/>
                <a:ext cx="87313" cy="116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solidFill>
                <a:srgbClr val="87B0C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594" fontAlgn="base" hangingPunct="0">
                  <a:spcBef>
                    <a:spcPct val="0"/>
                  </a:spcBef>
                  <a:spcAft>
                    <a:spcPct val="0"/>
                  </a:spcAft>
                </a:pPr>
                <a:endParaRPr lang="en-US" sz="1467">
                  <a:solidFill>
                    <a:schemeClr val="bg1"/>
                  </a:solidFill>
                  <a:effectLst>
                    <a:outerShdw blurRad="38100" dist="38100" dir="2700000" algn="tl">
                      <a:srgbClr val="000000"/>
                    </a:outerShdw>
                  </a:effectLst>
                  <a:latin typeface="Gill Sans" charset="0"/>
                  <a:sym typeface="Gill Sans" charset="0"/>
                </a:endParaRPr>
              </a:p>
            </p:txBody>
          </p:sp>
          <p:sp>
            <p:nvSpPr>
              <p:cNvPr id="11" name="AutoShape 6"/>
              <p:cNvSpPr/>
              <p:nvPr/>
            </p:nvSpPr>
            <p:spPr bwMode="auto">
              <a:xfrm>
                <a:off x="10074275" y="4479132"/>
                <a:ext cx="464344" cy="377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solidFill>
                <a:srgbClr val="87B0C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594" fontAlgn="base" hangingPunct="0">
                  <a:spcBef>
                    <a:spcPct val="0"/>
                  </a:spcBef>
                  <a:spcAft>
                    <a:spcPct val="0"/>
                  </a:spcAft>
                </a:pPr>
                <a:endParaRPr lang="en-US" sz="1467">
                  <a:solidFill>
                    <a:schemeClr val="bg1"/>
                  </a:solidFill>
                  <a:effectLst>
                    <a:outerShdw blurRad="38100" dist="38100" dir="2700000" algn="tl">
                      <a:srgbClr val="000000"/>
                    </a:outerShdw>
                  </a:effectLst>
                  <a:latin typeface="Gill Sans" charset="0"/>
                  <a:sym typeface="Gill Sans" charset="0"/>
                </a:endParaRPr>
              </a:p>
            </p:txBody>
          </p:sp>
        </p:grpSp>
      </p:grpSp>
      <p:grpSp>
        <p:nvGrpSpPr>
          <p:cNvPr id="12" name="Group 12"/>
          <p:cNvGrpSpPr/>
          <p:nvPr/>
        </p:nvGrpSpPr>
        <p:grpSpPr>
          <a:xfrm>
            <a:off x="5711759" y="1685184"/>
            <a:ext cx="1393459" cy="1338773"/>
            <a:chOff x="5711758" y="1528765"/>
            <a:chExt cx="1393459" cy="1338773"/>
          </a:xfrm>
        </p:grpSpPr>
        <p:sp>
          <p:nvSpPr>
            <p:cNvPr id="13" name="Diamond 13"/>
            <p:cNvSpPr/>
            <p:nvPr/>
          </p:nvSpPr>
          <p:spPr>
            <a:xfrm>
              <a:off x="5711758" y="1528765"/>
              <a:ext cx="1393459" cy="1338773"/>
            </a:xfrm>
            <a:prstGeom prst="diamond">
              <a:avLst/>
            </a:prstGeom>
            <a:gradFill flip="none" rotWithShape="1">
              <a:gsLst>
                <a:gs pos="0">
                  <a:srgbClr val="BFBFBF"/>
                </a:gs>
                <a:gs pos="80000">
                  <a:srgbClr val="FFFFFF"/>
                </a:gs>
                <a:gs pos="100000">
                  <a:srgbClr val="E46C0A">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endParaRPr>
            </a:p>
          </p:txBody>
        </p:sp>
        <p:sp>
          <p:nvSpPr>
            <p:cNvPr id="14" name="AutoShape 83"/>
            <p:cNvSpPr/>
            <p:nvPr/>
          </p:nvSpPr>
          <p:spPr bwMode="auto">
            <a:xfrm>
              <a:off x="6169646" y="2025969"/>
              <a:ext cx="464344" cy="30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rgbClr val="87B0C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594" fontAlgn="base" hangingPunct="0">
                <a:spcBef>
                  <a:spcPct val="0"/>
                </a:spcBef>
                <a:spcAft>
                  <a:spcPct val="0"/>
                </a:spcAft>
              </a:pPr>
              <a:endParaRPr lang="en-US" sz="1467">
                <a:solidFill>
                  <a:schemeClr val="bg1"/>
                </a:solidFill>
                <a:effectLst>
                  <a:outerShdw blurRad="38100" dist="38100" dir="2700000" algn="tl">
                    <a:srgbClr val="000000"/>
                  </a:outerShdw>
                </a:effectLst>
                <a:latin typeface="Gill Sans" charset="0"/>
                <a:sym typeface="Gill Sans" charset="0"/>
              </a:endParaRPr>
            </a:p>
          </p:txBody>
        </p:sp>
      </p:grpSp>
      <p:grpSp>
        <p:nvGrpSpPr>
          <p:cNvPr id="15" name="Group 15"/>
          <p:cNvGrpSpPr/>
          <p:nvPr/>
        </p:nvGrpSpPr>
        <p:grpSpPr>
          <a:xfrm>
            <a:off x="5710488" y="3317062"/>
            <a:ext cx="1393459" cy="1338773"/>
            <a:chOff x="5710487" y="3160643"/>
            <a:chExt cx="1393459" cy="1338773"/>
          </a:xfrm>
        </p:grpSpPr>
        <p:sp>
          <p:nvSpPr>
            <p:cNvPr id="16" name="Diamond 16"/>
            <p:cNvSpPr/>
            <p:nvPr/>
          </p:nvSpPr>
          <p:spPr>
            <a:xfrm>
              <a:off x="5710487" y="3160643"/>
              <a:ext cx="1393459" cy="1338773"/>
            </a:xfrm>
            <a:prstGeom prst="diamond">
              <a:avLst/>
            </a:prstGeom>
            <a:gradFill flip="none" rotWithShape="1">
              <a:gsLst>
                <a:gs pos="0">
                  <a:srgbClr val="BFBFBF"/>
                </a:gs>
                <a:gs pos="80000">
                  <a:srgbClr val="FFFFFF"/>
                </a:gs>
                <a:gs pos="100000">
                  <a:srgbClr val="E46C0A">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endParaRPr>
            </a:p>
          </p:txBody>
        </p:sp>
        <p:grpSp>
          <p:nvGrpSpPr>
            <p:cNvPr id="17" name="Group 17"/>
            <p:cNvGrpSpPr/>
            <p:nvPr/>
          </p:nvGrpSpPr>
          <p:grpSpPr>
            <a:xfrm>
              <a:off x="6175045" y="3597325"/>
              <a:ext cx="464344" cy="464344"/>
              <a:chOff x="4439444" y="2582069"/>
              <a:chExt cx="464344" cy="464344"/>
            </a:xfrm>
            <a:solidFill>
              <a:schemeClr val="bg1"/>
            </a:solidFill>
          </p:grpSpPr>
          <p:sp>
            <p:nvSpPr>
              <p:cNvPr id="18"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solidFill>
                <a:srgbClr val="87B0C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594" fontAlgn="base" hangingPunct="0">
                  <a:spcBef>
                    <a:spcPct val="0"/>
                  </a:spcBef>
                  <a:spcAft>
                    <a:spcPct val="0"/>
                  </a:spcAft>
                </a:pPr>
                <a:endParaRPr lang="en-US" sz="1467">
                  <a:solidFill>
                    <a:schemeClr val="bg1"/>
                  </a:solidFill>
                  <a:effectLst>
                    <a:outerShdw blurRad="38100" dist="38100" dir="2700000" algn="tl">
                      <a:srgbClr val="000000"/>
                    </a:outerShdw>
                  </a:effectLst>
                  <a:latin typeface="Gill Sans" charset="0"/>
                  <a:sym typeface="Gill Sans" charset="0"/>
                </a:endParaRPr>
              </a:p>
            </p:txBody>
          </p:sp>
          <p:sp>
            <p:nvSpPr>
              <p:cNvPr id="19"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solidFill>
                <a:srgbClr val="87B0C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594" fontAlgn="base" hangingPunct="0">
                  <a:spcBef>
                    <a:spcPct val="0"/>
                  </a:spcBef>
                  <a:spcAft>
                    <a:spcPct val="0"/>
                  </a:spcAft>
                </a:pPr>
                <a:endParaRPr lang="en-US" sz="1467">
                  <a:solidFill>
                    <a:schemeClr val="bg1"/>
                  </a:solidFill>
                  <a:effectLst>
                    <a:outerShdw blurRad="38100" dist="38100" dir="2700000" algn="tl">
                      <a:srgbClr val="000000"/>
                    </a:outerShdw>
                  </a:effectLst>
                  <a:latin typeface="Gill Sans" charset="0"/>
                  <a:sym typeface="Gill Sans" charset="0"/>
                </a:endParaRPr>
              </a:p>
            </p:txBody>
          </p:sp>
          <p:sp>
            <p:nvSpPr>
              <p:cNvPr id="20"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solidFill>
                <a:srgbClr val="87B0C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594" fontAlgn="base" hangingPunct="0">
                  <a:spcBef>
                    <a:spcPct val="0"/>
                  </a:spcBef>
                  <a:spcAft>
                    <a:spcPct val="0"/>
                  </a:spcAft>
                </a:pPr>
                <a:endParaRPr lang="en-US" sz="1467">
                  <a:solidFill>
                    <a:schemeClr val="bg1"/>
                  </a:solidFill>
                  <a:effectLst>
                    <a:outerShdw blurRad="38100" dist="38100" dir="2700000" algn="tl">
                      <a:srgbClr val="000000"/>
                    </a:outerShdw>
                  </a:effectLst>
                  <a:latin typeface="Gill Sans" charset="0"/>
                  <a:sym typeface="Gill Sans" charset="0"/>
                </a:endParaRPr>
              </a:p>
            </p:txBody>
          </p:sp>
        </p:grpSp>
      </p:grpSp>
      <p:grpSp>
        <p:nvGrpSpPr>
          <p:cNvPr id="21" name="Group 21"/>
          <p:cNvGrpSpPr/>
          <p:nvPr/>
        </p:nvGrpSpPr>
        <p:grpSpPr>
          <a:xfrm>
            <a:off x="5013757" y="2501123"/>
            <a:ext cx="1393459" cy="1338773"/>
            <a:chOff x="5013757" y="2344704"/>
            <a:chExt cx="1393459" cy="1338773"/>
          </a:xfrm>
        </p:grpSpPr>
        <p:sp>
          <p:nvSpPr>
            <p:cNvPr id="22" name="Diamond 22"/>
            <p:cNvSpPr/>
            <p:nvPr/>
          </p:nvSpPr>
          <p:spPr>
            <a:xfrm>
              <a:off x="5013757" y="2344704"/>
              <a:ext cx="1393459" cy="1338773"/>
            </a:xfrm>
            <a:prstGeom prst="diamond">
              <a:avLst/>
            </a:prstGeom>
            <a:gradFill flip="none" rotWithShape="1">
              <a:gsLst>
                <a:gs pos="0">
                  <a:srgbClr val="BFBFBF"/>
                </a:gs>
                <a:gs pos="80000">
                  <a:srgbClr val="FFFFFF"/>
                </a:gs>
                <a:gs pos="100000">
                  <a:srgbClr val="E46C0A">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endParaRPr>
            </a:p>
          </p:txBody>
        </p:sp>
        <p:grpSp>
          <p:nvGrpSpPr>
            <p:cNvPr id="23" name="Group 23"/>
            <p:cNvGrpSpPr/>
            <p:nvPr/>
          </p:nvGrpSpPr>
          <p:grpSpPr>
            <a:xfrm>
              <a:off x="5478313" y="2752368"/>
              <a:ext cx="464344" cy="464344"/>
              <a:chOff x="4439444" y="1652588"/>
              <a:chExt cx="464344" cy="464344"/>
            </a:xfrm>
            <a:solidFill>
              <a:schemeClr val="bg2"/>
            </a:solidFill>
          </p:grpSpPr>
          <p:sp>
            <p:nvSpPr>
              <p:cNvPr id="24"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solidFill>
                <a:srgbClr val="87B0C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594" fontAlgn="base" hangingPunct="0">
                  <a:spcBef>
                    <a:spcPct val="0"/>
                  </a:spcBef>
                  <a:spcAft>
                    <a:spcPct val="0"/>
                  </a:spcAft>
                </a:pPr>
                <a:endParaRPr lang="en-US" sz="1467">
                  <a:solidFill>
                    <a:schemeClr val="bg1"/>
                  </a:solidFill>
                  <a:effectLst>
                    <a:outerShdw blurRad="38100" dist="38100" dir="2700000" algn="tl">
                      <a:srgbClr val="000000"/>
                    </a:outerShdw>
                  </a:effectLst>
                  <a:latin typeface="Gill Sans" charset="0"/>
                  <a:sym typeface="Gill Sans" charset="0"/>
                </a:endParaRPr>
              </a:p>
            </p:txBody>
          </p:sp>
          <p:sp>
            <p:nvSpPr>
              <p:cNvPr id="25"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solidFill>
                <a:srgbClr val="87B0C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594" fontAlgn="base" hangingPunct="0">
                  <a:spcBef>
                    <a:spcPct val="0"/>
                  </a:spcBef>
                  <a:spcAft>
                    <a:spcPct val="0"/>
                  </a:spcAft>
                </a:pPr>
                <a:endParaRPr lang="en-US" sz="1467">
                  <a:solidFill>
                    <a:schemeClr val="bg1"/>
                  </a:solidFill>
                  <a:effectLst>
                    <a:outerShdw blurRad="38100" dist="38100" dir="2700000" algn="tl">
                      <a:srgbClr val="000000"/>
                    </a:outerShdw>
                  </a:effectLst>
                  <a:latin typeface="Gill Sans" charset="0"/>
                  <a:sym typeface="Gill Sans" charset="0"/>
                </a:endParaRPr>
              </a:p>
            </p:txBody>
          </p:sp>
          <p:sp>
            <p:nvSpPr>
              <p:cNvPr id="26"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solidFill>
                <a:srgbClr val="87B0C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594" fontAlgn="base" hangingPunct="0">
                  <a:spcBef>
                    <a:spcPct val="0"/>
                  </a:spcBef>
                  <a:spcAft>
                    <a:spcPct val="0"/>
                  </a:spcAft>
                </a:pPr>
                <a:endParaRPr lang="en-US" sz="1467">
                  <a:solidFill>
                    <a:schemeClr val="bg1"/>
                  </a:solidFill>
                  <a:effectLst>
                    <a:outerShdw blurRad="38100" dist="38100" dir="2700000" algn="tl">
                      <a:srgbClr val="000000"/>
                    </a:outerShdw>
                  </a:effectLst>
                  <a:latin typeface="Gill Sans" charset="0"/>
                  <a:sym typeface="Gill Sans" charset="0"/>
                </a:endParaRPr>
              </a:p>
            </p:txBody>
          </p:sp>
        </p:grpSp>
      </p:grpSp>
      <p:sp>
        <p:nvSpPr>
          <p:cNvPr id="43" name="TextBox 42"/>
          <p:cNvSpPr txBox="1"/>
          <p:nvPr/>
        </p:nvSpPr>
        <p:spPr>
          <a:xfrm>
            <a:off x="3336079" y="2948599"/>
            <a:ext cx="1415772" cy="338554"/>
          </a:xfrm>
          <a:prstGeom prst="rect">
            <a:avLst/>
          </a:prstGeom>
          <a:noFill/>
        </p:spPr>
        <p:txBody>
          <a:bodyPr wrap="none" rtlCol="0">
            <a:spAutoFit/>
          </a:bodyPr>
          <a:lstStyle/>
          <a:p>
            <a:pPr algn="r"/>
            <a:r>
              <a:rPr lang="zh-CN" altLang="en-US" sz="1600" b="1" dirty="0">
                <a:solidFill>
                  <a:schemeClr val="bg1"/>
                </a:solidFill>
                <a:latin typeface="微软雅黑" pitchFamily="34" charset="-122"/>
                <a:ea typeface="微软雅黑" pitchFamily="34" charset="-122"/>
              </a:rPr>
              <a:t>Click Add Text</a:t>
            </a:r>
          </a:p>
        </p:txBody>
      </p:sp>
      <p:sp>
        <p:nvSpPr>
          <p:cNvPr id="44" name="TextBox 43"/>
          <p:cNvSpPr txBox="1"/>
          <p:nvPr/>
        </p:nvSpPr>
        <p:spPr>
          <a:xfrm>
            <a:off x="1442398" y="3262614"/>
            <a:ext cx="3289133" cy="461665"/>
          </a:xfrm>
          <a:prstGeom prst="rect">
            <a:avLst/>
          </a:prstGeom>
          <a:noFill/>
        </p:spPr>
        <p:txBody>
          <a:bodyPr wrap="square" rtlCol="0">
            <a:spAutoFit/>
          </a:bodyPr>
          <a:lstStyle/>
          <a:p>
            <a:pPr algn="r"/>
            <a:r>
              <a:rPr lang="zh-CN" altLang="en-US" sz="1200" dirty="0">
                <a:solidFill>
                  <a:schemeClr val="bg1"/>
                </a:solidFill>
                <a:latin typeface="微软雅黑" pitchFamily="34" charset="-122"/>
                <a:ea typeface="微软雅黑" pitchFamily="34" charset="-122"/>
              </a:rPr>
              <a:t>Click to enter the specific content click to enter the summary text content, the text content needs to refine the description of the sub-item content</a:t>
            </a:r>
            <a:endParaRPr lang="en-US" altLang="zh-CN" sz="1200" dirty="0">
              <a:solidFill>
                <a:schemeClr val="bg1"/>
              </a:solidFill>
              <a:latin typeface="微软雅黑" pitchFamily="34" charset="-122"/>
              <a:ea typeface="微软雅黑" pitchFamily="34" charset="-122"/>
            </a:endParaRPr>
          </a:p>
        </p:txBody>
      </p:sp>
      <p:sp>
        <p:nvSpPr>
          <p:cNvPr id="45" name="TextBox 44"/>
          <p:cNvSpPr txBox="1"/>
          <p:nvPr/>
        </p:nvSpPr>
        <p:spPr>
          <a:xfrm>
            <a:off x="3336079" y="4377247"/>
            <a:ext cx="1415772" cy="338554"/>
          </a:xfrm>
          <a:prstGeom prst="rect">
            <a:avLst/>
          </a:prstGeom>
          <a:noFill/>
        </p:spPr>
        <p:txBody>
          <a:bodyPr wrap="none" rtlCol="0">
            <a:spAutoFit/>
          </a:bodyPr>
          <a:lstStyle/>
          <a:p>
            <a:pPr algn="r"/>
            <a:r>
              <a:rPr lang="zh-CN" altLang="en-US" sz="1600" b="1" dirty="0">
                <a:solidFill>
                  <a:schemeClr val="bg1"/>
                </a:solidFill>
                <a:latin typeface="微软雅黑" pitchFamily="34" charset="-122"/>
                <a:ea typeface="微软雅黑" pitchFamily="34" charset="-122"/>
              </a:rPr>
              <a:t>Click Add Text</a:t>
            </a:r>
          </a:p>
        </p:txBody>
      </p:sp>
      <p:sp>
        <p:nvSpPr>
          <p:cNvPr id="46" name="TextBox 45"/>
          <p:cNvSpPr txBox="1"/>
          <p:nvPr/>
        </p:nvSpPr>
        <p:spPr>
          <a:xfrm>
            <a:off x="1442398" y="4691262"/>
            <a:ext cx="3289133" cy="461665"/>
          </a:xfrm>
          <a:prstGeom prst="rect">
            <a:avLst/>
          </a:prstGeom>
          <a:noFill/>
        </p:spPr>
        <p:txBody>
          <a:bodyPr wrap="square" rtlCol="0">
            <a:spAutoFit/>
          </a:bodyPr>
          <a:lstStyle/>
          <a:p>
            <a:pPr algn="r"/>
            <a:r>
              <a:rPr lang="zh-CN" altLang="en-US" sz="1200" dirty="0">
                <a:solidFill>
                  <a:schemeClr val="bg1"/>
                </a:solidFill>
                <a:latin typeface="微软雅黑" pitchFamily="34" charset="-122"/>
                <a:ea typeface="微软雅黑" pitchFamily="34" charset="-122"/>
              </a:rPr>
              <a:t>Click to enter the specific content click to enter the summary text content, the text content needs to refine the description of the sub-item content</a:t>
            </a:r>
            <a:endParaRPr lang="en-US" altLang="zh-CN" sz="1200" dirty="0">
              <a:solidFill>
                <a:schemeClr val="bg1"/>
              </a:solidFill>
              <a:latin typeface="微软雅黑" pitchFamily="34" charset="-122"/>
              <a:ea typeface="微软雅黑" pitchFamily="34" charset="-122"/>
            </a:endParaRPr>
          </a:p>
        </p:txBody>
      </p:sp>
      <p:sp>
        <p:nvSpPr>
          <p:cNvPr id="47" name="TextBox 46"/>
          <p:cNvSpPr txBox="1"/>
          <p:nvPr/>
        </p:nvSpPr>
        <p:spPr>
          <a:xfrm>
            <a:off x="7240205" y="2022388"/>
            <a:ext cx="1415772" cy="338554"/>
          </a:xfrm>
          <a:prstGeom prst="rect">
            <a:avLst/>
          </a:prstGeom>
          <a:noFill/>
        </p:spPr>
        <p:txBody>
          <a:bodyPr wrap="none" rtlCol="0">
            <a:spAutoFit/>
          </a:bodyPr>
          <a:lstStyle/>
          <a:p>
            <a:r>
              <a:rPr lang="zh-CN" altLang="en-US" sz="1600" b="1" dirty="0">
                <a:solidFill>
                  <a:schemeClr val="bg1"/>
                </a:solidFill>
                <a:latin typeface="微软雅黑" pitchFamily="34" charset="-122"/>
                <a:ea typeface="微软雅黑" pitchFamily="34" charset="-122"/>
              </a:rPr>
              <a:t>Click Add Text</a:t>
            </a:r>
          </a:p>
        </p:txBody>
      </p:sp>
      <p:sp>
        <p:nvSpPr>
          <p:cNvPr id="48" name="TextBox 47"/>
          <p:cNvSpPr txBox="1"/>
          <p:nvPr/>
        </p:nvSpPr>
        <p:spPr>
          <a:xfrm>
            <a:off x="7240206" y="2336403"/>
            <a:ext cx="3289133" cy="461665"/>
          </a:xfrm>
          <a:prstGeom prst="rect">
            <a:avLst/>
          </a:prstGeom>
          <a:noFill/>
        </p:spPr>
        <p:txBody>
          <a:bodyPr wrap="square" rtlCol="0">
            <a:spAutoFit/>
          </a:bodyPr>
          <a:lstStyle/>
          <a:p>
            <a:r>
              <a:rPr lang="zh-CN" altLang="en-US" sz="1200" dirty="0">
                <a:solidFill>
                  <a:schemeClr val="bg1"/>
                </a:solidFill>
                <a:latin typeface="微软雅黑" pitchFamily="34" charset="-122"/>
                <a:ea typeface="微软雅黑" pitchFamily="34" charset="-122"/>
              </a:rPr>
              <a:t>Click to enter the specific content click to enter the summary text content, the text content needs to refine the description of the sub-item content</a:t>
            </a:r>
            <a:endParaRPr lang="en-US" altLang="zh-CN" sz="1200" dirty="0">
              <a:solidFill>
                <a:schemeClr val="bg1"/>
              </a:solidFill>
              <a:latin typeface="微软雅黑" pitchFamily="34" charset="-122"/>
              <a:ea typeface="微软雅黑" pitchFamily="34" charset="-122"/>
            </a:endParaRPr>
          </a:p>
        </p:txBody>
      </p:sp>
      <p:sp>
        <p:nvSpPr>
          <p:cNvPr id="49" name="TextBox 48"/>
          <p:cNvSpPr txBox="1"/>
          <p:nvPr/>
        </p:nvSpPr>
        <p:spPr>
          <a:xfrm>
            <a:off x="7240205" y="3451036"/>
            <a:ext cx="1415772" cy="338554"/>
          </a:xfrm>
          <a:prstGeom prst="rect">
            <a:avLst/>
          </a:prstGeom>
          <a:noFill/>
        </p:spPr>
        <p:txBody>
          <a:bodyPr wrap="none" rtlCol="0">
            <a:spAutoFit/>
          </a:bodyPr>
          <a:lstStyle/>
          <a:p>
            <a:r>
              <a:rPr lang="zh-CN" altLang="en-US" sz="1600" b="1" dirty="0">
                <a:solidFill>
                  <a:schemeClr val="bg1"/>
                </a:solidFill>
                <a:latin typeface="微软雅黑" pitchFamily="34" charset="-122"/>
                <a:ea typeface="微软雅黑" pitchFamily="34" charset="-122"/>
              </a:rPr>
              <a:t>Click Add Text</a:t>
            </a:r>
          </a:p>
        </p:txBody>
      </p:sp>
      <p:sp>
        <p:nvSpPr>
          <p:cNvPr id="50" name="TextBox 49"/>
          <p:cNvSpPr txBox="1"/>
          <p:nvPr/>
        </p:nvSpPr>
        <p:spPr>
          <a:xfrm>
            <a:off x="7240206" y="3765051"/>
            <a:ext cx="3289133" cy="461665"/>
          </a:xfrm>
          <a:prstGeom prst="rect">
            <a:avLst/>
          </a:prstGeom>
          <a:noFill/>
        </p:spPr>
        <p:txBody>
          <a:bodyPr wrap="square" rtlCol="0">
            <a:spAutoFit/>
          </a:bodyPr>
          <a:lstStyle/>
          <a:p>
            <a:r>
              <a:rPr lang="zh-CN" altLang="en-US" sz="1200" dirty="0">
                <a:solidFill>
                  <a:schemeClr val="bg1"/>
                </a:solidFill>
                <a:latin typeface="微软雅黑" pitchFamily="34" charset="-122"/>
                <a:ea typeface="微软雅黑" pitchFamily="34" charset="-122"/>
              </a:rPr>
              <a:t>Click to enter the specific content click to enter the summary text content, the text content needs to refine the description of the sub-item content</a:t>
            </a:r>
            <a:endParaRPr lang="en-US" altLang="zh-CN" sz="1200" dirty="0">
              <a:solidFill>
                <a:schemeClr val="bg1"/>
              </a:solidFill>
              <a:latin typeface="微软雅黑" pitchFamily="34" charset="-122"/>
              <a:ea typeface="微软雅黑" pitchFamily="34" charset="-122"/>
            </a:endParaRPr>
          </a:p>
        </p:txBody>
      </p:sp>
      <p:sp>
        <p:nvSpPr>
          <p:cNvPr id="35" name="矩形 34"/>
          <p:cNvSpPr/>
          <p:nvPr/>
        </p:nvSpPr>
        <p:spPr>
          <a:xfrm>
            <a:off x="1335123" y="451832"/>
            <a:ext cx="1107996" cy="646331"/>
          </a:xfrm>
          <a:prstGeom prst="rect">
            <a:avLst/>
          </a:prstGeom>
        </p:spPr>
        <p:txBody>
          <a:bodyPr wrap="none">
            <a:spAutoFit/>
          </a:bodyPr>
          <a:lstStyle/>
          <a:p>
            <a:r>
              <a:rPr lang="zh-CN" altLang="en-US" sz="3600" b="1" dirty="0">
                <a:solidFill>
                  <a:srgbClr val="FFFFFF"/>
                </a:solidFill>
                <a:latin typeface="+mn-ea"/>
                <a:cs typeface="+mn-ea"/>
              </a:rPr>
              <a:t>Title</a:t>
            </a:r>
          </a:p>
        </p:txBody>
      </p:sp>
      <p:sp>
        <p:nvSpPr>
          <p:cNvPr id="36" name="文本框 35"/>
          <p:cNvSpPr txBox="1"/>
          <p:nvPr/>
        </p:nvSpPr>
        <p:spPr>
          <a:xfrm>
            <a:off x="12192000" y="9372600"/>
            <a:ext cx="877163" cy="369332"/>
          </a:xfrm>
          <a:prstGeom prst="rect">
            <a:avLst/>
          </a:prstGeom>
          <a:noFill/>
        </p:spPr>
        <p:txBody>
          <a:bodyPr wrap="none" rtlCol="0">
            <a:spAutoFit/>
          </a:bodyPr>
          <a:lstStyle/>
          <a:p>
            <a:r>
              <a:rPr lang="zh-CN" altLang="en-US" dirty="0"/>
              <a:t>Delay character</a:t>
            </a:r>
          </a:p>
        </p:txBody>
      </p:sp>
    </p:spTree>
    <p:extLst>
      <p:ext uri="{BB962C8B-B14F-4D97-AF65-F5344CB8AC3E}">
        <p14:creationId xmlns:p14="http://schemas.microsoft.com/office/powerpoint/2010/main" val="6361345"/>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a14="http://schemas.microsoft.com/office/drawing/2010/main"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 fill="hold"/>
                                        <p:tgtEl>
                                          <p:spTgt spid="3"/>
                                        </p:tgtEl>
                                        <p:attrNameLst>
                                          <p:attrName>ppt_x</p:attrName>
                                        </p:attrNameLst>
                                      </p:cBhvr>
                                      <p:tavLst>
                                        <p:tav tm="0">
                                          <p:val>
                                            <p:strVal val="#ppt_x"/>
                                          </p:val>
                                        </p:tav>
                                        <p:tav tm="100000">
                                          <p:val>
                                            <p:strVal val="#ppt_x"/>
                                          </p:val>
                                        </p:tav>
                                      </p:tavLst>
                                    </p:anim>
                                    <p:anim calcmode="lin" valueType="num">
                                      <p:cBhvr additive="base">
                                        <p:cTn id="8" dur="25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9" presetClass="entr" presetSubtype="0" decel="10000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 calcmode="lin" valueType="num">
                                      <p:cBhvr>
                                        <p:cTn id="14" dur="500" fill="hold"/>
                                        <p:tgtEl>
                                          <p:spTgt spid="12"/>
                                        </p:tgtEl>
                                        <p:attrNameLst>
                                          <p:attrName>style.rotation</p:attrName>
                                        </p:attrNameLst>
                                      </p:cBhvr>
                                      <p:tavLst>
                                        <p:tav tm="0">
                                          <p:val>
                                            <p:fltVal val="360"/>
                                          </p:val>
                                        </p:tav>
                                        <p:tav tm="100000">
                                          <p:val>
                                            <p:fltVal val="0"/>
                                          </p:val>
                                        </p:tav>
                                      </p:tavLst>
                                    </p:anim>
                                    <p:animEffect transition="in" filter="fade">
                                      <p:cBhvr>
                                        <p:cTn id="15" dur="500"/>
                                        <p:tgtEl>
                                          <p:spTgt spid="12"/>
                                        </p:tgtEl>
                                      </p:cBhvr>
                                    </p:animEffect>
                                  </p:childTnLst>
                                </p:cTn>
                              </p:par>
                            </p:childTnLst>
                          </p:cTn>
                        </p:par>
                        <p:par>
                          <p:cTn id="16" fill="hold">
                            <p:stCondLst>
                              <p:cond delay="1000"/>
                            </p:stCondLst>
                            <p:childTnLst>
                              <p:par>
                                <p:cTn id="17" presetID="2" presetClass="entr" presetSubtype="2"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250" fill="hold"/>
                                        <p:tgtEl>
                                          <p:spTgt spid="47"/>
                                        </p:tgtEl>
                                        <p:attrNameLst>
                                          <p:attrName>ppt_x</p:attrName>
                                        </p:attrNameLst>
                                      </p:cBhvr>
                                      <p:tavLst>
                                        <p:tav tm="0">
                                          <p:val>
                                            <p:strVal val="1+#ppt_w/2"/>
                                          </p:val>
                                        </p:tav>
                                        <p:tav tm="100000">
                                          <p:val>
                                            <p:strVal val="#ppt_x"/>
                                          </p:val>
                                        </p:tav>
                                      </p:tavLst>
                                    </p:anim>
                                    <p:anim calcmode="lin" valueType="num">
                                      <p:cBhvr additive="base">
                                        <p:cTn id="20" dur="250" fill="hold"/>
                                        <p:tgtEl>
                                          <p:spTgt spid="47"/>
                                        </p:tgtEl>
                                        <p:attrNameLst>
                                          <p:attrName>ppt_y</p:attrName>
                                        </p:attrNameLst>
                                      </p:cBhvr>
                                      <p:tavLst>
                                        <p:tav tm="0">
                                          <p:val>
                                            <p:strVal val="#ppt_y"/>
                                          </p:val>
                                        </p:tav>
                                        <p:tav tm="100000">
                                          <p:val>
                                            <p:strVal val="#ppt_y"/>
                                          </p:val>
                                        </p:tav>
                                      </p:tavLst>
                                    </p:anim>
                                  </p:childTnLst>
                                </p:cTn>
                              </p:par>
                              <p:par>
                                <p:cTn id="21" presetID="22" presetClass="entr" presetSubtype="1"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1500"/>
                            </p:stCondLst>
                            <p:childTnLst>
                              <p:par>
                                <p:cTn id="25" presetID="49" presetClass="entr" presetSubtype="0" decel="100000"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 calcmode="lin" valueType="num">
                                      <p:cBhvr>
                                        <p:cTn id="29" dur="500" fill="hold"/>
                                        <p:tgtEl>
                                          <p:spTgt spid="21"/>
                                        </p:tgtEl>
                                        <p:attrNameLst>
                                          <p:attrName>style.rotation</p:attrName>
                                        </p:attrNameLst>
                                      </p:cBhvr>
                                      <p:tavLst>
                                        <p:tav tm="0">
                                          <p:val>
                                            <p:fltVal val="360"/>
                                          </p:val>
                                        </p:tav>
                                        <p:tav tm="100000">
                                          <p:val>
                                            <p:fltVal val="0"/>
                                          </p:val>
                                        </p:tav>
                                      </p:tavLst>
                                    </p:anim>
                                    <p:animEffect transition="in" filter="fade">
                                      <p:cBhvr>
                                        <p:cTn id="30" dur="500"/>
                                        <p:tgtEl>
                                          <p:spTgt spid="21"/>
                                        </p:tgtEl>
                                      </p:cBhvr>
                                    </p:animEffect>
                                  </p:childTnLst>
                                </p:cTn>
                              </p:par>
                            </p:childTnLst>
                          </p:cTn>
                        </p:par>
                        <p:par>
                          <p:cTn id="31" fill="hold">
                            <p:stCondLst>
                              <p:cond delay="2000"/>
                            </p:stCondLst>
                            <p:childTnLst>
                              <p:par>
                                <p:cTn id="32" presetID="2" presetClass="entr" presetSubtype="8" fill="hold" grpId="0" nodeType="afterEffect">
                                  <p:stCondLst>
                                    <p:cond delay="0"/>
                                  </p:stCondLst>
                                  <p:childTnLst>
                                    <p:set>
                                      <p:cBhvr>
                                        <p:cTn id="33" dur="1" fill="hold">
                                          <p:stCondLst>
                                            <p:cond delay="0"/>
                                          </p:stCondLst>
                                        </p:cTn>
                                        <p:tgtEl>
                                          <p:spTgt spid="43"/>
                                        </p:tgtEl>
                                        <p:attrNameLst>
                                          <p:attrName>style.visibility</p:attrName>
                                        </p:attrNameLst>
                                      </p:cBhvr>
                                      <p:to>
                                        <p:strVal val="visible"/>
                                      </p:to>
                                    </p:set>
                                    <p:anim calcmode="lin" valueType="num">
                                      <p:cBhvr additive="base">
                                        <p:cTn id="34" dur="250" fill="hold"/>
                                        <p:tgtEl>
                                          <p:spTgt spid="43"/>
                                        </p:tgtEl>
                                        <p:attrNameLst>
                                          <p:attrName>ppt_x</p:attrName>
                                        </p:attrNameLst>
                                      </p:cBhvr>
                                      <p:tavLst>
                                        <p:tav tm="0">
                                          <p:val>
                                            <p:strVal val="0-#ppt_w/2"/>
                                          </p:val>
                                        </p:tav>
                                        <p:tav tm="100000">
                                          <p:val>
                                            <p:strVal val="#ppt_x"/>
                                          </p:val>
                                        </p:tav>
                                      </p:tavLst>
                                    </p:anim>
                                    <p:anim calcmode="lin" valueType="num">
                                      <p:cBhvr additive="base">
                                        <p:cTn id="35" dur="250" fill="hold"/>
                                        <p:tgtEl>
                                          <p:spTgt spid="43"/>
                                        </p:tgtEl>
                                        <p:attrNameLst>
                                          <p:attrName>ppt_y</p:attrName>
                                        </p:attrNameLst>
                                      </p:cBhvr>
                                      <p:tavLst>
                                        <p:tav tm="0">
                                          <p:val>
                                            <p:strVal val="#ppt_y"/>
                                          </p:val>
                                        </p:tav>
                                        <p:tav tm="100000">
                                          <p:val>
                                            <p:strVal val="#ppt_y"/>
                                          </p:val>
                                        </p:tav>
                                      </p:tavLst>
                                    </p:anim>
                                  </p:childTnLst>
                                </p:cTn>
                              </p:par>
                              <p:par>
                                <p:cTn id="36" presetID="22" presetClass="entr" presetSubtype="1" fill="hold" grpId="0" nodeType="with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wipe(up)">
                                      <p:cBhvr>
                                        <p:cTn id="38" dur="500"/>
                                        <p:tgtEl>
                                          <p:spTgt spid="44"/>
                                        </p:tgtEl>
                                      </p:cBhvr>
                                    </p:animEffect>
                                  </p:childTnLst>
                                </p:cTn>
                              </p:par>
                            </p:childTnLst>
                          </p:cTn>
                        </p:par>
                        <p:par>
                          <p:cTn id="39" fill="hold">
                            <p:stCondLst>
                              <p:cond delay="2500"/>
                            </p:stCondLst>
                            <p:childTnLst>
                              <p:par>
                                <p:cTn id="40" presetID="49" presetClass="entr" presetSubtype="0" decel="100000"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 calcmode="lin" valueType="num">
                                      <p:cBhvr>
                                        <p:cTn id="44" dur="500" fill="hold"/>
                                        <p:tgtEl>
                                          <p:spTgt spid="15"/>
                                        </p:tgtEl>
                                        <p:attrNameLst>
                                          <p:attrName>style.rotation</p:attrName>
                                        </p:attrNameLst>
                                      </p:cBhvr>
                                      <p:tavLst>
                                        <p:tav tm="0">
                                          <p:val>
                                            <p:fltVal val="360"/>
                                          </p:val>
                                        </p:tav>
                                        <p:tav tm="100000">
                                          <p:val>
                                            <p:fltVal val="0"/>
                                          </p:val>
                                        </p:tav>
                                      </p:tavLst>
                                    </p:anim>
                                    <p:animEffect transition="in" filter="fade">
                                      <p:cBhvr>
                                        <p:cTn id="45" dur="500"/>
                                        <p:tgtEl>
                                          <p:spTgt spid="15"/>
                                        </p:tgtEl>
                                      </p:cBhvr>
                                    </p:animEffect>
                                  </p:childTnLst>
                                </p:cTn>
                              </p:par>
                            </p:childTnLst>
                          </p:cTn>
                        </p:par>
                        <p:par>
                          <p:cTn id="46" fill="hold">
                            <p:stCondLst>
                              <p:cond delay="3000"/>
                            </p:stCondLst>
                            <p:childTnLst>
                              <p:par>
                                <p:cTn id="47" presetID="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 calcmode="lin" valueType="num">
                                      <p:cBhvr additive="base">
                                        <p:cTn id="49" dur="250" fill="hold"/>
                                        <p:tgtEl>
                                          <p:spTgt spid="49"/>
                                        </p:tgtEl>
                                        <p:attrNameLst>
                                          <p:attrName>ppt_x</p:attrName>
                                        </p:attrNameLst>
                                      </p:cBhvr>
                                      <p:tavLst>
                                        <p:tav tm="0">
                                          <p:val>
                                            <p:strVal val="1+#ppt_w/2"/>
                                          </p:val>
                                        </p:tav>
                                        <p:tav tm="100000">
                                          <p:val>
                                            <p:strVal val="#ppt_x"/>
                                          </p:val>
                                        </p:tav>
                                      </p:tavLst>
                                    </p:anim>
                                    <p:anim calcmode="lin" valueType="num">
                                      <p:cBhvr additive="base">
                                        <p:cTn id="50" dur="250" fill="hold"/>
                                        <p:tgtEl>
                                          <p:spTgt spid="49"/>
                                        </p:tgtEl>
                                        <p:attrNameLst>
                                          <p:attrName>ppt_y</p:attrName>
                                        </p:attrNameLst>
                                      </p:cBhvr>
                                      <p:tavLst>
                                        <p:tav tm="0">
                                          <p:val>
                                            <p:strVal val="#ppt_y"/>
                                          </p:val>
                                        </p:tav>
                                        <p:tav tm="100000">
                                          <p:val>
                                            <p:strVal val="#ppt_y"/>
                                          </p:val>
                                        </p:tav>
                                      </p:tavLst>
                                    </p:anim>
                                  </p:childTnLst>
                                </p:cTn>
                              </p:par>
                              <p:par>
                                <p:cTn id="51" presetID="22" presetClass="entr" presetSubtype="1" fill="hold" grpId="0" nodeType="withEffect">
                                  <p:stCondLst>
                                    <p:cond delay="0"/>
                                  </p:stCondLst>
                                  <p:childTnLst>
                                    <p:set>
                                      <p:cBhvr>
                                        <p:cTn id="52" dur="1" fill="hold">
                                          <p:stCondLst>
                                            <p:cond delay="0"/>
                                          </p:stCondLst>
                                        </p:cTn>
                                        <p:tgtEl>
                                          <p:spTgt spid="50"/>
                                        </p:tgtEl>
                                        <p:attrNameLst>
                                          <p:attrName>style.visibility</p:attrName>
                                        </p:attrNameLst>
                                      </p:cBhvr>
                                      <p:to>
                                        <p:strVal val="visible"/>
                                      </p:to>
                                    </p:set>
                                    <p:animEffect transition="in" filter="wipe(up)">
                                      <p:cBhvr>
                                        <p:cTn id="53" dur="500"/>
                                        <p:tgtEl>
                                          <p:spTgt spid="50"/>
                                        </p:tgtEl>
                                      </p:cBhvr>
                                    </p:animEffect>
                                  </p:childTnLst>
                                </p:cTn>
                              </p:par>
                            </p:childTnLst>
                          </p:cTn>
                        </p:par>
                        <p:par>
                          <p:cTn id="54" fill="hold">
                            <p:stCondLst>
                              <p:cond delay="3500"/>
                            </p:stCondLst>
                            <p:childTnLst>
                              <p:par>
                                <p:cTn id="55" presetID="49" presetClass="entr" presetSubtype="0" decel="10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p:cTn id="57" dur="500" fill="hold"/>
                                        <p:tgtEl>
                                          <p:spTgt spid="7"/>
                                        </p:tgtEl>
                                        <p:attrNameLst>
                                          <p:attrName>ppt_w</p:attrName>
                                        </p:attrNameLst>
                                      </p:cBhvr>
                                      <p:tavLst>
                                        <p:tav tm="0">
                                          <p:val>
                                            <p:fltVal val="0"/>
                                          </p:val>
                                        </p:tav>
                                        <p:tav tm="100000">
                                          <p:val>
                                            <p:strVal val="#ppt_w"/>
                                          </p:val>
                                        </p:tav>
                                      </p:tavLst>
                                    </p:anim>
                                    <p:anim calcmode="lin" valueType="num">
                                      <p:cBhvr>
                                        <p:cTn id="58" dur="500" fill="hold"/>
                                        <p:tgtEl>
                                          <p:spTgt spid="7"/>
                                        </p:tgtEl>
                                        <p:attrNameLst>
                                          <p:attrName>ppt_h</p:attrName>
                                        </p:attrNameLst>
                                      </p:cBhvr>
                                      <p:tavLst>
                                        <p:tav tm="0">
                                          <p:val>
                                            <p:fltVal val="0"/>
                                          </p:val>
                                        </p:tav>
                                        <p:tav tm="100000">
                                          <p:val>
                                            <p:strVal val="#ppt_h"/>
                                          </p:val>
                                        </p:tav>
                                      </p:tavLst>
                                    </p:anim>
                                    <p:anim calcmode="lin" valueType="num">
                                      <p:cBhvr>
                                        <p:cTn id="59" dur="500" fill="hold"/>
                                        <p:tgtEl>
                                          <p:spTgt spid="7"/>
                                        </p:tgtEl>
                                        <p:attrNameLst>
                                          <p:attrName>style.rotation</p:attrName>
                                        </p:attrNameLst>
                                      </p:cBhvr>
                                      <p:tavLst>
                                        <p:tav tm="0">
                                          <p:val>
                                            <p:fltVal val="360"/>
                                          </p:val>
                                        </p:tav>
                                        <p:tav tm="100000">
                                          <p:val>
                                            <p:fltVal val="0"/>
                                          </p:val>
                                        </p:tav>
                                      </p:tavLst>
                                    </p:anim>
                                    <p:animEffect transition="in" filter="fade">
                                      <p:cBhvr>
                                        <p:cTn id="60" dur="500"/>
                                        <p:tgtEl>
                                          <p:spTgt spid="7"/>
                                        </p:tgtEl>
                                      </p:cBhvr>
                                    </p:animEffect>
                                  </p:childTnLst>
                                </p:cTn>
                              </p:par>
                            </p:childTnLst>
                          </p:cTn>
                        </p:par>
                        <p:par>
                          <p:cTn id="61" fill="hold">
                            <p:stCondLst>
                              <p:cond delay="4000"/>
                            </p:stCondLst>
                            <p:childTnLst>
                              <p:par>
                                <p:cTn id="62" presetID="2" presetClass="entr" presetSubtype="8"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 calcmode="lin" valueType="num">
                                      <p:cBhvr additive="base">
                                        <p:cTn id="64" dur="250" fill="hold"/>
                                        <p:tgtEl>
                                          <p:spTgt spid="45"/>
                                        </p:tgtEl>
                                        <p:attrNameLst>
                                          <p:attrName>ppt_x</p:attrName>
                                        </p:attrNameLst>
                                      </p:cBhvr>
                                      <p:tavLst>
                                        <p:tav tm="0">
                                          <p:val>
                                            <p:strVal val="0-#ppt_w/2"/>
                                          </p:val>
                                        </p:tav>
                                        <p:tav tm="100000">
                                          <p:val>
                                            <p:strVal val="#ppt_x"/>
                                          </p:val>
                                        </p:tav>
                                      </p:tavLst>
                                    </p:anim>
                                    <p:anim calcmode="lin" valueType="num">
                                      <p:cBhvr additive="base">
                                        <p:cTn id="65" dur="250" fill="hold"/>
                                        <p:tgtEl>
                                          <p:spTgt spid="45"/>
                                        </p:tgtEl>
                                        <p:attrNameLst>
                                          <p:attrName>ppt_y</p:attrName>
                                        </p:attrNameLst>
                                      </p:cBhvr>
                                      <p:tavLst>
                                        <p:tav tm="0">
                                          <p:val>
                                            <p:strVal val="#ppt_y"/>
                                          </p:val>
                                        </p:tav>
                                        <p:tav tm="100000">
                                          <p:val>
                                            <p:strVal val="#ppt_y"/>
                                          </p:val>
                                        </p:tav>
                                      </p:tavLst>
                                    </p:anim>
                                  </p:childTnLst>
                                </p:cTn>
                              </p:par>
                              <p:par>
                                <p:cTn id="66" presetID="22" presetClass="entr" presetSubtype="1" fill="hold" grpId="0" nodeType="withEffect">
                                  <p:stCondLst>
                                    <p:cond delay="0"/>
                                  </p:stCondLst>
                                  <p:childTnLst>
                                    <p:set>
                                      <p:cBhvr>
                                        <p:cTn id="67" dur="1" fill="hold">
                                          <p:stCondLst>
                                            <p:cond delay="0"/>
                                          </p:stCondLst>
                                        </p:cTn>
                                        <p:tgtEl>
                                          <p:spTgt spid="46"/>
                                        </p:tgtEl>
                                        <p:attrNameLst>
                                          <p:attrName>style.visibility</p:attrName>
                                        </p:attrNameLst>
                                      </p:cBhvr>
                                      <p:to>
                                        <p:strVal val="visible"/>
                                      </p:to>
                                    </p:set>
                                    <p:animEffect transition="in" filter="wipe(up)">
                                      <p:cBhvr>
                                        <p:cTn id="68" dur="500"/>
                                        <p:tgtEl>
                                          <p:spTgt spid="46"/>
                                        </p:tgtEl>
                                      </p:cBhvr>
                                    </p:animEffect>
                                  </p:childTnLst>
                                </p:cTn>
                              </p:par>
                            </p:childTnLst>
                          </p:cTn>
                        </p:par>
                        <p:par>
                          <p:cTn id="69" fill="hold">
                            <p:stCondLst>
                              <p:cond delay="4500"/>
                            </p:stCondLst>
                            <p:childTnLst>
                              <p:par>
                                <p:cTn id="70" presetID="22" presetClass="entr" presetSubtype="4"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wipe(down)">
                                      <p:cBhvr>
                                        <p:cTn id="72"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47" grpId="0"/>
      <p:bldP spid="48" grpId="0"/>
      <p:bldP spid="49" grpId="0"/>
      <p:bldP spid="50" grpId="0"/>
      <p:bldP spid="3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RESOURCE_PATHS_HASH_PRESENTER" val="d512ca0d0d1bf4fe39ca51b867d83391882bdc4"/>
</p:tagLst>
</file>

<file path=ppt/theme/theme1.xml><?xml version="1.0" encoding="utf-8"?>
<a:theme xmlns:a="http://schemas.openxmlformats.org/drawingml/2006/main" name="https://www.freeppt7.com-Best PowerPoint templates for free download">
  <a:themeElements>
    <a:clrScheme name="Office 主题">
      <a:dk1>
        <a:srgbClr val="000000"/>
      </a:dk1>
      <a:lt1>
        <a:srgbClr val="FFFFFF"/>
      </a:lt1>
      <a:dk2>
        <a:srgbClr val="44546A"/>
      </a:dk2>
      <a:lt2>
        <a:srgbClr val="E7E6E6"/>
      </a:lt2>
      <a:accent1>
        <a:srgbClr val="FFBF53"/>
      </a:accent1>
      <a:accent2>
        <a:srgbClr val="F17475"/>
      </a:accent2>
      <a:accent3>
        <a:srgbClr val="01B3C5"/>
      </a:accent3>
      <a:accent4>
        <a:srgbClr val="6A3C7C"/>
      </a:accent4>
      <a:accent5>
        <a:srgbClr val="C65885"/>
      </a:accent5>
      <a:accent6>
        <a:srgbClr val="FCC79F"/>
      </a:accent6>
      <a:hlink>
        <a:srgbClr val="00AF92"/>
      </a:hlink>
      <a:folHlink>
        <a:srgbClr val="869FB7"/>
      </a:folHlink>
    </a:clrScheme>
    <a:fontScheme name="Temp">
      <a:majorFont>
        <a:latin typeface="方正姚体"/>
        <a:ea typeface="微软雅黑"/>
        <a:cs typeface=""/>
      </a:majorFont>
      <a:minorFont>
        <a:latin typeface="方正姚体"/>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2700000" scaled="1"/>
          <a:tileRect/>
        </a:gradFill>
        <a:effectLst>
          <a:outerShdw blurRad="50800" dist="38100" dir="2700000" algn="tl" rotWithShape="0">
            <a:prstClr val="black">
              <a:alpha val="40000"/>
            </a:prst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主题">
    <a:dk1>
      <a:srgbClr val="000000"/>
    </a:dk1>
    <a:lt1>
      <a:srgbClr val="FFFFFF"/>
    </a:lt1>
    <a:dk2>
      <a:srgbClr val="44546A"/>
    </a:dk2>
    <a:lt2>
      <a:srgbClr val="E7E6E6"/>
    </a:lt2>
    <a:accent1>
      <a:srgbClr val="FFBF53"/>
    </a:accent1>
    <a:accent2>
      <a:srgbClr val="F17475"/>
    </a:accent2>
    <a:accent3>
      <a:srgbClr val="01B3C5"/>
    </a:accent3>
    <a:accent4>
      <a:srgbClr val="6A3C7C"/>
    </a:accent4>
    <a:accent5>
      <a:srgbClr val="C65885"/>
    </a:accent5>
    <a:accent6>
      <a:srgbClr val="FCC79F"/>
    </a:accent6>
    <a:hlink>
      <a:srgbClr val="00AF92"/>
    </a:hlink>
    <a:folHlink>
      <a:srgbClr val="869FB7"/>
    </a:folHlink>
  </a:clrScheme>
</a:themeOverride>
</file>

<file path=ppt/theme/themeOverride2.xml><?xml version="1.0" encoding="utf-8"?>
<a:themeOverride xmlns:a="http://schemas.openxmlformats.org/drawingml/2006/main">
  <a:clrScheme name="Office 主题">
    <a:dk1>
      <a:srgbClr val="000000"/>
    </a:dk1>
    <a:lt1>
      <a:srgbClr val="FFFFFF"/>
    </a:lt1>
    <a:dk2>
      <a:srgbClr val="44546A"/>
    </a:dk2>
    <a:lt2>
      <a:srgbClr val="E7E6E6"/>
    </a:lt2>
    <a:accent1>
      <a:srgbClr val="FFBF53"/>
    </a:accent1>
    <a:accent2>
      <a:srgbClr val="F17475"/>
    </a:accent2>
    <a:accent3>
      <a:srgbClr val="01B3C5"/>
    </a:accent3>
    <a:accent4>
      <a:srgbClr val="6A3C7C"/>
    </a:accent4>
    <a:accent5>
      <a:srgbClr val="C65885"/>
    </a:accent5>
    <a:accent6>
      <a:srgbClr val="FCC79F"/>
    </a:accent6>
    <a:hlink>
      <a:srgbClr val="00AF92"/>
    </a:hlink>
    <a:folHlink>
      <a:srgbClr val="869FB7"/>
    </a:folHlink>
  </a:clrScheme>
</a:themeOverride>
</file>

<file path=ppt/theme/themeOverride3.xml><?xml version="1.0" encoding="utf-8"?>
<a:themeOverride xmlns:a="http://schemas.openxmlformats.org/drawingml/2006/main">
  <a:clrScheme name="Office 主题">
    <a:dk1>
      <a:srgbClr val="000000"/>
    </a:dk1>
    <a:lt1>
      <a:srgbClr val="FFFFFF"/>
    </a:lt1>
    <a:dk2>
      <a:srgbClr val="44546A"/>
    </a:dk2>
    <a:lt2>
      <a:srgbClr val="E7E6E6"/>
    </a:lt2>
    <a:accent1>
      <a:srgbClr val="FFBF53"/>
    </a:accent1>
    <a:accent2>
      <a:srgbClr val="F17475"/>
    </a:accent2>
    <a:accent3>
      <a:srgbClr val="01B3C5"/>
    </a:accent3>
    <a:accent4>
      <a:srgbClr val="6A3C7C"/>
    </a:accent4>
    <a:accent5>
      <a:srgbClr val="C65885"/>
    </a:accent5>
    <a:accent6>
      <a:srgbClr val="FCC79F"/>
    </a:accent6>
    <a:hlink>
      <a:srgbClr val="00AF92"/>
    </a:hlink>
    <a:folHlink>
      <a:srgbClr val="869FB7"/>
    </a:folHlink>
  </a:clrScheme>
</a:themeOverride>
</file>

<file path=ppt/theme/themeOverride4.xml><?xml version="1.0" encoding="utf-8"?>
<a:themeOverride xmlns:a="http://schemas.openxmlformats.org/drawingml/2006/main">
  <a:clrScheme name="Office 主题">
    <a:dk1>
      <a:srgbClr val="000000"/>
    </a:dk1>
    <a:lt1>
      <a:srgbClr val="FFFFFF"/>
    </a:lt1>
    <a:dk2>
      <a:srgbClr val="44546A"/>
    </a:dk2>
    <a:lt2>
      <a:srgbClr val="E7E6E6"/>
    </a:lt2>
    <a:accent1>
      <a:srgbClr val="FFBF53"/>
    </a:accent1>
    <a:accent2>
      <a:srgbClr val="F17475"/>
    </a:accent2>
    <a:accent3>
      <a:srgbClr val="01B3C5"/>
    </a:accent3>
    <a:accent4>
      <a:srgbClr val="6A3C7C"/>
    </a:accent4>
    <a:accent5>
      <a:srgbClr val="C65885"/>
    </a:accent5>
    <a:accent6>
      <a:srgbClr val="FCC79F"/>
    </a:accent6>
    <a:hlink>
      <a:srgbClr val="00AF92"/>
    </a:hlink>
    <a:folHlink>
      <a:srgbClr val="869FB7"/>
    </a:folHlink>
  </a:clrScheme>
</a:themeOverride>
</file>

<file path=ppt/theme/themeOverride5.xml><?xml version="1.0" encoding="utf-8"?>
<a:themeOverride xmlns:a="http://schemas.openxmlformats.org/drawingml/2006/main">
  <a:clrScheme name="Office 主题">
    <a:dk1>
      <a:srgbClr val="000000"/>
    </a:dk1>
    <a:lt1>
      <a:srgbClr val="FFFFFF"/>
    </a:lt1>
    <a:dk2>
      <a:srgbClr val="44546A"/>
    </a:dk2>
    <a:lt2>
      <a:srgbClr val="E7E6E6"/>
    </a:lt2>
    <a:accent1>
      <a:srgbClr val="FFBF53"/>
    </a:accent1>
    <a:accent2>
      <a:srgbClr val="F17475"/>
    </a:accent2>
    <a:accent3>
      <a:srgbClr val="01B3C5"/>
    </a:accent3>
    <a:accent4>
      <a:srgbClr val="6A3C7C"/>
    </a:accent4>
    <a:accent5>
      <a:srgbClr val="C65885"/>
    </a:accent5>
    <a:accent6>
      <a:srgbClr val="FCC79F"/>
    </a:accent6>
    <a:hlink>
      <a:srgbClr val="00AF92"/>
    </a:hlink>
    <a:folHlink>
      <a:srgbClr val="869FB7"/>
    </a:folHlink>
  </a:clrScheme>
</a:themeOverride>
</file>

<file path=ppt/theme/themeOverride6.xml><?xml version="1.0" encoding="utf-8"?>
<a:themeOverride xmlns:a="http://schemas.openxmlformats.org/drawingml/2006/main">
  <a:clrScheme name="Office 主题">
    <a:dk1>
      <a:srgbClr val="000000"/>
    </a:dk1>
    <a:lt1>
      <a:srgbClr val="FFFFFF"/>
    </a:lt1>
    <a:dk2>
      <a:srgbClr val="44546A"/>
    </a:dk2>
    <a:lt2>
      <a:srgbClr val="E7E6E6"/>
    </a:lt2>
    <a:accent1>
      <a:srgbClr val="FFBF53"/>
    </a:accent1>
    <a:accent2>
      <a:srgbClr val="F17475"/>
    </a:accent2>
    <a:accent3>
      <a:srgbClr val="01B3C5"/>
    </a:accent3>
    <a:accent4>
      <a:srgbClr val="6A3C7C"/>
    </a:accent4>
    <a:accent5>
      <a:srgbClr val="C65885"/>
    </a:accent5>
    <a:accent6>
      <a:srgbClr val="FCC79F"/>
    </a:accent6>
    <a:hlink>
      <a:srgbClr val="00AF92"/>
    </a:hlink>
    <a:folHlink>
      <a:srgbClr val="869FB7"/>
    </a:folHlink>
  </a:clrScheme>
</a:themeOverride>
</file>

<file path=docProps/app.xml><?xml version="1.0" encoding="utf-8"?>
<Properties xmlns="http://schemas.openxmlformats.org/officeDocument/2006/extended-properties" xmlns:vt="http://schemas.openxmlformats.org/officeDocument/2006/docPropsVTypes">
  <Template/>
  <TotalTime>608</TotalTime>
  <Words>2234</Words>
  <Application>Microsoft Office PowerPoint</Application>
  <PresentationFormat>宽屏</PresentationFormat>
  <Paragraphs>299</Paragraphs>
  <Slides>27</Slides>
  <Notes>27</Notes>
  <HiddenSlides>0</HiddenSlides>
  <MMClips>1</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27</vt:i4>
      </vt:variant>
    </vt:vector>
  </HeadingPairs>
  <TitlesOfParts>
    <vt:vector size="36" baseType="lpstr">
      <vt:lpstr>Gill Sans</vt:lpstr>
      <vt:lpstr>方正姚体</vt:lpstr>
      <vt:lpstr>微软雅黑</vt:lpstr>
      <vt:lpstr>Arial</vt:lpstr>
      <vt:lpstr>Calibri</vt:lpstr>
      <vt:lpstr>Calibri Light</vt:lpstr>
      <vt:lpstr>Wingdings</vt:lpstr>
      <vt:lpstr>https://www.freeppt7.com-Best PowerPoint templates for free download</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小清新PPT</dc:title>
  <dc:subject>RP</dc:subject>
  <cp:keywords>RP</cp:keywords>
  <dc:description>RP</dc:description>
  <cp:lastModifiedBy>之灵 宇</cp:lastModifiedBy>
  <cp:revision>133</cp:revision>
  <dcterms:created xsi:type="dcterms:W3CDTF">2015-08-18T02:51:41Z</dcterms:created>
  <dcterms:modified xsi:type="dcterms:W3CDTF">2019-04-03T02:32:33Z</dcterms:modified>
  <cp:category>RP</cp:category>
  <cp:contentStatus>RP</cp:contentStatus>
</cp:coreProperties>
</file>