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6" r:id="rId2"/>
    <p:sldId id="296" r:id="rId3"/>
    <p:sldId id="317" r:id="rId4"/>
    <p:sldId id="291" r:id="rId5"/>
    <p:sldId id="258" r:id="rId6"/>
    <p:sldId id="313" r:id="rId7"/>
    <p:sldId id="320" r:id="rId8"/>
    <p:sldId id="304" r:id="rId9"/>
    <p:sldId id="263" r:id="rId10"/>
    <p:sldId id="299" r:id="rId11"/>
    <p:sldId id="308" r:id="rId12"/>
    <p:sldId id="273" r:id="rId13"/>
    <p:sldId id="266" r:id="rId14"/>
    <p:sldId id="305" r:id="rId15"/>
    <p:sldId id="306" r:id="rId16"/>
    <p:sldId id="300" r:id="rId17"/>
    <p:sldId id="278" r:id="rId18"/>
    <p:sldId id="260" r:id="rId19"/>
    <p:sldId id="262" r:id="rId20"/>
    <p:sldId id="264" r:id="rId21"/>
    <p:sldId id="309" r:id="rId22"/>
    <p:sldId id="301" r:id="rId23"/>
    <p:sldId id="318" r:id="rId24"/>
    <p:sldId id="307" r:id="rId25"/>
    <p:sldId id="319" r:id="rId26"/>
    <p:sldId id="269" r:id="rId27"/>
    <p:sldId id="270" r:id="rId28"/>
    <p:sldId id="303" r:id="rId29"/>
    <p:sldId id="272" r:id="rId30"/>
    <p:sldId id="267" r:id="rId31"/>
    <p:sldId id="298" r:id="rId32"/>
    <p:sldId id="277" r:id="rId33"/>
    <p:sldId id="310" r:id="rId34"/>
    <p:sldId id="321" r:id="rId35"/>
    <p:sldId id="322"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873"/>
    <a:srgbClr val="72CD4F"/>
    <a:srgbClr val="B1D153"/>
    <a:srgbClr val="CEB966"/>
    <a:srgbClr val="9CB084"/>
    <a:srgbClr val="FE9800"/>
    <a:srgbClr val="31B6FD"/>
    <a:srgbClr val="01AEEE"/>
    <a:srgbClr val="F3F3F3"/>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45" autoAdjust="0"/>
    <p:restoredTop sz="94731" autoAdjust="0"/>
  </p:normalViewPr>
  <p:slideViewPr>
    <p:cSldViewPr>
      <p:cViewPr varScale="1">
        <p:scale>
          <a:sx n="146" d="100"/>
          <a:sy n="146" d="100"/>
        </p:scale>
        <p:origin x="588" y="11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effectLst>
              <a:outerShdw blurRad="127000" dist="38100" dir="8100000" algn="tr" rotWithShape="0">
                <a:prstClr val="black">
                  <a:alpha val="40000"/>
                </a:prstClr>
              </a:outerShdw>
            </a:effectLst>
          </c:spPr>
          <c:dPt>
            <c:idx val="0"/>
            <c:bubble3D val="0"/>
            <c:spPr>
              <a:solidFill>
                <a:srgbClr val="57C873"/>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1-A3A3-4804-A5E6-906637D8F1C7}"/>
              </c:ext>
            </c:extLst>
          </c:dPt>
          <c:dPt>
            <c:idx val="1"/>
            <c:bubble3D val="0"/>
            <c:spPr>
              <a:solidFill>
                <a:schemeClr val="accent2"/>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3-A3A3-4804-A5E6-906637D8F1C7}"/>
              </c:ext>
            </c:extLst>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5-A3A3-4804-A5E6-906637D8F1C7}"/>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A3A3-4804-A5E6-906637D8F1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effectLst>
              <a:outerShdw blurRad="127000" dist="38100" dir="8100000" algn="tr" rotWithShape="0">
                <a:prstClr val="black">
                  <a:alpha val="40000"/>
                </a:prstClr>
              </a:outerShdw>
            </a:effectLst>
          </c:spPr>
          <c:dPt>
            <c:idx val="0"/>
            <c:bubble3D val="0"/>
            <c:spPr>
              <a:solidFill>
                <a:srgbClr val="72CD4F"/>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1-4424-4346-BB69-38729A555BF2}"/>
              </c:ext>
            </c:extLst>
          </c:dPt>
          <c:dPt>
            <c:idx val="1"/>
            <c:bubble3D val="0"/>
            <c:spPr>
              <a:solidFill>
                <a:schemeClr val="accent2"/>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3-4424-4346-BB69-38729A555BF2}"/>
              </c:ext>
            </c:extLst>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5-4424-4346-BB69-38729A555BF2}"/>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4424-4346-BB69-38729A555BF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bg1">
                <a:lumMod val="75000"/>
              </a:schemeClr>
            </a:solidFill>
            <a:effectLst>
              <a:outerShdw blurRad="127000" dist="38100" dir="8100000" algn="tr" rotWithShape="0">
                <a:prstClr val="black">
                  <a:alpha val="40000"/>
                </a:prstClr>
              </a:outerShdw>
            </a:effectLst>
          </c:spPr>
          <c:dPt>
            <c:idx val="0"/>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1-7100-4A8E-959B-F931A157FBF8}"/>
              </c:ext>
            </c:extLst>
          </c:dPt>
          <c:dPt>
            <c:idx val="1"/>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3-7100-4A8E-959B-F931A157FBF8}"/>
              </c:ext>
            </c:extLst>
          </c:dPt>
          <c:dPt>
            <c:idx val="2"/>
            <c:bubble3D val="0"/>
            <c:spPr>
              <a:solidFill>
                <a:schemeClr val="accent3"/>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5-7100-4A8E-959B-F931A157FBF8}"/>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7100-4A8E-959B-F931A157FB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CDFD29-5600-451F-91B5-2109C28768B9}" type="doc">
      <dgm:prSet loTypeId="urn:microsoft.com/office/officeart/2005/8/layout/matrix2" loCatId="matrix" qsTypeId="urn:microsoft.com/office/officeart/2005/8/quickstyle/simple1#1" qsCatId="simple" csTypeId="urn:microsoft.com/office/officeart/2005/8/colors/accent1_2#1" csCatId="accent1" phldr="1"/>
      <dgm:spPr/>
      <dgm:t>
        <a:bodyPr/>
        <a:lstStyle/>
        <a:p>
          <a:endParaRPr lang="en-US"/>
        </a:p>
      </dgm:t>
    </dgm:pt>
    <dgm:pt modelId="{8F50B8B5-888D-4864-9E59-5AE47A8EC6C0}">
      <dgm:prSet phldrT="[Text]" custT="1"/>
      <dgm:spPr>
        <a:solidFill>
          <a:srgbClr val="72CD4F"/>
        </a:solidFill>
      </dgm:spPr>
      <dgm:t>
        <a:bodyPr/>
        <a:lstStyle/>
        <a:p>
          <a:r>
            <a:rPr lang="en-US" sz="1000" dirty="0"/>
            <a:t> </a:t>
          </a:r>
        </a:p>
      </dgm:t>
    </dgm:pt>
    <dgm:pt modelId="{2C53C54F-5B24-4F71-A2BF-9FBAE97FE0CD}" type="parTrans" cxnId="{068110C7-7222-49FE-9C8C-014EBE9A1707}">
      <dgm:prSet/>
      <dgm:spPr/>
      <dgm:t>
        <a:bodyPr/>
        <a:lstStyle/>
        <a:p>
          <a:endParaRPr lang="en-US"/>
        </a:p>
      </dgm:t>
    </dgm:pt>
    <dgm:pt modelId="{60BC0E20-D399-476A-9392-464DF2C45E71}" type="sibTrans" cxnId="{068110C7-7222-49FE-9C8C-014EBE9A1707}">
      <dgm:prSet/>
      <dgm:spPr/>
      <dgm:t>
        <a:bodyPr/>
        <a:lstStyle/>
        <a:p>
          <a:endParaRPr lang="en-US"/>
        </a:p>
      </dgm:t>
    </dgm:pt>
    <dgm:pt modelId="{0C90414D-D9D7-4FE1-A564-EA9D368CF73D}">
      <dgm:prSet phldrT="[Text]" custT="1"/>
      <dgm:spPr>
        <a:solidFill>
          <a:srgbClr val="00B050"/>
        </a:solidFill>
      </dgm:spPr>
      <dgm:t>
        <a:bodyPr/>
        <a:lstStyle/>
        <a:p>
          <a:r>
            <a:rPr lang="en-US" sz="1000" dirty="0"/>
            <a:t> </a:t>
          </a:r>
        </a:p>
      </dgm:t>
    </dgm:pt>
    <dgm:pt modelId="{5212712A-32B4-4C10-AF30-09620D0BE98C}" type="parTrans" cxnId="{FBFFDB7F-DC4B-4328-B336-4920A3B56704}">
      <dgm:prSet/>
      <dgm:spPr/>
      <dgm:t>
        <a:bodyPr/>
        <a:lstStyle/>
        <a:p>
          <a:endParaRPr lang="en-US"/>
        </a:p>
      </dgm:t>
    </dgm:pt>
    <dgm:pt modelId="{463130C0-7F28-4B70-BBBE-5813EDDD52DD}" type="sibTrans" cxnId="{FBFFDB7F-DC4B-4328-B336-4920A3B56704}">
      <dgm:prSet/>
      <dgm:spPr/>
      <dgm:t>
        <a:bodyPr/>
        <a:lstStyle/>
        <a:p>
          <a:endParaRPr lang="en-US"/>
        </a:p>
      </dgm:t>
    </dgm:pt>
    <dgm:pt modelId="{1983DEEF-2178-49E4-AC73-9D26197ABA4D}">
      <dgm:prSet phldrT="[Text]" custT="1"/>
      <dgm:spPr>
        <a:solidFill>
          <a:srgbClr val="00B050"/>
        </a:solidFill>
      </dgm:spPr>
      <dgm:t>
        <a:bodyPr/>
        <a:lstStyle/>
        <a:p>
          <a:r>
            <a:rPr lang="en-US" sz="1000" dirty="0"/>
            <a:t> </a:t>
          </a:r>
        </a:p>
      </dgm:t>
    </dgm:pt>
    <dgm:pt modelId="{0CAC87AC-3D72-4FDC-AF53-5444962E6414}" type="parTrans" cxnId="{1B173D51-BDED-4FC0-82F5-ACD5C90D0662}">
      <dgm:prSet/>
      <dgm:spPr/>
      <dgm:t>
        <a:bodyPr/>
        <a:lstStyle/>
        <a:p>
          <a:endParaRPr lang="en-US"/>
        </a:p>
      </dgm:t>
    </dgm:pt>
    <dgm:pt modelId="{756D256D-8589-4A16-8F37-B6CC7E81711B}" type="sibTrans" cxnId="{1B173D51-BDED-4FC0-82F5-ACD5C90D0662}">
      <dgm:prSet/>
      <dgm:spPr/>
      <dgm:t>
        <a:bodyPr/>
        <a:lstStyle/>
        <a:p>
          <a:endParaRPr lang="en-US"/>
        </a:p>
      </dgm:t>
    </dgm:pt>
    <dgm:pt modelId="{CB20022C-5AD3-4067-916D-15599D927FC5}">
      <dgm:prSet phldrT="[Text]" custT="1"/>
      <dgm:spPr>
        <a:solidFill>
          <a:srgbClr val="72CD4F"/>
        </a:solidFill>
      </dgm:spPr>
      <dgm:t>
        <a:bodyPr/>
        <a:lstStyle/>
        <a:p>
          <a:r>
            <a:rPr lang="en-US" sz="1000" dirty="0"/>
            <a:t> </a:t>
          </a:r>
        </a:p>
      </dgm:t>
    </dgm:pt>
    <dgm:pt modelId="{DF2E454A-F4B1-4803-97B7-58472CEADBEB}" type="parTrans" cxnId="{A2600C31-CB8E-42D1-8F93-725647A776BF}">
      <dgm:prSet/>
      <dgm:spPr/>
      <dgm:t>
        <a:bodyPr/>
        <a:lstStyle/>
        <a:p>
          <a:endParaRPr lang="en-US"/>
        </a:p>
      </dgm:t>
    </dgm:pt>
    <dgm:pt modelId="{8A55484D-B6D0-4A7B-98BA-C0A38181BA63}" type="sibTrans" cxnId="{A2600C31-CB8E-42D1-8F93-725647A776BF}">
      <dgm:prSet/>
      <dgm:spPr/>
      <dgm:t>
        <a:bodyPr/>
        <a:lstStyle/>
        <a:p>
          <a:endParaRPr lang="en-US"/>
        </a:p>
      </dgm:t>
    </dgm:pt>
    <dgm:pt modelId="{14090DB9-0A23-4C3E-963F-AC6488D34277}" type="pres">
      <dgm:prSet presAssocID="{31CDFD29-5600-451F-91B5-2109C28768B9}" presName="matrix" presStyleCnt="0">
        <dgm:presLayoutVars>
          <dgm:chMax val="1"/>
          <dgm:dir/>
          <dgm:resizeHandles val="exact"/>
        </dgm:presLayoutVars>
      </dgm:prSet>
      <dgm:spPr/>
    </dgm:pt>
    <dgm:pt modelId="{8F782FA5-10F4-4D7C-B52F-BDC2F0BC9843}" type="pres">
      <dgm:prSet presAssocID="{31CDFD29-5600-451F-91B5-2109C28768B9}" presName="axisShape" presStyleLbl="bgShp" presStyleIdx="0" presStyleCnt="1"/>
      <dgm:spPr>
        <a:solidFill>
          <a:schemeClr val="bg1">
            <a:lumMod val="95000"/>
          </a:schemeClr>
        </a:solidFill>
      </dgm:spPr>
    </dgm:pt>
    <dgm:pt modelId="{B8CA5C69-06DE-4B06-B0A3-7BB569CBF1A4}" type="pres">
      <dgm:prSet presAssocID="{31CDFD29-5600-451F-91B5-2109C28768B9}" presName="rect1" presStyleLbl="node1" presStyleIdx="0" presStyleCnt="4">
        <dgm:presLayoutVars>
          <dgm:chMax val="0"/>
          <dgm:chPref val="0"/>
          <dgm:bulletEnabled val="1"/>
        </dgm:presLayoutVars>
      </dgm:prSet>
      <dgm:spPr>
        <a:prstGeom prst="ellipse">
          <a:avLst/>
        </a:prstGeom>
      </dgm:spPr>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pt>
  </dgm:ptLst>
  <dgm:cxnLst>
    <dgm:cxn modelId="{BC715707-13AC-44DC-895A-A1B5D9EBB218}" type="presOf" srcId="{0C90414D-D9D7-4FE1-A564-EA9D368CF73D}" destId="{6B02FEFB-1E12-4B61-8DB6-EF3EC71E4AA3}" srcOrd="0" destOrd="0" presId="urn:microsoft.com/office/officeart/2005/8/layout/matrix2"/>
    <dgm:cxn modelId="{FBB2E025-A002-4FCC-AB59-69851CAC3C24}" type="presOf" srcId="{8F50B8B5-888D-4864-9E59-5AE47A8EC6C0}" destId="{B8CA5C69-06DE-4B06-B0A3-7BB569CBF1A4}" srcOrd="0" destOrd="0" presId="urn:microsoft.com/office/officeart/2005/8/layout/matrix2"/>
    <dgm:cxn modelId="{A2600C31-CB8E-42D1-8F93-725647A776BF}" srcId="{31CDFD29-5600-451F-91B5-2109C28768B9}" destId="{CB20022C-5AD3-4067-916D-15599D927FC5}" srcOrd="3" destOrd="0" parTransId="{DF2E454A-F4B1-4803-97B7-58472CEADBEB}" sibTransId="{8A55484D-B6D0-4A7B-98BA-C0A38181BA63}"/>
    <dgm:cxn modelId="{1B173D51-BDED-4FC0-82F5-ACD5C90D0662}" srcId="{31CDFD29-5600-451F-91B5-2109C28768B9}" destId="{1983DEEF-2178-49E4-AC73-9D26197ABA4D}" srcOrd="2" destOrd="0" parTransId="{0CAC87AC-3D72-4FDC-AF53-5444962E6414}" sibTransId="{756D256D-8589-4A16-8F37-B6CC7E81711B}"/>
    <dgm:cxn modelId="{FBFFDB7F-DC4B-4328-B336-4920A3B56704}" srcId="{31CDFD29-5600-451F-91B5-2109C28768B9}" destId="{0C90414D-D9D7-4FE1-A564-EA9D368CF73D}" srcOrd="1" destOrd="0" parTransId="{5212712A-32B4-4C10-AF30-09620D0BE98C}" sibTransId="{463130C0-7F28-4B70-BBBE-5813EDDD52DD}"/>
    <dgm:cxn modelId="{05A6DA8B-E592-4799-AC4A-8488E9232AC6}" type="presOf" srcId="{31CDFD29-5600-451F-91B5-2109C28768B9}" destId="{14090DB9-0A23-4C3E-963F-AC6488D34277}" srcOrd="0" destOrd="0" presId="urn:microsoft.com/office/officeart/2005/8/layout/matrix2"/>
    <dgm:cxn modelId="{9C23ACA0-48EE-43E5-B933-4F4C0645B46A}" type="presOf" srcId="{1983DEEF-2178-49E4-AC73-9D26197ABA4D}" destId="{4461674B-7841-4BB7-8DDF-01A840B3B8AA}" srcOrd="0" destOrd="0" presId="urn:microsoft.com/office/officeart/2005/8/layout/matrix2"/>
    <dgm:cxn modelId="{068110C7-7222-49FE-9C8C-014EBE9A1707}" srcId="{31CDFD29-5600-451F-91B5-2109C28768B9}" destId="{8F50B8B5-888D-4864-9E59-5AE47A8EC6C0}" srcOrd="0" destOrd="0" parTransId="{2C53C54F-5B24-4F71-A2BF-9FBAE97FE0CD}" sibTransId="{60BC0E20-D399-476A-9392-464DF2C45E71}"/>
    <dgm:cxn modelId="{F0A3DDD4-7AC1-4197-9047-22F3B8051096}" type="presOf" srcId="{CB20022C-5AD3-4067-916D-15599D927FC5}" destId="{B2D5FB7F-98A4-4FE8-8120-F832B0FED003}" srcOrd="0" destOrd="0" presId="urn:microsoft.com/office/officeart/2005/8/layout/matrix2"/>
    <dgm:cxn modelId="{0F6F4823-2749-4ADE-89E1-F045A54AB8B1}" type="presParOf" srcId="{14090DB9-0A23-4C3E-963F-AC6488D34277}" destId="{8F782FA5-10F4-4D7C-B52F-BDC2F0BC9843}" srcOrd="0" destOrd="0" presId="urn:microsoft.com/office/officeart/2005/8/layout/matrix2"/>
    <dgm:cxn modelId="{E0E0846A-17B0-4A9A-AB65-119C8DBF48E6}" type="presParOf" srcId="{14090DB9-0A23-4C3E-963F-AC6488D34277}" destId="{B8CA5C69-06DE-4B06-B0A3-7BB569CBF1A4}" srcOrd="1" destOrd="0" presId="urn:microsoft.com/office/officeart/2005/8/layout/matrix2"/>
    <dgm:cxn modelId="{EE388239-9895-4CB0-B904-B744867E005E}" type="presParOf" srcId="{14090DB9-0A23-4C3E-963F-AC6488D34277}" destId="{6B02FEFB-1E12-4B61-8DB6-EF3EC71E4AA3}" srcOrd="2" destOrd="0" presId="urn:microsoft.com/office/officeart/2005/8/layout/matrix2"/>
    <dgm:cxn modelId="{BA3F6B1D-E69B-4254-90CE-FBF198E4C7E9}" type="presParOf" srcId="{14090DB9-0A23-4C3E-963F-AC6488D34277}" destId="{4461674B-7841-4BB7-8DDF-01A840B3B8AA}" srcOrd="3" destOrd="0" presId="urn:microsoft.com/office/officeart/2005/8/layout/matrix2"/>
    <dgm:cxn modelId="{C3BDC2B8-E47F-40D7-A9E0-7B96A63D64A2}" type="presParOf" srcId="{14090DB9-0A23-4C3E-963F-AC6488D34277}" destId="{B2D5FB7F-98A4-4FE8-8120-F832B0FED00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2FA5-10F4-4D7C-B52F-BDC2F0BC9843}">
      <dsp:nvSpPr>
        <dsp:cNvPr id="0" name=""/>
        <dsp:cNvSpPr/>
      </dsp:nvSpPr>
      <dsp:spPr>
        <a:xfrm>
          <a:off x="205489" y="0"/>
          <a:ext cx="3054850" cy="3054850"/>
        </a:xfrm>
        <a:prstGeom prst="quadArrow">
          <a:avLst>
            <a:gd name="adj1" fmla="val 2000"/>
            <a:gd name="adj2" fmla="val 4000"/>
            <a:gd name="adj3" fmla="val 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B8CA5C69-06DE-4B06-B0A3-7BB569CBF1A4}">
      <dsp:nvSpPr>
        <dsp:cNvPr id="0" name=""/>
        <dsp:cNvSpPr/>
      </dsp:nvSpPr>
      <dsp:spPr>
        <a:xfrm>
          <a:off x="404055" y="198565"/>
          <a:ext cx="1221940" cy="1221940"/>
        </a:xfrm>
        <a:prstGeom prst="ellipse">
          <a:avLst/>
        </a:prstGeom>
        <a:solidFill>
          <a:srgbClr val="72CD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a:t>
          </a:r>
        </a:p>
      </dsp:txBody>
      <dsp:txXfrm>
        <a:off x="583004" y="377514"/>
        <a:ext cx="864042" cy="864042"/>
      </dsp:txXfrm>
    </dsp:sp>
    <dsp:sp modelId="{6B02FEFB-1E12-4B61-8DB6-EF3EC71E4AA3}">
      <dsp:nvSpPr>
        <dsp:cNvPr id="0" name=""/>
        <dsp:cNvSpPr/>
      </dsp:nvSpPr>
      <dsp:spPr>
        <a:xfrm>
          <a:off x="1839834" y="198565"/>
          <a:ext cx="1221940" cy="122194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a:t>
          </a:r>
        </a:p>
      </dsp:txBody>
      <dsp:txXfrm>
        <a:off x="2018783" y="377514"/>
        <a:ext cx="864042" cy="864042"/>
      </dsp:txXfrm>
    </dsp:sp>
    <dsp:sp modelId="{4461674B-7841-4BB7-8DDF-01A840B3B8AA}">
      <dsp:nvSpPr>
        <dsp:cNvPr id="0" name=""/>
        <dsp:cNvSpPr/>
      </dsp:nvSpPr>
      <dsp:spPr>
        <a:xfrm>
          <a:off x="404055" y="1634344"/>
          <a:ext cx="1221940" cy="122194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a:t>
          </a:r>
        </a:p>
      </dsp:txBody>
      <dsp:txXfrm>
        <a:off x="583004" y="1813293"/>
        <a:ext cx="864042" cy="864042"/>
      </dsp:txXfrm>
    </dsp:sp>
    <dsp:sp modelId="{B2D5FB7F-98A4-4FE8-8120-F832B0FED003}">
      <dsp:nvSpPr>
        <dsp:cNvPr id="0" name=""/>
        <dsp:cNvSpPr/>
      </dsp:nvSpPr>
      <dsp:spPr>
        <a:xfrm>
          <a:off x="1839834" y="1634344"/>
          <a:ext cx="1221940" cy="1221940"/>
        </a:xfrm>
        <a:prstGeom prst="ellipse">
          <a:avLst/>
        </a:prstGeom>
        <a:solidFill>
          <a:srgbClr val="72CD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a:t>
          </a:r>
        </a:p>
      </dsp:txBody>
      <dsp:txXfrm>
        <a:off x="2018783" y="1813293"/>
        <a:ext cx="864042" cy="86404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t>2019/4/3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35</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3F3F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3F3F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3F3F3"/>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251520" y="208003"/>
            <a:ext cx="432048" cy="419531"/>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06472" y="1087241"/>
              <a:ext cx="180020" cy="180020"/>
            </a:xfrm>
            <a:prstGeom prst="rect">
              <a:avLst/>
            </a:prstGeom>
            <a:solidFill>
              <a:srgbClr val="57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6979854" y="209544"/>
            <a:ext cx="328450" cy="328450"/>
            <a:chOff x="3543574" y="4265651"/>
            <a:chExt cx="414516" cy="414516"/>
          </a:xfrm>
        </p:grpSpPr>
        <p:sp>
          <p:nvSpPr>
            <p:cNvPr id="10" name="椭圆 9"/>
            <p:cNvSpPr/>
            <p:nvPr/>
          </p:nvSpPr>
          <p:spPr>
            <a:xfrm>
              <a:off x="3543574" y="4265651"/>
              <a:ext cx="414516" cy="414516"/>
            </a:xfrm>
            <a:prstGeom prst="ellipse">
              <a:avLst/>
            </a:prstGeom>
            <a:solidFill>
              <a:srgbClr val="57C87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11" name="组合 10"/>
            <p:cNvGrpSpPr/>
            <p:nvPr/>
          </p:nvGrpSpPr>
          <p:grpSpPr>
            <a:xfrm>
              <a:off x="3629640" y="4325788"/>
              <a:ext cx="259976" cy="261734"/>
              <a:chOff x="5042691" y="2273922"/>
              <a:chExt cx="702937" cy="707690"/>
            </a:xfrm>
            <a:solidFill>
              <a:schemeClr val="bg1"/>
            </a:solidFill>
          </p:grpSpPr>
          <p:sp>
            <p:nvSpPr>
              <p:cNvPr id="12"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4" name="组合 13"/>
          <p:cNvGrpSpPr/>
          <p:nvPr userDrawn="1"/>
        </p:nvGrpSpPr>
        <p:grpSpPr>
          <a:xfrm>
            <a:off x="7411902" y="209544"/>
            <a:ext cx="328450" cy="328450"/>
            <a:chOff x="4102125" y="4265651"/>
            <a:chExt cx="414516" cy="414516"/>
          </a:xfrm>
        </p:grpSpPr>
        <p:sp>
          <p:nvSpPr>
            <p:cNvPr id="15" name="椭圆 14"/>
            <p:cNvSpPr/>
            <p:nvPr/>
          </p:nvSpPr>
          <p:spPr>
            <a:xfrm>
              <a:off x="4102125" y="4265651"/>
              <a:ext cx="414516" cy="414516"/>
            </a:xfrm>
            <a:prstGeom prst="ellipse">
              <a:avLst/>
            </a:prstGeom>
            <a:solidFill>
              <a:srgbClr val="B1D15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16" name="组合 15"/>
            <p:cNvGrpSpPr/>
            <p:nvPr/>
          </p:nvGrpSpPr>
          <p:grpSpPr>
            <a:xfrm>
              <a:off x="4199233" y="4358783"/>
              <a:ext cx="238761" cy="198211"/>
              <a:chOff x="3132963" y="3140191"/>
              <a:chExt cx="645573" cy="535933"/>
            </a:xfrm>
            <a:solidFill>
              <a:schemeClr val="bg1"/>
            </a:solidFill>
          </p:grpSpPr>
          <p:sp>
            <p:nvSpPr>
              <p:cNvPr id="17"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23" name="组合 22"/>
          <p:cNvGrpSpPr/>
          <p:nvPr userDrawn="1"/>
        </p:nvGrpSpPr>
        <p:grpSpPr>
          <a:xfrm>
            <a:off x="8275998" y="209544"/>
            <a:ext cx="328450" cy="328450"/>
            <a:chOff x="5181486" y="4265651"/>
            <a:chExt cx="414516" cy="414516"/>
          </a:xfrm>
        </p:grpSpPr>
        <p:sp>
          <p:nvSpPr>
            <p:cNvPr id="24" name="椭圆 23"/>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25" name="组合 24"/>
            <p:cNvGrpSpPr/>
            <p:nvPr/>
          </p:nvGrpSpPr>
          <p:grpSpPr>
            <a:xfrm>
              <a:off x="5287222" y="4375239"/>
              <a:ext cx="253419" cy="172633"/>
              <a:chOff x="4895160" y="4287159"/>
              <a:chExt cx="571418" cy="389258"/>
            </a:xfrm>
            <a:solidFill>
              <a:schemeClr val="bg1"/>
            </a:solidFill>
          </p:grpSpPr>
          <p:sp>
            <p:nvSpPr>
              <p:cNvPr id="26"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3"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35" name="组合 34"/>
          <p:cNvGrpSpPr/>
          <p:nvPr userDrawn="1"/>
        </p:nvGrpSpPr>
        <p:grpSpPr>
          <a:xfrm>
            <a:off x="7843950" y="209544"/>
            <a:ext cx="328450" cy="328450"/>
            <a:chOff x="4626437" y="4265651"/>
            <a:chExt cx="414516" cy="414516"/>
          </a:xfrm>
        </p:grpSpPr>
        <p:sp>
          <p:nvSpPr>
            <p:cNvPr id="36" name="椭圆 35"/>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itchFamily="2" charset="-122"/>
              </a:endParaRPr>
            </a:p>
          </p:txBody>
        </p:sp>
        <p:grpSp>
          <p:nvGrpSpPr>
            <p:cNvPr id="37" name="组合 36"/>
            <p:cNvGrpSpPr/>
            <p:nvPr/>
          </p:nvGrpSpPr>
          <p:grpSpPr>
            <a:xfrm>
              <a:off x="4710891" y="4356960"/>
              <a:ext cx="232896" cy="199705"/>
              <a:chOff x="3546346" y="2339026"/>
              <a:chExt cx="897787" cy="769842"/>
            </a:xfrm>
            <a:solidFill>
              <a:schemeClr val="bg1"/>
            </a:solidFill>
          </p:grpSpPr>
          <p:sp>
            <p:nvSpPr>
              <p:cNvPr id="38"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4"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2019/4/3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淘宝网Chenying0907出品 52"/>
          <p:cNvPicPr>
            <a:picLocks noChangeAspect="1"/>
          </p:cNvPicPr>
          <p:nvPr/>
        </p:nvPicPr>
        <p:blipFill rotWithShape="1">
          <a:blip r:embed="rId5" cstate="print">
            <a:extLst>
              <a:ext uri="{28A0092B-C50C-407E-A947-70E740481C1C}">
                <a14:useLocalDpi xmlns:a14="http://schemas.microsoft.com/office/drawing/2010/main" val="0"/>
              </a:ext>
            </a:extLst>
          </a:blip>
          <a:srcRect l="16652" b="9445"/>
          <a:stretch>
            <a:fillRect/>
          </a:stretch>
        </p:blipFill>
        <p:spPr>
          <a:xfrm>
            <a:off x="-4555" y="1199246"/>
            <a:ext cx="3064387" cy="4020760"/>
          </a:xfrm>
          <a:prstGeom prst="rect">
            <a:avLst/>
          </a:prstGeom>
        </p:spPr>
      </p:pic>
      <p:sp>
        <p:nvSpPr>
          <p:cNvPr id="61" name="淘宝网Chenying0907出品 60"/>
          <p:cNvSpPr/>
          <p:nvPr/>
        </p:nvSpPr>
        <p:spPr>
          <a:xfrm>
            <a:off x="3305298" y="2859782"/>
            <a:ext cx="5159249"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 name="淘宝网Chenying0907出品 4"/>
          <p:cNvGrpSpPr/>
          <p:nvPr/>
        </p:nvGrpSpPr>
        <p:grpSpPr>
          <a:xfrm>
            <a:off x="3938444" y="3796412"/>
            <a:ext cx="1031051" cy="338556"/>
            <a:chOff x="3938444" y="3796412"/>
            <a:chExt cx="1031051" cy="338556"/>
          </a:xfrm>
        </p:grpSpPr>
        <p:grpSp>
          <p:nvGrpSpPr>
            <p:cNvPr id="4" name="淘宝网Chenying0907出品 3"/>
            <p:cNvGrpSpPr/>
            <p:nvPr/>
          </p:nvGrpSpPr>
          <p:grpSpPr>
            <a:xfrm>
              <a:off x="3938444" y="3827191"/>
              <a:ext cx="307777" cy="307777"/>
              <a:chOff x="3938444" y="3827191"/>
              <a:chExt cx="307777" cy="307777"/>
            </a:xfrm>
          </p:grpSpPr>
          <p:sp>
            <p:nvSpPr>
              <p:cNvPr id="66" name="淘宝网Chenying0907出品 65"/>
              <p:cNvSpPr/>
              <p:nvPr/>
            </p:nvSpPr>
            <p:spPr>
              <a:xfrm>
                <a:off x="3938444" y="3827191"/>
                <a:ext cx="307777" cy="307777"/>
              </a:xfrm>
              <a:prstGeom prst="ellipse">
                <a:avLst/>
              </a:prstGeom>
              <a:solidFill>
                <a:srgbClr val="57C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sp>
            <p:nvSpPr>
              <p:cNvPr id="71" name="KSO_Shape"/>
              <p:cNvSpPr/>
              <p:nvPr/>
            </p:nvSpPr>
            <p:spPr bwMode="auto">
              <a:xfrm>
                <a:off x="4005669" y="3869734"/>
                <a:ext cx="173326" cy="222689"/>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chemeClr val="tx1">
                      <a:lumMod val="50000"/>
                      <a:lumOff val="50000"/>
                    </a:schemeClr>
                  </a:solidFill>
                  <a:latin typeface="微软雅黑" pitchFamily="34" charset="-122"/>
                  <a:ea typeface="微软雅黑" pitchFamily="34" charset="-122"/>
                </a:endParaRPr>
              </a:p>
            </p:txBody>
          </p:sp>
        </p:grpSp>
        <p:sp>
          <p:nvSpPr>
            <p:cNvPr id="72" name="淘宝网Chenying0907出品 11"/>
            <p:cNvSpPr txBox="1"/>
            <p:nvPr/>
          </p:nvSpPr>
          <p:spPr>
            <a:xfrm>
              <a:off x="4246220" y="3796412"/>
              <a:ext cx="723275" cy="307777"/>
            </a:xfrm>
            <a:prstGeom prst="rect">
              <a:avLst/>
            </a:prstGeom>
            <a:noFill/>
          </p:spPr>
          <p:txBody>
            <a:bodyPr wrap="none" rtlCol="0">
              <a:spAutoFit/>
            </a:bodyPr>
            <a:lstStyle/>
            <a:p>
              <a:r>
                <a:rPr lang="zh-CN" altLang="en-US" sz="1400" dirty="0">
                  <a:solidFill>
                    <a:schemeClr val="tx1">
                      <a:lumMod val="50000"/>
                      <a:lumOff val="50000"/>
                    </a:schemeClr>
                  </a:solidFill>
                  <a:latin typeface="微软雅黑" pitchFamily="34" charset="-122"/>
                  <a:ea typeface="微软雅黑" pitchFamily="34" charset="-122"/>
                </a:rPr>
                <a:t>Name:</a:t>
              </a:r>
            </a:p>
          </p:txBody>
        </p:sp>
      </p:grpSp>
      <p:grpSp>
        <p:nvGrpSpPr>
          <p:cNvPr id="7" name="淘宝网Chenying0907出品 6"/>
          <p:cNvGrpSpPr/>
          <p:nvPr/>
        </p:nvGrpSpPr>
        <p:grpSpPr>
          <a:xfrm>
            <a:off x="6350238" y="3796412"/>
            <a:ext cx="1067529" cy="338556"/>
            <a:chOff x="6350238" y="3796412"/>
            <a:chExt cx="1067529" cy="338556"/>
          </a:xfrm>
        </p:grpSpPr>
        <p:grpSp>
          <p:nvGrpSpPr>
            <p:cNvPr id="6" name="淘宝网Chenying0907出品 5"/>
            <p:cNvGrpSpPr/>
            <p:nvPr/>
          </p:nvGrpSpPr>
          <p:grpSpPr>
            <a:xfrm>
              <a:off x="6350238" y="3827191"/>
              <a:ext cx="307777" cy="307777"/>
              <a:chOff x="6350238" y="3827191"/>
              <a:chExt cx="307777" cy="307777"/>
            </a:xfrm>
          </p:grpSpPr>
          <p:sp>
            <p:nvSpPr>
              <p:cNvPr id="74" name="淘宝网Chenying0907出品 73"/>
              <p:cNvSpPr/>
              <p:nvPr/>
            </p:nvSpPr>
            <p:spPr>
              <a:xfrm>
                <a:off x="6350238" y="3827191"/>
                <a:ext cx="307777" cy="307777"/>
              </a:xfrm>
              <a:prstGeom prst="ellipse">
                <a:avLst/>
              </a:prstGeom>
              <a:solidFill>
                <a:srgbClr val="B1D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itchFamily="34" charset="-122"/>
                  <a:ea typeface="微软雅黑" pitchFamily="34" charset="-122"/>
                </a:endParaRPr>
              </a:p>
            </p:txBody>
          </p:sp>
          <p:sp>
            <p:nvSpPr>
              <p:cNvPr id="75" name="KSO_Shape"/>
              <p:cNvSpPr/>
              <p:nvPr/>
            </p:nvSpPr>
            <p:spPr bwMode="auto">
              <a:xfrm>
                <a:off x="6411654" y="3869735"/>
                <a:ext cx="234822" cy="222688"/>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a:solidFill>
                    <a:schemeClr val="tx1">
                      <a:lumMod val="50000"/>
                      <a:lumOff val="50000"/>
                    </a:schemeClr>
                  </a:solidFill>
                  <a:latin typeface="微软雅黑" pitchFamily="34" charset="-122"/>
                  <a:ea typeface="微软雅黑" pitchFamily="34" charset="-122"/>
                </a:endParaRPr>
              </a:p>
            </p:txBody>
          </p:sp>
        </p:grpSp>
        <p:sp>
          <p:nvSpPr>
            <p:cNvPr id="76" name="淘宝网Chenying0907出品 14"/>
            <p:cNvSpPr txBox="1"/>
            <p:nvPr/>
          </p:nvSpPr>
          <p:spPr>
            <a:xfrm>
              <a:off x="6694492" y="3796412"/>
              <a:ext cx="723275" cy="307777"/>
            </a:xfrm>
            <a:prstGeom prst="rect">
              <a:avLst/>
            </a:prstGeom>
            <a:noFill/>
          </p:spPr>
          <p:txBody>
            <a:bodyPr wrap="none" rtlCol="0">
              <a:spAutoFit/>
            </a:bodyPr>
            <a:lstStyle/>
            <a:p>
              <a:r>
                <a:rPr lang="zh-CN" altLang="en-US" sz="1400" dirty="0">
                  <a:solidFill>
                    <a:schemeClr val="tx1">
                      <a:lumMod val="50000"/>
                      <a:lumOff val="50000"/>
                    </a:schemeClr>
                  </a:solidFill>
                  <a:latin typeface="微软雅黑" pitchFamily="34" charset="-122"/>
                  <a:ea typeface="微软雅黑" pitchFamily="34" charset="-122"/>
                </a:rPr>
                <a:t>Name:</a:t>
              </a:r>
            </a:p>
          </p:txBody>
        </p:sp>
      </p:grpSp>
      <p:pic>
        <p:nvPicPr>
          <p:cNvPr id="77" name="淘宝网Chenying0907出品 76"/>
          <p:cNvPicPr>
            <a:picLocks noChangeAspect="1"/>
          </p:cNvPicPr>
          <p:nvPr/>
        </p:nvPicPr>
        <p:blipFill rotWithShape="1">
          <a:blip r:embed="rId6" cstate="print">
            <a:extLst>
              <a:ext uri="{28A0092B-C50C-407E-A947-70E740481C1C}">
                <a14:useLocalDpi xmlns:a14="http://schemas.microsoft.com/office/drawing/2010/main" val="0"/>
              </a:ext>
            </a:extLst>
          </a:blip>
          <a:srcRect l="42991" b="45368"/>
          <a:stretch>
            <a:fillRect/>
          </a:stretch>
        </p:blipFill>
        <p:spPr>
          <a:xfrm rot="10800000">
            <a:off x="7423670" y="0"/>
            <a:ext cx="1720330" cy="1990990"/>
          </a:xfrm>
          <a:prstGeom prst="rect">
            <a:avLst/>
          </a:prstGeom>
        </p:spPr>
      </p:pic>
      <p:sp>
        <p:nvSpPr>
          <p:cNvPr id="82" name="Text Box 2"/>
          <p:cNvSpPr txBox="1">
            <a:spLocks noChangeArrowheads="1"/>
          </p:cNvSpPr>
          <p:nvPr/>
        </p:nvSpPr>
        <p:spPr bwMode="auto">
          <a:xfrm>
            <a:off x="3203848" y="3003798"/>
            <a:ext cx="5184576" cy="523220"/>
          </a:xfrm>
          <a:prstGeom prst="rect">
            <a:avLst/>
          </a:prstGeom>
          <a:noFill/>
          <a:ln w="9525">
            <a:noFill/>
            <a:miter lim="800000"/>
          </a:ln>
        </p:spPr>
        <p:txBody>
          <a:bodyPr wrap="square">
            <a:spAutoFit/>
          </a:bodyPr>
          <a:lstStyle/>
          <a:p>
            <a:pPr algn="ctr"/>
            <a:r>
              <a:rPr lang="zh-CN" altLang="en-US" sz="2800" dirty="0">
                <a:solidFill>
                  <a:schemeClr val="tx1">
                    <a:lumMod val="50000"/>
                    <a:lumOff val="50000"/>
                  </a:schemeClr>
                </a:solidFill>
                <a:latin typeface="微软雅黑" pitchFamily="34" charset="-122"/>
                <a:ea typeface="微软雅黑" pitchFamily="34" charset="-122"/>
              </a:rPr>
              <a:t>Small fresh generic Template</a:t>
            </a:r>
            <a:endParaRPr lang="en-US" altLang="zh-CN" sz="2800" dirty="0">
              <a:solidFill>
                <a:schemeClr val="tx1">
                  <a:lumMod val="50000"/>
                  <a:lumOff val="50000"/>
                </a:schemeClr>
              </a:solidFill>
              <a:latin typeface="微软雅黑" pitchFamily="34" charset="-122"/>
              <a:ea typeface="微软雅黑" pitchFamily="34" charset="-122"/>
            </a:endParaRPr>
          </a:p>
        </p:txBody>
      </p:sp>
      <p:pic>
        <p:nvPicPr>
          <p:cNvPr id="8" name="纯音乐 - 欢快纯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3657600" y="-956642"/>
            <a:ext cx="609600" cy="609600"/>
          </a:xfrm>
          <a:prstGeom prst="rect">
            <a:avLst/>
          </a:prstGeom>
        </p:spPr>
      </p:pic>
      <p:sp>
        <p:nvSpPr>
          <p:cNvPr id="2" name="淘宝网Chenying0907出品 1"/>
          <p:cNvSpPr txBox="1"/>
          <p:nvPr/>
        </p:nvSpPr>
        <p:spPr>
          <a:xfrm>
            <a:off x="4085982" y="1141750"/>
            <a:ext cx="3431540" cy="1844040"/>
          </a:xfrm>
          <a:prstGeom prst="rect">
            <a:avLst/>
          </a:prstGeom>
          <a:noFill/>
        </p:spPr>
        <p:txBody>
          <a:bodyPr wrap="none" rtlCol="0">
            <a:spAutoFit/>
          </a:bodyPr>
          <a:lstStyle/>
          <a:p>
            <a:pPr algn="ctr"/>
            <a:r>
              <a:rPr lang="en-US" altLang="zh-CN" sz="11500" b="1" dirty="0">
                <a:solidFill>
                  <a:srgbClr val="B1D153"/>
                </a:solidFill>
                <a:effectLst>
                  <a:outerShdw blurRad="50800" dist="38100" dir="5400000" algn="t" rotWithShape="0">
                    <a:prstClr val="black">
                      <a:alpha val="40000"/>
                    </a:prstClr>
                  </a:outerShdw>
                </a:effectLst>
              </a:rPr>
              <a:t>2</a:t>
            </a:r>
            <a:r>
              <a:rPr lang="en-US" altLang="zh-CN" sz="11500" b="1" dirty="0">
                <a:solidFill>
                  <a:srgbClr val="72CD4F"/>
                </a:solidFill>
                <a:effectLst>
                  <a:outerShdw blurRad="50800" dist="38100" dir="5400000" algn="t" rotWithShape="0">
                    <a:prstClr val="black">
                      <a:alpha val="40000"/>
                    </a:prstClr>
                  </a:outerShdw>
                </a:effectLst>
              </a:rPr>
              <a:t>0</a:t>
            </a:r>
            <a:r>
              <a:rPr lang="en-US" altLang="zh-CN" sz="11500" b="1" dirty="0">
                <a:solidFill>
                  <a:srgbClr val="B1D153"/>
                </a:solidFill>
                <a:effectLst>
                  <a:outerShdw blurRad="50800" dist="38100" dir="5400000" algn="t" rotWithShape="0">
                    <a:prstClr val="black">
                      <a:alpha val="40000"/>
                    </a:prstClr>
                  </a:outerShdw>
                </a:effectLst>
              </a:rPr>
              <a:t>1</a:t>
            </a:r>
            <a:r>
              <a:rPr lang="en-US" altLang="zh-CN" sz="11500" b="1" dirty="0">
                <a:solidFill>
                  <a:srgbClr val="57C873"/>
                </a:solidFill>
                <a:effectLst>
                  <a:outerShdw blurRad="50800" dist="38100" dir="5400000" algn="t" rotWithShape="0">
                    <a:prstClr val="black">
                      <a:alpha val="40000"/>
                    </a:prstClr>
                  </a:outerShdw>
                </a:effectLst>
              </a:rPr>
              <a:t>9</a:t>
            </a:r>
            <a:endParaRPr lang="zh-CN" altLang="en-US" sz="11500" b="1" dirty="0">
              <a:solidFill>
                <a:srgbClr val="57C873"/>
              </a:solidFill>
              <a:effectLst>
                <a:outerShdw blurRad="50800" dist="38100" dir="5400000" algn="t" rotWithShape="0">
                  <a:prstClr val="black">
                    <a:alpha val="40000"/>
                  </a:prst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arn(outVertical)">
                                      <p:cBhvr>
                                        <p:cTn id="15" dur="500"/>
                                        <p:tgtEl>
                                          <p:spTgt spid="61"/>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800" fill="hold"/>
                                        <p:tgtEl>
                                          <p:spTgt spid="82"/>
                                        </p:tgtEl>
                                        <p:attrNameLst>
                                          <p:attrName>ppt_x</p:attrName>
                                        </p:attrNameLst>
                                      </p:cBhvr>
                                      <p:tavLst>
                                        <p:tav tm="0">
                                          <p:val>
                                            <p:strVal val="0-#ppt_w/2"/>
                                          </p:val>
                                        </p:tav>
                                        <p:tav tm="100000">
                                          <p:val>
                                            <p:strVal val="#ppt_x"/>
                                          </p:val>
                                        </p:tav>
                                      </p:tavLst>
                                    </p:anim>
                                    <p:anim calcmode="lin" valueType="num">
                                      <p:cBhvr additive="base">
                                        <p:cTn id="20" dur="800" fill="hold"/>
                                        <p:tgtEl>
                                          <p:spTgt spid="8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600" fill="hold"/>
                                        <p:tgtEl>
                                          <p:spTgt spid="5"/>
                                        </p:tgtEl>
                                        <p:attrNameLst>
                                          <p:attrName>ppt_x</p:attrName>
                                        </p:attrNameLst>
                                      </p:cBhvr>
                                      <p:tavLst>
                                        <p:tav tm="0">
                                          <p:val>
                                            <p:strVal val="#ppt_x"/>
                                          </p:val>
                                        </p:tav>
                                        <p:tav tm="100000">
                                          <p:val>
                                            <p:strVal val="#ppt_x"/>
                                          </p:val>
                                        </p:tav>
                                      </p:tavLst>
                                    </p:anim>
                                    <p:anim calcmode="lin" valueType="num">
                                      <p:cBhvr additive="base">
                                        <p:cTn id="25" dur="6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600" fill="hold"/>
                                        <p:tgtEl>
                                          <p:spTgt spid="7"/>
                                        </p:tgtEl>
                                        <p:attrNameLst>
                                          <p:attrName>ppt_x</p:attrName>
                                        </p:attrNameLst>
                                      </p:cBhvr>
                                      <p:tavLst>
                                        <p:tav tm="0">
                                          <p:val>
                                            <p:strVal val="#ppt_x"/>
                                          </p:val>
                                        </p:tav>
                                        <p:tav tm="100000">
                                          <p:val>
                                            <p:strVal val="#ppt_x"/>
                                          </p:val>
                                        </p:tav>
                                      </p:tavLst>
                                    </p:anim>
                                    <p:anim calcmode="lin" valueType="num">
                                      <p:cBhvr additive="base">
                                        <p:cTn id="30" dur="6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1" repeatCount="indefinite" fill="hold" display="0">
                  <p:stCondLst>
                    <p:cond delay="indefinite"/>
                  </p:stCondLst>
                  <p:endCondLst>
                    <p:cond evt="onStopAudio" delay="0">
                      <p:tgtEl>
                        <p:sldTgt/>
                      </p:tgtEl>
                    </p:cond>
                  </p:endCondLst>
                </p:cTn>
                <p:tgtEl>
                  <p:spTgt spid="8"/>
                </p:tgtEl>
              </p:cMediaNode>
            </p:audio>
          </p:childTnLst>
        </p:cTn>
      </p:par>
    </p:tnLst>
    <p:bldLst>
      <p:bldP spid="61" grpId="0" animBg="1"/>
      <p:bldP spid="82"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淘宝网Chenying0907出品 17"/>
          <p:cNvSpPr txBox="1"/>
          <p:nvPr/>
        </p:nvSpPr>
        <p:spPr>
          <a:xfrm>
            <a:off x="2679036" y="2486705"/>
            <a:ext cx="4032448"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itchFamily="34" charset="-122"/>
                <a:ea typeface="微软雅黑" pitchFamily="34" charset="-122"/>
              </a:rPr>
              <a:t>Completion of work</a:t>
            </a:r>
            <a:endParaRPr lang="en-US" altLang="zh-CN" sz="2800" b="1" dirty="0">
              <a:solidFill>
                <a:schemeClr val="tx1">
                  <a:lumMod val="75000"/>
                  <a:lumOff val="25000"/>
                </a:schemeClr>
              </a:solidFill>
              <a:latin typeface="微软雅黑" pitchFamily="34" charset="-122"/>
              <a:ea typeface="微软雅黑" pitchFamily="34" charset="-122"/>
            </a:endParaRPr>
          </a:p>
        </p:txBody>
      </p:sp>
      <p:sp>
        <p:nvSpPr>
          <p:cNvPr id="41" name="淘宝网Chenying0907出品 19"/>
          <p:cNvSpPr txBox="1"/>
          <p:nvPr/>
        </p:nvSpPr>
        <p:spPr bwMode="auto">
          <a:xfrm>
            <a:off x="1989993" y="3244646"/>
            <a:ext cx="5203480" cy="422936"/>
          </a:xfrm>
          <a:prstGeom prst="rect">
            <a:avLst/>
          </a:prstGeom>
          <a:noFill/>
        </p:spPr>
        <p:txBody>
          <a:bodyPr wrap="square" lIns="68580" tIns="34290" rIns="68580" bIns="34290">
            <a:spAutoFit/>
          </a:bodyPr>
          <a:lstStyle/>
          <a:p>
            <a:pPr algn="ctr">
              <a:lnSpc>
                <a:spcPct val="120000"/>
              </a:lnSpc>
            </a:pPr>
            <a:r>
              <a:rPr lang="zh-CN" altLang="en-US" sz="1000" dirty="0">
                <a:solidFill>
                  <a:schemeClr val="tx1">
                    <a:lumMod val="75000"/>
                    <a:lumOff val="25000"/>
                  </a:schemeClr>
                </a:solidFill>
                <a:latin typeface="微软雅黑" pitchFamily="34" charset="-122"/>
                <a:ea typeface="微软雅黑" pitchFamily="34" charset="-122"/>
              </a:rPr>
              <a:t>Detailed content</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1000" dirty="0">
              <a:solidFill>
                <a:schemeClr val="tx1">
                  <a:lumMod val="75000"/>
                  <a:lumOff val="25000"/>
                </a:schemeClr>
              </a:solidFill>
              <a:latin typeface="微软雅黑" pitchFamily="34" charset="-122"/>
              <a:ea typeface="微软雅黑" pitchFamily="34" charset="-122"/>
            </a:endParaRPr>
          </a:p>
        </p:txBody>
      </p:sp>
      <p:cxnSp>
        <p:nvCxnSpPr>
          <p:cNvPr id="42" name="淘宝网Chenying0907出品 41"/>
          <p:cNvCxnSpPr/>
          <p:nvPr/>
        </p:nvCxnSpPr>
        <p:spPr>
          <a:xfrm>
            <a:off x="1835696" y="3147814"/>
            <a:ext cx="54726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淘宝网Chenying0907出品 8"/>
          <p:cNvGrpSpPr/>
          <p:nvPr/>
        </p:nvGrpSpPr>
        <p:grpSpPr>
          <a:xfrm>
            <a:off x="3543574" y="4265651"/>
            <a:ext cx="414516" cy="414516"/>
            <a:chOff x="3543574" y="4265651"/>
            <a:chExt cx="414516" cy="414516"/>
          </a:xfrm>
        </p:grpSpPr>
        <p:sp>
          <p:nvSpPr>
            <p:cNvPr id="10" name="淘宝网Chenying0907出品 9"/>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11" name="淘宝网Chenying0907出品 10"/>
            <p:cNvGrpSpPr/>
            <p:nvPr/>
          </p:nvGrpSpPr>
          <p:grpSpPr>
            <a:xfrm>
              <a:off x="3629640" y="4325788"/>
              <a:ext cx="259976" cy="261734"/>
              <a:chOff x="5042691" y="2273922"/>
              <a:chExt cx="702937" cy="707690"/>
            </a:xfrm>
            <a:solidFill>
              <a:schemeClr val="bg1"/>
            </a:solidFill>
          </p:grpSpPr>
          <p:sp>
            <p:nvSpPr>
              <p:cNvPr id="13" name="淘宝网Chenying0907出品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淘宝网Chenying0907出品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5" name="淘宝网Chenying0907出品 14"/>
          <p:cNvGrpSpPr/>
          <p:nvPr/>
        </p:nvGrpSpPr>
        <p:grpSpPr>
          <a:xfrm>
            <a:off x="4102125" y="4265651"/>
            <a:ext cx="414516" cy="414516"/>
            <a:chOff x="4102125" y="4265651"/>
            <a:chExt cx="414516" cy="414516"/>
          </a:xfrm>
        </p:grpSpPr>
        <p:sp>
          <p:nvSpPr>
            <p:cNvPr id="19" name="淘宝网Chenying0907出品 18"/>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20" name="淘宝网Chenying0907出品 19"/>
            <p:cNvGrpSpPr/>
            <p:nvPr/>
          </p:nvGrpSpPr>
          <p:grpSpPr>
            <a:xfrm>
              <a:off x="4199233" y="4358783"/>
              <a:ext cx="238761" cy="198211"/>
              <a:chOff x="3132963" y="3140191"/>
              <a:chExt cx="645573" cy="535933"/>
            </a:xfrm>
            <a:solidFill>
              <a:schemeClr val="bg1"/>
            </a:solidFill>
          </p:grpSpPr>
          <p:sp>
            <p:nvSpPr>
              <p:cNvPr id="21" name="淘宝网Chenying0907出品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淘宝网Chenying0907出品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淘宝网Chenying0907出品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 name="淘宝网Chenying0907出品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淘宝网Chenying0907出品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淘宝网Chenying0907出品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27" name="淘宝网Chenying0907出品 26"/>
          <p:cNvGrpSpPr/>
          <p:nvPr/>
        </p:nvGrpSpPr>
        <p:grpSpPr>
          <a:xfrm>
            <a:off x="5181486" y="4265651"/>
            <a:ext cx="414516" cy="414516"/>
            <a:chOff x="5181486" y="4265651"/>
            <a:chExt cx="414516" cy="414516"/>
          </a:xfrm>
        </p:grpSpPr>
        <p:sp>
          <p:nvSpPr>
            <p:cNvPr id="28" name="淘宝网Chenying0907出品 27"/>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29" name="淘宝网Chenying0907出品 28"/>
            <p:cNvGrpSpPr/>
            <p:nvPr/>
          </p:nvGrpSpPr>
          <p:grpSpPr>
            <a:xfrm>
              <a:off x="5287222" y="4375239"/>
              <a:ext cx="253419" cy="172633"/>
              <a:chOff x="4895160" y="4287159"/>
              <a:chExt cx="571418" cy="389258"/>
            </a:xfrm>
            <a:solidFill>
              <a:schemeClr val="bg1"/>
            </a:solidFill>
          </p:grpSpPr>
          <p:sp>
            <p:nvSpPr>
              <p:cNvPr id="30" name="淘宝网Chenying0907出品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淘宝网Chenying0907出品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淘宝网Chenying0907出品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 name="淘宝网Chenying0907出品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39" name="淘宝网Chenying0907出品 38"/>
          <p:cNvGrpSpPr/>
          <p:nvPr/>
        </p:nvGrpSpPr>
        <p:grpSpPr>
          <a:xfrm>
            <a:off x="4626437" y="4265651"/>
            <a:ext cx="414516" cy="414516"/>
            <a:chOff x="4626437" y="4265651"/>
            <a:chExt cx="414516" cy="414516"/>
          </a:xfrm>
        </p:grpSpPr>
        <p:sp>
          <p:nvSpPr>
            <p:cNvPr id="43" name="淘宝网Chenying0907出品 42"/>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itchFamily="2" charset="-122"/>
              </a:endParaRPr>
            </a:p>
          </p:txBody>
        </p:sp>
        <p:grpSp>
          <p:nvGrpSpPr>
            <p:cNvPr id="44" name="淘宝网Chenying0907出品 43"/>
            <p:cNvGrpSpPr/>
            <p:nvPr/>
          </p:nvGrpSpPr>
          <p:grpSpPr>
            <a:xfrm>
              <a:off x="4710891" y="4356960"/>
              <a:ext cx="232896" cy="199705"/>
              <a:chOff x="3546346" y="2339026"/>
              <a:chExt cx="897787" cy="769842"/>
            </a:xfrm>
            <a:solidFill>
              <a:schemeClr val="bg1"/>
            </a:solidFill>
          </p:grpSpPr>
          <p:sp>
            <p:nvSpPr>
              <p:cNvPr id="45"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淘宝网Chenying0907出品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淘宝网Chenying0907出品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8" name="淘宝网Chenying0907出品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9" name="淘宝网Chenying0907出品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淘宝网Chenying0907出品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淘宝网Chenying0907出品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52" name="淘宝网Chenying0907出品 51"/>
          <p:cNvGrpSpPr/>
          <p:nvPr/>
        </p:nvGrpSpPr>
        <p:grpSpPr>
          <a:xfrm>
            <a:off x="3912643" y="752738"/>
            <a:ext cx="1314630" cy="1314956"/>
            <a:chOff x="1041891" y="2887277"/>
            <a:chExt cx="1036261" cy="1036518"/>
          </a:xfrm>
        </p:grpSpPr>
        <p:sp>
          <p:nvSpPr>
            <p:cNvPr id="53" name="Oval 53"/>
            <p:cNvSpPr>
              <a:spLocks noChangeArrowheads="1"/>
            </p:cNvSpPr>
            <p:nvPr/>
          </p:nvSpPr>
          <p:spPr bwMode="auto">
            <a:xfrm>
              <a:off x="1041891" y="2887277"/>
              <a:ext cx="1036261" cy="1036518"/>
            </a:xfrm>
            <a:prstGeom prst="ellipse">
              <a:avLst/>
            </a:prstGeom>
            <a:solidFill>
              <a:srgbClr val="72CD4F"/>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itchFamily="34" charset="-122"/>
                <a:ea typeface="微软雅黑" pitchFamily="34" charset="-122"/>
              </a:endParaRPr>
            </a:p>
          </p:txBody>
        </p:sp>
        <p:sp>
          <p:nvSpPr>
            <p:cNvPr id="54" name="Text Box 58"/>
            <p:cNvSpPr txBox="1">
              <a:spLocks noChangeArrowheads="1"/>
            </p:cNvSpPr>
            <p:nvPr/>
          </p:nvSpPr>
          <p:spPr bwMode="auto">
            <a:xfrm>
              <a:off x="1177282" y="3069495"/>
              <a:ext cx="782803" cy="63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4800" b="1" dirty="0">
                  <a:solidFill>
                    <a:schemeClr val="bg1"/>
                  </a:solidFill>
                  <a:latin typeface="微软雅黑" pitchFamily="34" charset="-122"/>
                  <a:ea typeface="微软雅黑" pitchFamily="34" charset="-122"/>
                </a:rPr>
                <a:t>02</a:t>
              </a:r>
            </a:p>
          </p:txBody>
        </p:sp>
      </p:grpSp>
      <p:pic>
        <p:nvPicPr>
          <p:cNvPr id="55" name="淘宝网Chenying0907出品 54"/>
          <p:cNvPicPr>
            <a:picLocks noChangeAspect="1"/>
          </p:cNvPicPr>
          <p:nvPr/>
        </p:nvPicPr>
        <p:blipFill rotWithShape="1">
          <a:blip r:embed="rId3" cstate="print">
            <a:extLst>
              <a:ext uri="{28A0092B-C50C-407E-A947-70E740481C1C}">
                <a14:useLocalDpi xmlns:a14="http://schemas.microsoft.com/office/drawing/2010/main" val="0"/>
              </a:ext>
            </a:extLst>
          </a:blip>
          <a:srcRect l="42991" b="45368"/>
          <a:stretch>
            <a:fillRect/>
          </a:stretch>
        </p:blipFill>
        <p:spPr>
          <a:xfrm>
            <a:off x="1" y="2499742"/>
            <a:ext cx="2051719" cy="2643757"/>
          </a:xfrm>
          <a:prstGeom prst="rect">
            <a:avLst/>
          </a:prstGeom>
        </p:spPr>
      </p:pic>
      <p:pic>
        <p:nvPicPr>
          <p:cNvPr id="56" name="淘宝网Chenying0907出品 55"/>
          <p:cNvPicPr>
            <a:picLocks noChangeAspect="1"/>
          </p:cNvPicPr>
          <p:nvPr/>
        </p:nvPicPr>
        <p:blipFill rotWithShape="1">
          <a:blip r:embed="rId4" cstate="print">
            <a:extLst>
              <a:ext uri="{28A0092B-C50C-407E-A947-70E740481C1C}">
                <a14:useLocalDpi xmlns:a14="http://schemas.microsoft.com/office/drawing/2010/main" val="0"/>
              </a:ext>
            </a:extLst>
          </a:blip>
          <a:srcRect l="42991" b="45368"/>
          <a:stretch>
            <a:fillRect/>
          </a:stretch>
        </p:blipFill>
        <p:spPr>
          <a:xfrm rot="10800000">
            <a:off x="7960906" y="2454"/>
            <a:ext cx="1187332" cy="137413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650"/>
                                        <p:tgtEl>
                                          <p:spTgt spid="5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200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childTnLst>
                          </p:cTn>
                        </p:par>
                        <p:par>
                          <p:cTn id="20" fill="hold">
                            <p:stCondLst>
                              <p:cond delay="372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3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nodeType="withEffect">
                                  <p:stCondLst>
                                    <p:cond delay="60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nodeType="withEffect">
                                  <p:stCondLst>
                                    <p:cond delay="9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52" name="淘宝网Chenying0907出品 14"/>
          <p:cNvSpPr/>
          <p:nvPr/>
        </p:nvSpPr>
        <p:spPr>
          <a:xfrm flipV="1">
            <a:off x="-12343" y="2751947"/>
            <a:ext cx="3171816" cy="189637"/>
          </a:xfrm>
          <a:custGeom>
            <a:avLst/>
            <a:gdLst/>
            <a:ahLst/>
            <a:cxnLst/>
            <a:rect l="l" t="t" r="r" b="b"/>
            <a:pathLst>
              <a:path w="4571707" h="242218">
                <a:moveTo>
                  <a:pt x="0" y="242218"/>
                </a:moveTo>
                <a:lnTo>
                  <a:pt x="4571707" y="242218"/>
                </a:lnTo>
                <a:lnTo>
                  <a:pt x="4571707" y="0"/>
                </a:lnTo>
                <a:lnTo>
                  <a:pt x="0" y="0"/>
                </a:lnTo>
                <a:close/>
              </a:path>
            </a:pathLst>
          </a:custGeom>
          <a:solidFill>
            <a:srgbClr val="B1D153"/>
          </a:solidFill>
          <a:ln w="25400" cap="flat" cmpd="sng" algn="ctr">
            <a:noFill/>
            <a:prstDash val="solid"/>
          </a:ln>
          <a:effectLst/>
        </p:spPr>
        <p:txBody>
          <a:bodyPr lIns="70564" tIns="35282" rIns="70564" bIns="3528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grpSp>
        <p:nvGrpSpPr>
          <p:cNvPr id="53" name="淘宝网Chenying0907出品 52"/>
          <p:cNvGrpSpPr/>
          <p:nvPr/>
        </p:nvGrpSpPr>
        <p:grpSpPr>
          <a:xfrm>
            <a:off x="2476931" y="2753049"/>
            <a:ext cx="1352299" cy="1349513"/>
            <a:chOff x="3225639" y="4543564"/>
            <a:chExt cx="1752329" cy="1748619"/>
          </a:xfrm>
        </p:grpSpPr>
        <p:sp>
          <p:nvSpPr>
            <p:cNvPr id="54" name="淘宝网Chenying0907出品 53"/>
            <p:cNvSpPr/>
            <p:nvPr/>
          </p:nvSpPr>
          <p:spPr>
            <a:xfrm flipV="1">
              <a:off x="3225639" y="4543565"/>
              <a:ext cx="1735762" cy="1734334"/>
            </a:xfrm>
            <a:prstGeom prst="ellipse">
              <a:avLst/>
            </a:prstGeom>
            <a:solidFill>
              <a:sysClr val="windowText" lastClr="000000">
                <a:lumMod val="75000"/>
                <a:lumOff val="2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70C0"/>
                </a:solidFill>
                <a:effectLst/>
                <a:uLnTx/>
                <a:uFillTx/>
                <a:latin typeface="微软雅黑" pitchFamily="34" charset="-122"/>
                <a:ea typeface="微软雅黑" pitchFamily="34" charset="-122"/>
              </a:endParaRPr>
            </a:p>
          </p:txBody>
        </p:sp>
        <p:sp>
          <p:nvSpPr>
            <p:cNvPr id="55" name="淘宝网Chenying0907出品 54"/>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rgbClr val="00B5AC"/>
                  </a:solidFill>
                  <a:effectLst/>
                  <a:uLnTx/>
                  <a:uFillTx/>
                  <a:latin typeface="微软雅黑" pitchFamily="34" charset="-122"/>
                  <a:ea typeface="微软雅黑" pitchFamily="34" charset="-122"/>
                </a:rPr>
                <a:t>02</a:t>
              </a:r>
              <a:endParaRPr kumimoji="0" lang="zh-CN" altLang="en-US" sz="3100" b="1" i="0" u="none" strike="noStrike" kern="0" cap="none" spc="0" normalizeH="0" baseline="0" noProof="0" dirty="0">
                <a:ln>
                  <a:noFill/>
                </a:ln>
                <a:solidFill>
                  <a:srgbClr val="00B5AC"/>
                </a:solidFill>
                <a:effectLst/>
                <a:uLnTx/>
                <a:uFillTx/>
                <a:latin typeface="微软雅黑" pitchFamily="34" charset="-122"/>
                <a:ea typeface="微软雅黑" pitchFamily="34" charset="-122"/>
              </a:endParaRPr>
            </a:p>
          </p:txBody>
        </p:sp>
        <p:sp>
          <p:nvSpPr>
            <p:cNvPr id="56" name="淘宝网Chenying0907出品 7"/>
            <p:cNvSpPr/>
            <p:nvPr/>
          </p:nvSpPr>
          <p:spPr>
            <a:xfrm flipV="1">
              <a:off x="3225639" y="4543564"/>
              <a:ext cx="1752329" cy="1748619"/>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B1D1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70C0"/>
                </a:solidFill>
                <a:effectLst/>
                <a:uLnTx/>
                <a:uFillTx/>
                <a:latin typeface="微软雅黑" pitchFamily="34" charset="-122"/>
                <a:ea typeface="微软雅黑" pitchFamily="34" charset="-122"/>
              </a:endParaRPr>
            </a:p>
          </p:txBody>
        </p:sp>
      </p:grpSp>
      <p:sp>
        <p:nvSpPr>
          <p:cNvPr id="57" name="淘宝网Chenying0907出品 14"/>
          <p:cNvSpPr/>
          <p:nvPr/>
        </p:nvSpPr>
        <p:spPr>
          <a:xfrm>
            <a:off x="-12343" y="2337457"/>
            <a:ext cx="5481737" cy="189637"/>
          </a:xfrm>
          <a:custGeom>
            <a:avLst/>
            <a:gdLst/>
            <a:ahLst/>
            <a:cxnLst/>
            <a:rect l="l" t="t" r="r" b="b"/>
            <a:pathLst>
              <a:path w="4571707" h="242218">
                <a:moveTo>
                  <a:pt x="0" y="0"/>
                </a:moveTo>
                <a:lnTo>
                  <a:pt x="4571707" y="0"/>
                </a:lnTo>
                <a:lnTo>
                  <a:pt x="4571707" y="242218"/>
                </a:lnTo>
                <a:lnTo>
                  <a:pt x="0" y="242218"/>
                </a:lnTo>
                <a:close/>
              </a:path>
            </a:pathLst>
          </a:custGeom>
          <a:solidFill>
            <a:srgbClr val="72CD4F"/>
          </a:solidFill>
          <a:ln w="25400" cap="flat" cmpd="sng" algn="ctr">
            <a:noFill/>
            <a:prstDash val="solid"/>
          </a:ln>
          <a:effectLst/>
        </p:spPr>
        <p:txBody>
          <a:bodyPr lIns="70564" tIns="35282" rIns="70564" bIns="3528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grpSp>
        <p:nvGrpSpPr>
          <p:cNvPr id="58" name="淘宝网Chenying0907出品 57"/>
          <p:cNvGrpSpPr/>
          <p:nvPr/>
        </p:nvGrpSpPr>
        <p:grpSpPr>
          <a:xfrm>
            <a:off x="4719054" y="1197426"/>
            <a:ext cx="1339514" cy="1341796"/>
            <a:chOff x="6131016" y="674750"/>
            <a:chExt cx="1735762" cy="1738620"/>
          </a:xfrm>
        </p:grpSpPr>
        <p:sp>
          <p:nvSpPr>
            <p:cNvPr id="59" name="淘宝网Chenying0907出品 58"/>
            <p:cNvSpPr/>
            <p:nvPr/>
          </p:nvSpPr>
          <p:spPr>
            <a:xfrm>
              <a:off x="6131016" y="674750"/>
              <a:ext cx="1735762" cy="1735763"/>
            </a:xfrm>
            <a:prstGeom prst="ellipse">
              <a:avLst/>
            </a:prstGeom>
            <a:solidFill>
              <a:sysClr val="windowText" lastClr="000000">
                <a:lumMod val="75000"/>
                <a:lumOff val="2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70C0"/>
                </a:solidFill>
                <a:effectLst/>
                <a:uLnTx/>
                <a:uFillTx/>
                <a:latin typeface="微软雅黑" pitchFamily="34" charset="-122"/>
                <a:ea typeface="微软雅黑" pitchFamily="34" charset="-122"/>
              </a:endParaRPr>
            </a:p>
          </p:txBody>
        </p:sp>
        <p:sp>
          <p:nvSpPr>
            <p:cNvPr id="60" name="淘宝网Chenying0907出品 59"/>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rgbClr val="57C873"/>
                  </a:solidFill>
                  <a:effectLst/>
                  <a:uLnTx/>
                  <a:uFillTx/>
                  <a:latin typeface="微软雅黑" pitchFamily="34" charset="-122"/>
                  <a:ea typeface="微软雅黑" pitchFamily="34" charset="-122"/>
                </a:rPr>
                <a:t>01</a:t>
              </a:r>
              <a:endParaRPr kumimoji="0" lang="zh-CN" altLang="en-US" sz="3100" b="1" i="0" u="none" strike="noStrike" kern="0" cap="none" spc="0" normalizeH="0" baseline="0" noProof="0" dirty="0">
                <a:ln>
                  <a:noFill/>
                </a:ln>
                <a:solidFill>
                  <a:srgbClr val="57C873"/>
                </a:solidFill>
                <a:effectLst/>
                <a:uLnTx/>
                <a:uFillTx/>
                <a:latin typeface="微软雅黑" pitchFamily="34" charset="-122"/>
                <a:ea typeface="微软雅黑" pitchFamily="34" charset="-122"/>
              </a:endParaRPr>
            </a:p>
          </p:txBody>
        </p:sp>
        <p:sp>
          <p:nvSpPr>
            <p:cNvPr id="61" name="淘宝网Chenying0907出品 7"/>
            <p:cNvSpPr/>
            <p:nvPr/>
          </p:nvSpPr>
          <p:spPr>
            <a:xfrm>
              <a:off x="6131016" y="677607"/>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72CD4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70C0"/>
                </a:solidFill>
                <a:effectLst/>
                <a:uLnTx/>
                <a:uFillTx/>
                <a:latin typeface="微软雅黑" pitchFamily="34" charset="-122"/>
                <a:ea typeface="微软雅黑" pitchFamily="34" charset="-122"/>
              </a:endParaRPr>
            </a:p>
          </p:txBody>
        </p:sp>
      </p:grpSp>
      <p:sp>
        <p:nvSpPr>
          <p:cNvPr id="62" name="淘宝网Chenying0907出品 14"/>
          <p:cNvSpPr/>
          <p:nvPr/>
        </p:nvSpPr>
        <p:spPr>
          <a:xfrm flipV="1">
            <a:off x="4691420" y="2751947"/>
            <a:ext cx="4705116" cy="189637"/>
          </a:xfrm>
          <a:custGeom>
            <a:avLst/>
            <a:gdLst/>
            <a:ahLst/>
            <a:cxnLst/>
            <a:rect l="l" t="t" r="r" b="b"/>
            <a:pathLst>
              <a:path w="4571707" h="242218">
                <a:moveTo>
                  <a:pt x="0" y="242218"/>
                </a:moveTo>
                <a:lnTo>
                  <a:pt x="4571707" y="242218"/>
                </a:lnTo>
                <a:lnTo>
                  <a:pt x="4571707" y="0"/>
                </a:lnTo>
                <a:lnTo>
                  <a:pt x="0" y="0"/>
                </a:lnTo>
                <a:close/>
              </a:path>
            </a:pathLst>
          </a:custGeom>
          <a:solidFill>
            <a:srgbClr val="57C873"/>
          </a:solidFill>
          <a:ln w="25400" cap="flat" cmpd="sng" algn="ctr">
            <a:noFill/>
            <a:prstDash val="solid"/>
          </a:ln>
          <a:effectLst/>
        </p:spPr>
        <p:txBody>
          <a:bodyPr lIns="70564" tIns="35282" rIns="70564" bIns="3528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grpSp>
        <p:nvGrpSpPr>
          <p:cNvPr id="63" name="淘宝网Chenying0907出品 62"/>
          <p:cNvGrpSpPr/>
          <p:nvPr/>
        </p:nvGrpSpPr>
        <p:grpSpPr>
          <a:xfrm>
            <a:off x="4021662" y="2751947"/>
            <a:ext cx="1339514" cy="1339591"/>
            <a:chOff x="5227325" y="4542136"/>
            <a:chExt cx="1735762" cy="1735763"/>
          </a:xfrm>
        </p:grpSpPr>
        <p:sp>
          <p:nvSpPr>
            <p:cNvPr id="64" name="淘宝网Chenying0907出品 63"/>
            <p:cNvSpPr/>
            <p:nvPr/>
          </p:nvSpPr>
          <p:spPr>
            <a:xfrm flipV="1">
              <a:off x="5227325" y="4543565"/>
              <a:ext cx="1735762" cy="1734334"/>
            </a:xfrm>
            <a:prstGeom prst="ellipse">
              <a:avLst/>
            </a:prstGeom>
            <a:solidFill>
              <a:sysClr val="windowText" lastClr="000000">
                <a:lumMod val="75000"/>
                <a:lumOff val="2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70C0"/>
                </a:solidFill>
                <a:effectLst/>
                <a:uLnTx/>
                <a:uFillTx/>
                <a:latin typeface="微软雅黑" pitchFamily="34" charset="-122"/>
                <a:ea typeface="微软雅黑" pitchFamily="34" charset="-122"/>
              </a:endParaRPr>
            </a:p>
          </p:txBody>
        </p:sp>
        <p:sp>
          <p:nvSpPr>
            <p:cNvPr id="65" name="淘宝网Chenying0907出品 64"/>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rgbClr val="57C873"/>
                  </a:solidFill>
                  <a:effectLst/>
                  <a:uLnTx/>
                  <a:uFillTx/>
                  <a:latin typeface="微软雅黑" pitchFamily="34" charset="-122"/>
                  <a:ea typeface="微软雅黑" pitchFamily="34" charset="-122"/>
                </a:rPr>
                <a:t>03</a:t>
              </a:r>
              <a:endParaRPr kumimoji="0" lang="zh-CN" altLang="en-US" sz="3100" b="1" i="0" u="none" strike="noStrike" kern="0" cap="none" spc="0" normalizeH="0" baseline="0" noProof="0" dirty="0">
                <a:ln>
                  <a:noFill/>
                </a:ln>
                <a:solidFill>
                  <a:srgbClr val="57C873"/>
                </a:solidFill>
                <a:effectLst/>
                <a:uLnTx/>
                <a:uFillTx/>
                <a:latin typeface="微软雅黑" pitchFamily="34" charset="-122"/>
                <a:ea typeface="微软雅黑" pitchFamily="34" charset="-122"/>
              </a:endParaRPr>
            </a:p>
          </p:txBody>
        </p:sp>
        <p:sp>
          <p:nvSpPr>
            <p:cNvPr id="66" name="淘宝网Chenying0907出品 7"/>
            <p:cNvSpPr/>
            <p:nvPr/>
          </p:nvSpPr>
          <p:spPr>
            <a:xfrm flipV="1">
              <a:off x="5227325" y="4542136"/>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57C8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70C0"/>
                </a:solidFill>
                <a:effectLst/>
                <a:uLnTx/>
                <a:uFillTx/>
                <a:latin typeface="微软雅黑" pitchFamily="34" charset="-122"/>
                <a:ea typeface="微软雅黑" pitchFamily="34" charset="-122"/>
              </a:endParaRPr>
            </a:p>
          </p:txBody>
        </p:sp>
      </p:grpSp>
      <p:sp>
        <p:nvSpPr>
          <p:cNvPr id="67" name="TextBox 66"/>
          <p:cNvSpPr txBox="1"/>
          <p:nvPr/>
        </p:nvSpPr>
        <p:spPr>
          <a:xfrm>
            <a:off x="1462616" y="1296363"/>
            <a:ext cx="2978747" cy="511374"/>
          </a:xfrm>
          <a:prstGeom prst="rect">
            <a:avLst/>
          </a:prstGeom>
          <a:noFill/>
        </p:spPr>
        <p:txBody>
          <a:bodyPr wrap="square" lIns="70564" tIns="35282" rIns="70564" bIns="35282" rtlCol="0">
            <a:spAutoFit/>
          </a:bodyPr>
          <a:lstStyle/>
          <a:p>
            <a:pPr>
              <a:lnSpc>
                <a:spcPct val="130000"/>
              </a:lnSpc>
              <a:defRPr/>
            </a:pPr>
            <a:r>
              <a:rPr lang="zh-CN" altLang="en-US" sz="1100" kern="0" dirty="0">
                <a:solidFill>
                  <a:sysClr val="windowText" lastClr="000000">
                    <a:lumMod val="75000"/>
                    <a:lumOff val="25000"/>
                  </a:sysClr>
                </a:solidFill>
                <a:latin typeface="微软雅黑" pitchFamily="34" charset="-122"/>
                <a:ea typeface="微软雅黑" pitchFamily="34" charset="-122"/>
              </a:rPr>
              <a:t>Your content hits here, or by copying your text, in this box</a:t>
            </a:r>
            <a:r>
              <a:rPr lang="zh-CN" altLang="en-US" sz="1100" kern="0">
                <a:solidFill>
                  <a:sysClr val="windowText" lastClr="000000">
                    <a:lumMod val="75000"/>
                    <a:lumOff val="25000"/>
                  </a:sysClr>
                </a:solidFill>
                <a:latin typeface="微软雅黑" pitchFamily="34" charset="-122"/>
                <a:ea typeface="微软雅黑" pitchFamily="34" charset="-122"/>
              </a:rPr>
              <a:t>Select Paste and choose to keep only text.</a:t>
            </a:r>
          </a:p>
        </p:txBody>
      </p:sp>
      <p:sp>
        <p:nvSpPr>
          <p:cNvPr id="68" name="TextBox 67"/>
          <p:cNvSpPr txBox="1"/>
          <p:nvPr/>
        </p:nvSpPr>
        <p:spPr>
          <a:xfrm>
            <a:off x="1468379" y="987574"/>
            <a:ext cx="1296668" cy="302086"/>
          </a:xfrm>
          <a:prstGeom prst="rect">
            <a:avLst/>
          </a:prstGeom>
          <a:noFill/>
        </p:spPr>
        <p:txBody>
          <a:bodyPr wrap="none" lIns="70564" tIns="35282" rIns="70564" bIns="35282" rtlCol="0">
            <a:spAutoFit/>
          </a:bodyPr>
          <a:lstStyle/>
          <a:p>
            <a:pPr>
              <a:defRPr/>
            </a:pPr>
            <a:r>
              <a:rPr lang="zh-CN" altLang="en-US" sz="1500" b="1" kern="0" dirty="0">
                <a:solidFill>
                  <a:schemeClr val="tx1">
                    <a:lumMod val="75000"/>
                    <a:lumOff val="25000"/>
                  </a:schemeClr>
                </a:solidFill>
                <a:latin typeface="微软雅黑" pitchFamily="34" charset="-122"/>
                <a:ea typeface="微软雅黑" pitchFamily="34" charset="-122"/>
              </a:rPr>
              <a:t>Click Add Title</a:t>
            </a:r>
          </a:p>
        </p:txBody>
      </p:sp>
      <p:sp>
        <p:nvSpPr>
          <p:cNvPr id="69" name="TextBox 68"/>
          <p:cNvSpPr txBox="1"/>
          <p:nvPr/>
        </p:nvSpPr>
        <p:spPr>
          <a:xfrm>
            <a:off x="989738" y="4278033"/>
            <a:ext cx="3026006" cy="511374"/>
          </a:xfrm>
          <a:prstGeom prst="rect">
            <a:avLst/>
          </a:prstGeom>
          <a:noFill/>
        </p:spPr>
        <p:txBody>
          <a:bodyPr wrap="square" lIns="70564" tIns="35282" rIns="70564" bIns="35282" rtlCol="0">
            <a:spAutoFit/>
          </a:bodyPr>
          <a:lstStyle/>
          <a:p>
            <a:pPr>
              <a:lnSpc>
                <a:spcPct val="130000"/>
              </a:lnSpc>
              <a:defRPr/>
            </a:pPr>
            <a:r>
              <a:rPr lang="zh-CN" altLang="en-US" sz="1100" kern="0" dirty="0">
                <a:solidFill>
                  <a:sysClr val="windowText" lastClr="000000">
                    <a:lumMod val="75000"/>
                    <a:lumOff val="25000"/>
                  </a:sysClr>
                </a:solidFill>
                <a:latin typeface="微软雅黑" pitchFamily="34" charset="-122"/>
                <a:ea typeface="微软雅黑" pitchFamily="34" charset="-122"/>
              </a:rPr>
              <a:t>Your content hits here, or by copying your text, in this box</a:t>
            </a:r>
            <a:r>
              <a:rPr lang="zh-CN" altLang="en-US" sz="1100" kern="0">
                <a:solidFill>
                  <a:sysClr val="windowText" lastClr="000000">
                    <a:lumMod val="75000"/>
                    <a:lumOff val="25000"/>
                  </a:sysClr>
                </a:solidFill>
                <a:latin typeface="微软雅黑" pitchFamily="34" charset="-122"/>
                <a:ea typeface="微软雅黑" pitchFamily="34" charset="-122"/>
              </a:rPr>
              <a:t>Select Paste and choose to keep only text.</a:t>
            </a:r>
          </a:p>
        </p:txBody>
      </p:sp>
      <p:sp>
        <p:nvSpPr>
          <p:cNvPr id="70" name="TextBox 69"/>
          <p:cNvSpPr txBox="1"/>
          <p:nvPr/>
        </p:nvSpPr>
        <p:spPr>
          <a:xfrm>
            <a:off x="995501" y="3969243"/>
            <a:ext cx="1296668" cy="302086"/>
          </a:xfrm>
          <a:prstGeom prst="rect">
            <a:avLst/>
          </a:prstGeom>
          <a:noFill/>
        </p:spPr>
        <p:txBody>
          <a:bodyPr wrap="none" lIns="70564" tIns="35282" rIns="70564" bIns="35282" rtlCol="0">
            <a:spAutoFit/>
          </a:bodyPr>
          <a:lstStyle/>
          <a:p>
            <a:pPr>
              <a:defRPr/>
            </a:pPr>
            <a:r>
              <a:rPr lang="zh-CN" altLang="en-US" sz="1500" b="1" kern="0" dirty="0">
                <a:solidFill>
                  <a:schemeClr val="tx1">
                    <a:lumMod val="75000"/>
                    <a:lumOff val="25000"/>
                  </a:schemeClr>
                </a:solidFill>
                <a:latin typeface="微软雅黑" pitchFamily="34" charset="-122"/>
                <a:ea typeface="微软雅黑" pitchFamily="34" charset="-122"/>
              </a:rPr>
              <a:t>Click Add Title</a:t>
            </a:r>
          </a:p>
        </p:txBody>
      </p:sp>
      <p:sp>
        <p:nvSpPr>
          <p:cNvPr id="71" name="TextBox 70"/>
          <p:cNvSpPr txBox="1"/>
          <p:nvPr/>
        </p:nvSpPr>
        <p:spPr>
          <a:xfrm>
            <a:off x="5554604" y="3763809"/>
            <a:ext cx="2978747" cy="511374"/>
          </a:xfrm>
          <a:prstGeom prst="rect">
            <a:avLst/>
          </a:prstGeom>
          <a:noFill/>
        </p:spPr>
        <p:txBody>
          <a:bodyPr wrap="square" lIns="70564" tIns="35282" rIns="70564" bIns="35282" rtlCol="0">
            <a:spAutoFit/>
          </a:bodyPr>
          <a:lstStyle/>
          <a:p>
            <a:pPr>
              <a:lnSpc>
                <a:spcPct val="130000"/>
              </a:lnSpc>
              <a:defRPr/>
            </a:pPr>
            <a:r>
              <a:rPr lang="zh-CN" altLang="en-US" sz="1100" kern="0" dirty="0">
                <a:solidFill>
                  <a:sysClr val="windowText" lastClr="000000">
                    <a:lumMod val="75000"/>
                    <a:lumOff val="25000"/>
                  </a:sysClr>
                </a:solidFill>
                <a:latin typeface="微软雅黑" pitchFamily="34" charset="-122"/>
                <a:ea typeface="微软雅黑" pitchFamily="34" charset="-122"/>
              </a:rPr>
              <a:t>Your content hits here, or by copying your text, select paste in this box and choose to keep only text.</a:t>
            </a:r>
          </a:p>
        </p:txBody>
      </p:sp>
      <p:sp>
        <p:nvSpPr>
          <p:cNvPr id="72" name="TextBox 71"/>
          <p:cNvSpPr txBox="1"/>
          <p:nvPr/>
        </p:nvSpPr>
        <p:spPr>
          <a:xfrm>
            <a:off x="5560367" y="3455020"/>
            <a:ext cx="1296668" cy="302086"/>
          </a:xfrm>
          <a:prstGeom prst="rect">
            <a:avLst/>
          </a:prstGeom>
          <a:noFill/>
        </p:spPr>
        <p:txBody>
          <a:bodyPr wrap="none" lIns="70564" tIns="35282" rIns="70564" bIns="35282" rtlCol="0">
            <a:spAutoFit/>
          </a:bodyPr>
          <a:lstStyle/>
          <a:p>
            <a:pPr>
              <a:defRPr/>
            </a:pPr>
            <a:r>
              <a:rPr lang="zh-CN" altLang="en-US" sz="1500" b="1" kern="0" dirty="0">
                <a:solidFill>
                  <a:schemeClr val="tx1">
                    <a:lumMod val="75000"/>
                    <a:lumOff val="25000"/>
                  </a:schemeClr>
                </a:solidFill>
                <a:latin typeface="微软雅黑" pitchFamily="34" charset="-122"/>
                <a:ea typeface="微软雅黑" pitchFamily="34" charset="-122"/>
              </a:rPr>
              <a:t>Click Add Title</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500"/>
                                        <p:tgtEl>
                                          <p:spTgt spid="5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childTnLst>
                          </p:cTn>
                        </p:par>
                        <p:par>
                          <p:cTn id="28" fill="hold">
                            <p:stCondLst>
                              <p:cond delay="3000"/>
                            </p:stCondLst>
                            <p:childTnLst>
                              <p:par>
                                <p:cTn id="29" presetID="17" presetClass="entr" presetSubtype="1" fill="hold" grpId="0" nodeType="afterEffect">
                                  <p:stCondLst>
                                    <p:cond delay="0"/>
                                  </p:stCondLst>
                                  <p:iterate type="lt">
                                    <p:tmPct val="40000"/>
                                  </p:iterate>
                                  <p:childTnLst>
                                    <p:set>
                                      <p:cBhvr>
                                        <p:cTn id="30" dur="1" fill="hold">
                                          <p:stCondLst>
                                            <p:cond delay="0"/>
                                          </p:stCondLst>
                                        </p:cTn>
                                        <p:tgtEl>
                                          <p:spTgt spid="68"/>
                                        </p:tgtEl>
                                        <p:attrNameLst>
                                          <p:attrName>style.visibility</p:attrName>
                                        </p:attrNameLst>
                                      </p:cBhvr>
                                      <p:to>
                                        <p:strVal val="visible"/>
                                      </p:to>
                                    </p:set>
                                    <p:anim calcmode="lin" valueType="num">
                                      <p:cBhvr>
                                        <p:cTn id="31" dur="250" fill="hold"/>
                                        <p:tgtEl>
                                          <p:spTgt spid="68"/>
                                        </p:tgtEl>
                                        <p:attrNameLst>
                                          <p:attrName>ppt_x</p:attrName>
                                        </p:attrNameLst>
                                      </p:cBhvr>
                                      <p:tavLst>
                                        <p:tav tm="0">
                                          <p:val>
                                            <p:strVal val="#ppt_x"/>
                                          </p:val>
                                        </p:tav>
                                        <p:tav tm="100000">
                                          <p:val>
                                            <p:strVal val="#ppt_x"/>
                                          </p:val>
                                        </p:tav>
                                      </p:tavLst>
                                    </p:anim>
                                    <p:anim calcmode="lin" valueType="num">
                                      <p:cBhvr>
                                        <p:cTn id="32" dur="250" fill="hold"/>
                                        <p:tgtEl>
                                          <p:spTgt spid="68"/>
                                        </p:tgtEl>
                                        <p:attrNameLst>
                                          <p:attrName>ppt_y</p:attrName>
                                        </p:attrNameLst>
                                      </p:cBhvr>
                                      <p:tavLst>
                                        <p:tav tm="0">
                                          <p:val>
                                            <p:strVal val="#ppt_y-#ppt_h/2"/>
                                          </p:val>
                                        </p:tav>
                                        <p:tav tm="100000">
                                          <p:val>
                                            <p:strVal val="#ppt_y"/>
                                          </p:val>
                                        </p:tav>
                                      </p:tavLst>
                                    </p:anim>
                                    <p:anim calcmode="lin" valueType="num">
                                      <p:cBhvr>
                                        <p:cTn id="33" dur="250" fill="hold"/>
                                        <p:tgtEl>
                                          <p:spTgt spid="68"/>
                                        </p:tgtEl>
                                        <p:attrNameLst>
                                          <p:attrName>ppt_w</p:attrName>
                                        </p:attrNameLst>
                                      </p:cBhvr>
                                      <p:tavLst>
                                        <p:tav tm="0">
                                          <p:val>
                                            <p:strVal val="#ppt_w"/>
                                          </p:val>
                                        </p:tav>
                                        <p:tav tm="100000">
                                          <p:val>
                                            <p:strVal val="#ppt_w"/>
                                          </p:val>
                                        </p:tav>
                                      </p:tavLst>
                                    </p:anim>
                                    <p:anim calcmode="lin" valueType="num">
                                      <p:cBhvr>
                                        <p:cTn id="34" dur="250" fill="hold"/>
                                        <p:tgtEl>
                                          <p:spTgt spid="68"/>
                                        </p:tgtEl>
                                        <p:attrNameLst>
                                          <p:attrName>ppt_h</p:attrName>
                                        </p:attrNameLst>
                                      </p:cBhvr>
                                      <p:tavLst>
                                        <p:tav tm="0">
                                          <p:val>
                                            <p:fltVal val="0"/>
                                          </p:val>
                                        </p:tav>
                                        <p:tav tm="100000">
                                          <p:val>
                                            <p:strVal val="#ppt_h"/>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childTnLst>
                          </p:cTn>
                        </p:par>
                        <p:par>
                          <p:cTn id="39" fill="hold">
                            <p:stCondLst>
                              <p:cond delay="425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70"/>
                                        </p:tgtEl>
                                        <p:attrNameLst>
                                          <p:attrName>style.visibility</p:attrName>
                                        </p:attrNameLst>
                                      </p:cBhvr>
                                      <p:to>
                                        <p:strVal val="visible"/>
                                      </p:to>
                                    </p:set>
                                    <p:anim calcmode="lin" valueType="num">
                                      <p:cBhvr>
                                        <p:cTn id="42" dur="250" fill="hold"/>
                                        <p:tgtEl>
                                          <p:spTgt spid="70"/>
                                        </p:tgtEl>
                                        <p:attrNameLst>
                                          <p:attrName>ppt_x</p:attrName>
                                        </p:attrNameLst>
                                      </p:cBhvr>
                                      <p:tavLst>
                                        <p:tav tm="0">
                                          <p:val>
                                            <p:strVal val="#ppt_x"/>
                                          </p:val>
                                        </p:tav>
                                        <p:tav tm="100000">
                                          <p:val>
                                            <p:strVal val="#ppt_x"/>
                                          </p:val>
                                        </p:tav>
                                      </p:tavLst>
                                    </p:anim>
                                    <p:anim calcmode="lin" valueType="num">
                                      <p:cBhvr>
                                        <p:cTn id="43" dur="250" fill="hold"/>
                                        <p:tgtEl>
                                          <p:spTgt spid="70"/>
                                        </p:tgtEl>
                                        <p:attrNameLst>
                                          <p:attrName>ppt_y</p:attrName>
                                        </p:attrNameLst>
                                      </p:cBhvr>
                                      <p:tavLst>
                                        <p:tav tm="0">
                                          <p:val>
                                            <p:strVal val="#ppt_y-#ppt_h/2"/>
                                          </p:val>
                                        </p:tav>
                                        <p:tav tm="100000">
                                          <p:val>
                                            <p:strVal val="#ppt_y"/>
                                          </p:val>
                                        </p:tav>
                                      </p:tavLst>
                                    </p:anim>
                                    <p:anim calcmode="lin" valueType="num">
                                      <p:cBhvr>
                                        <p:cTn id="44" dur="250" fill="hold"/>
                                        <p:tgtEl>
                                          <p:spTgt spid="70"/>
                                        </p:tgtEl>
                                        <p:attrNameLst>
                                          <p:attrName>ppt_w</p:attrName>
                                        </p:attrNameLst>
                                      </p:cBhvr>
                                      <p:tavLst>
                                        <p:tav tm="0">
                                          <p:val>
                                            <p:strVal val="#ppt_w"/>
                                          </p:val>
                                        </p:tav>
                                        <p:tav tm="100000">
                                          <p:val>
                                            <p:strVal val="#ppt_w"/>
                                          </p:val>
                                        </p:tav>
                                      </p:tavLst>
                                    </p:anim>
                                    <p:anim calcmode="lin" valueType="num">
                                      <p:cBhvr>
                                        <p:cTn id="45" dur="250" fill="hold"/>
                                        <p:tgtEl>
                                          <p:spTgt spid="70"/>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left)">
                                      <p:cBhvr>
                                        <p:cTn id="49" dur="500"/>
                                        <p:tgtEl>
                                          <p:spTgt spid="69"/>
                                        </p:tgtEl>
                                      </p:cBhvr>
                                    </p:animEffect>
                                  </p:childTnLst>
                                </p:cTn>
                              </p:par>
                            </p:childTnLst>
                          </p:cTn>
                        </p:par>
                        <p:par>
                          <p:cTn id="50" fill="hold">
                            <p:stCondLst>
                              <p:cond delay="55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72"/>
                                        </p:tgtEl>
                                        <p:attrNameLst>
                                          <p:attrName>style.visibility</p:attrName>
                                        </p:attrNameLst>
                                      </p:cBhvr>
                                      <p:to>
                                        <p:strVal val="visible"/>
                                      </p:to>
                                    </p:set>
                                    <p:anim calcmode="lin" valueType="num">
                                      <p:cBhvr>
                                        <p:cTn id="53" dur="250" fill="hold"/>
                                        <p:tgtEl>
                                          <p:spTgt spid="72"/>
                                        </p:tgtEl>
                                        <p:attrNameLst>
                                          <p:attrName>ppt_x</p:attrName>
                                        </p:attrNameLst>
                                      </p:cBhvr>
                                      <p:tavLst>
                                        <p:tav tm="0">
                                          <p:val>
                                            <p:strVal val="#ppt_x"/>
                                          </p:val>
                                        </p:tav>
                                        <p:tav tm="100000">
                                          <p:val>
                                            <p:strVal val="#ppt_x"/>
                                          </p:val>
                                        </p:tav>
                                      </p:tavLst>
                                    </p:anim>
                                    <p:anim calcmode="lin" valueType="num">
                                      <p:cBhvr>
                                        <p:cTn id="54" dur="250" fill="hold"/>
                                        <p:tgtEl>
                                          <p:spTgt spid="72"/>
                                        </p:tgtEl>
                                        <p:attrNameLst>
                                          <p:attrName>ppt_y</p:attrName>
                                        </p:attrNameLst>
                                      </p:cBhvr>
                                      <p:tavLst>
                                        <p:tav tm="0">
                                          <p:val>
                                            <p:strVal val="#ppt_y-#ppt_h/2"/>
                                          </p:val>
                                        </p:tav>
                                        <p:tav tm="100000">
                                          <p:val>
                                            <p:strVal val="#ppt_y"/>
                                          </p:val>
                                        </p:tav>
                                      </p:tavLst>
                                    </p:anim>
                                    <p:anim calcmode="lin" valueType="num">
                                      <p:cBhvr>
                                        <p:cTn id="55" dur="250" fill="hold"/>
                                        <p:tgtEl>
                                          <p:spTgt spid="72"/>
                                        </p:tgtEl>
                                        <p:attrNameLst>
                                          <p:attrName>ppt_w</p:attrName>
                                        </p:attrNameLst>
                                      </p:cBhvr>
                                      <p:tavLst>
                                        <p:tav tm="0">
                                          <p:val>
                                            <p:strVal val="#ppt_w"/>
                                          </p:val>
                                        </p:tav>
                                        <p:tav tm="100000">
                                          <p:val>
                                            <p:strVal val="#ppt_w"/>
                                          </p:val>
                                        </p:tav>
                                      </p:tavLst>
                                    </p:anim>
                                    <p:anim calcmode="lin" valueType="num">
                                      <p:cBhvr>
                                        <p:cTn id="56" dur="250" fill="hold"/>
                                        <p:tgtEl>
                                          <p:spTgt spid="72"/>
                                        </p:tgtEl>
                                        <p:attrNameLst>
                                          <p:attrName>ppt_h</p:attrName>
                                        </p:attrNameLst>
                                      </p:cBhvr>
                                      <p:tavLst>
                                        <p:tav tm="0">
                                          <p:val>
                                            <p:fltVal val="0"/>
                                          </p:val>
                                        </p:tav>
                                        <p:tav tm="100000">
                                          <p:val>
                                            <p:strVal val="#ppt_h"/>
                                          </p:val>
                                        </p:tav>
                                      </p:tavLst>
                                    </p:anim>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wipe(left)">
                                      <p:cBhvr>
                                        <p:cTn id="6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7" grpId="0" animBg="1"/>
      <p:bldP spid="62" grpId="0" animBg="1"/>
      <p:bldP spid="67" grpId="0"/>
      <p:bldP spid="68" grpId="0"/>
      <p:bldP spid="69" grpId="0"/>
      <p:bldP spid="70" grpId="0"/>
      <p:bldP spid="71"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46"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itchFamily="34" charset="-122"/>
              <a:ea typeface="微软雅黑" pitchFamily="34" charset="-122"/>
            </a:endParaRPr>
          </a:p>
        </p:txBody>
      </p:sp>
      <p:sp>
        <p:nvSpPr>
          <p:cNvPr id="91"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itchFamily="34" charset="-122"/>
              <a:ea typeface="微软雅黑" pitchFamily="34" charset="-122"/>
            </a:endParaRPr>
          </a:p>
        </p:txBody>
      </p:sp>
      <p:sp>
        <p:nvSpPr>
          <p:cNvPr id="92"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itchFamily="34" charset="-122"/>
              <a:ea typeface="微软雅黑" pitchFamily="34" charset="-122"/>
            </a:endParaRPr>
          </a:p>
        </p:txBody>
      </p:sp>
      <p:sp>
        <p:nvSpPr>
          <p:cNvPr id="93"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itchFamily="34" charset="-122"/>
              <a:ea typeface="微软雅黑" pitchFamily="34" charset="-122"/>
            </a:endParaRPr>
          </a:p>
        </p:txBody>
      </p:sp>
      <p:sp>
        <p:nvSpPr>
          <p:cNvPr id="94" name="Shape 1460"/>
          <p:cNvSpPr/>
          <p:nvPr/>
        </p:nvSpPr>
        <p:spPr>
          <a:xfrm>
            <a:off x="1080993"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CD4F"/>
          </a:solidFill>
          <a:ln w="12700" cap="flat">
            <a:noFill/>
            <a:miter lim="400000"/>
          </a:ln>
          <a:effectLst/>
        </p:spPr>
        <p:txBody>
          <a:bodyPr wrap="square" lIns="14288" tIns="14288" rIns="14288" bIns="14288" numCol="1" anchor="ctr">
            <a:noAutofit/>
          </a:bodyPr>
          <a:lstStyle/>
          <a:p>
            <a:pPr lvl="0"/>
            <a:endParaRPr sz="1300">
              <a:latin typeface="微软雅黑" pitchFamily="34" charset="-122"/>
              <a:ea typeface="微软雅黑" pitchFamily="34" charset="-122"/>
            </a:endParaRPr>
          </a:p>
        </p:txBody>
      </p:sp>
      <p:sp>
        <p:nvSpPr>
          <p:cNvPr id="96" name="Shape 1463"/>
          <p:cNvSpPr/>
          <p:nvPr/>
        </p:nvSpPr>
        <p:spPr>
          <a:xfrm>
            <a:off x="1026816" y="1566550"/>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EB966"/>
          </a:solidFill>
          <a:ln w="12700">
            <a:miter lim="400000"/>
          </a:ln>
        </p:spPr>
        <p:txBody>
          <a:bodyPr lIns="19050" tIns="19050" rIns="19050" bIns="19050" anchor="ctr"/>
          <a:lstStyle/>
          <a:p>
            <a:pPr lvl="0"/>
            <a:endParaRPr sz="1300">
              <a:latin typeface="微软雅黑" pitchFamily="34" charset="-122"/>
              <a:ea typeface="微软雅黑" pitchFamily="34" charset="-122"/>
            </a:endParaRPr>
          </a:p>
        </p:txBody>
      </p:sp>
      <p:sp>
        <p:nvSpPr>
          <p:cNvPr id="98" name="Shape 1465"/>
          <p:cNvSpPr/>
          <p:nvPr/>
        </p:nvSpPr>
        <p:spPr>
          <a:xfrm>
            <a:off x="2991491"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1D153"/>
          </a:solidFill>
          <a:ln w="12700" cap="flat">
            <a:noFill/>
            <a:miter lim="400000"/>
          </a:ln>
          <a:effectLst/>
        </p:spPr>
        <p:txBody>
          <a:bodyPr wrap="square" lIns="14288" tIns="14288" rIns="14288" bIns="14288" numCol="1" anchor="ctr">
            <a:noAutofit/>
          </a:bodyPr>
          <a:lstStyle/>
          <a:p>
            <a:pPr lvl="0"/>
            <a:endParaRPr sz="1300">
              <a:latin typeface="微软雅黑" pitchFamily="34" charset="-122"/>
              <a:ea typeface="微软雅黑" pitchFamily="34" charset="-122"/>
            </a:endParaRPr>
          </a:p>
        </p:txBody>
      </p:sp>
      <p:sp>
        <p:nvSpPr>
          <p:cNvPr id="99" name="Shape 1468"/>
          <p:cNvSpPr/>
          <p:nvPr/>
        </p:nvSpPr>
        <p:spPr>
          <a:xfrm>
            <a:off x="4900054" y="153647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CD4F"/>
          </a:solidFill>
          <a:ln w="12700" cap="flat">
            <a:noFill/>
            <a:miter lim="400000"/>
          </a:ln>
          <a:effectLst/>
        </p:spPr>
        <p:txBody>
          <a:bodyPr wrap="square" lIns="14288" tIns="14288" rIns="14288" bIns="14288" numCol="1" anchor="ctr">
            <a:noAutofit/>
          </a:bodyPr>
          <a:lstStyle/>
          <a:p>
            <a:pPr lvl="0"/>
            <a:endParaRPr sz="1300">
              <a:latin typeface="微软雅黑" pitchFamily="34" charset="-122"/>
              <a:ea typeface="微软雅黑" pitchFamily="34" charset="-122"/>
            </a:endParaRPr>
          </a:p>
        </p:txBody>
      </p:sp>
      <p:sp>
        <p:nvSpPr>
          <p:cNvPr id="100" name="Shape 1471"/>
          <p:cNvSpPr/>
          <p:nvPr/>
        </p:nvSpPr>
        <p:spPr>
          <a:xfrm>
            <a:off x="6813783" y="1537672"/>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1D153"/>
          </a:solidFill>
          <a:ln w="12700" cap="flat">
            <a:noFill/>
            <a:miter lim="400000"/>
          </a:ln>
          <a:effectLst/>
        </p:spPr>
        <p:txBody>
          <a:bodyPr wrap="square" lIns="14288" tIns="14288" rIns="14288" bIns="14288" numCol="1" anchor="ctr">
            <a:noAutofit/>
          </a:bodyPr>
          <a:lstStyle/>
          <a:p>
            <a:pPr lvl="0"/>
            <a:endParaRPr sz="1300">
              <a:latin typeface="微软雅黑" pitchFamily="34" charset="-122"/>
              <a:ea typeface="微软雅黑" pitchFamily="34" charset="-122"/>
            </a:endParaRPr>
          </a:p>
        </p:txBody>
      </p:sp>
      <p:sp>
        <p:nvSpPr>
          <p:cNvPr id="102" name="Shape 1474"/>
          <p:cNvSpPr/>
          <p:nvPr/>
        </p:nvSpPr>
        <p:spPr>
          <a:xfrm>
            <a:off x="2929943"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EB966"/>
          </a:solidFill>
          <a:ln w="12700">
            <a:miter lim="400000"/>
          </a:ln>
        </p:spPr>
        <p:txBody>
          <a:bodyPr lIns="19050" tIns="19050" rIns="19050" bIns="19050" anchor="ctr"/>
          <a:lstStyle/>
          <a:p>
            <a:pPr lvl="0"/>
            <a:endParaRPr sz="1300">
              <a:latin typeface="微软雅黑" pitchFamily="34" charset="-122"/>
              <a:ea typeface="微软雅黑" pitchFamily="34" charset="-122"/>
            </a:endParaRPr>
          </a:p>
        </p:txBody>
      </p:sp>
      <p:sp>
        <p:nvSpPr>
          <p:cNvPr id="107" name="Shape 1476"/>
          <p:cNvSpPr/>
          <p:nvPr/>
        </p:nvSpPr>
        <p:spPr>
          <a:xfrm>
            <a:off x="674622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EB966"/>
          </a:solidFill>
          <a:ln w="12700">
            <a:miter lim="400000"/>
          </a:ln>
        </p:spPr>
        <p:txBody>
          <a:bodyPr lIns="19050" tIns="19050" rIns="19050" bIns="19050" anchor="ctr"/>
          <a:lstStyle/>
          <a:p>
            <a:pPr lvl="0"/>
            <a:endParaRPr sz="1300">
              <a:latin typeface="微软雅黑" pitchFamily="34" charset="-122"/>
              <a:ea typeface="微软雅黑" pitchFamily="34" charset="-122"/>
            </a:endParaRPr>
          </a:p>
        </p:txBody>
      </p:sp>
      <p:sp>
        <p:nvSpPr>
          <p:cNvPr id="109" name="Text Placeholder 5"/>
          <p:cNvSpPr txBox="1"/>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itchFamily="34" charset="-122"/>
                <a:ea typeface="微软雅黑" pitchFamily="34" charset="-122"/>
              </a:rPr>
              <a:t>Click Enter title</a:t>
            </a:r>
          </a:p>
        </p:txBody>
      </p:sp>
      <p:sp>
        <p:nvSpPr>
          <p:cNvPr id="110" name="Text Placeholder 6"/>
          <p:cNvSpPr txBox="1"/>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800" dirty="0">
                <a:solidFill>
                  <a:schemeClr val="tx1">
                    <a:lumMod val="75000"/>
                    <a:lumOff val="25000"/>
                  </a:schemeClr>
                </a:solidFill>
                <a:latin typeface="微软雅黑" pitchFamily="34" charset="-122"/>
                <a:ea typeface="微软雅黑" pitchFamily="34" charset="-122"/>
              </a:rPr>
              <a:t>Write the content in detail</a:t>
            </a:r>
            <a:r>
              <a:rPr lang="en-US" altLang="zh-CN" sz="800" dirty="0">
                <a:solidFill>
                  <a:schemeClr val="tx1">
                    <a:lumMod val="75000"/>
                    <a:lumOff val="25000"/>
                  </a:schemeClr>
                </a:solidFill>
                <a:latin typeface="微软雅黑" pitchFamily="34" charset="-122"/>
                <a:ea typeface="微软雅黑" pitchFamily="34" charset="-122"/>
              </a:rPr>
              <a:t>......</a:t>
            </a: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111" name="Text Placeholder 5"/>
          <p:cNvSpPr txBox="1"/>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itchFamily="34" charset="-122"/>
                <a:ea typeface="微软雅黑" pitchFamily="34" charset="-122"/>
              </a:rPr>
              <a:t>Click Enter title</a:t>
            </a:r>
          </a:p>
        </p:txBody>
      </p:sp>
      <p:sp>
        <p:nvSpPr>
          <p:cNvPr id="112" name="Text Placeholder 5"/>
          <p:cNvSpPr txBox="1"/>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itchFamily="34" charset="-122"/>
                <a:ea typeface="微软雅黑" pitchFamily="34" charset="-122"/>
              </a:rPr>
              <a:t>Click Enter title</a:t>
            </a:r>
          </a:p>
        </p:txBody>
      </p:sp>
      <p:sp>
        <p:nvSpPr>
          <p:cNvPr id="113" name="Text Placeholder 6"/>
          <p:cNvSpPr txBox="1"/>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just">
              <a:lnSpc>
                <a:spcPct val="120000"/>
              </a:lnSpc>
            </a:pPr>
            <a:r>
              <a:rPr lang="zh-CN" altLang="en-US" sz="800" dirty="0">
                <a:solidFill>
                  <a:schemeClr val="tx1">
                    <a:lumMod val="75000"/>
                    <a:lumOff val="25000"/>
                  </a:schemeClr>
                </a:solidFill>
                <a:latin typeface="微软雅黑" pitchFamily="34" charset="-122"/>
                <a:ea typeface="微软雅黑" pitchFamily="34" charset="-122"/>
              </a:rPr>
              <a:t>Write the content in detail</a:t>
            </a:r>
            <a:r>
              <a:rPr lang="en-US" altLang="zh-CN" sz="800" dirty="0">
                <a:solidFill>
                  <a:schemeClr val="tx1">
                    <a:lumMod val="75000"/>
                    <a:lumOff val="25000"/>
                  </a:schemeClr>
                </a:solidFill>
                <a:latin typeface="微软雅黑" pitchFamily="34" charset="-122"/>
                <a:ea typeface="微软雅黑" pitchFamily="34" charset="-122"/>
              </a:rPr>
              <a:t>......</a:t>
            </a: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114" name="Text Placeholder 6"/>
          <p:cNvSpPr txBox="1"/>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just">
              <a:lnSpc>
                <a:spcPct val="120000"/>
              </a:lnSpc>
            </a:pPr>
            <a:r>
              <a:rPr lang="zh-CN" altLang="en-US" sz="800" dirty="0">
                <a:solidFill>
                  <a:schemeClr val="tx1">
                    <a:lumMod val="75000"/>
                    <a:lumOff val="25000"/>
                  </a:schemeClr>
                </a:solidFill>
                <a:latin typeface="微软雅黑" pitchFamily="34" charset="-122"/>
                <a:ea typeface="微软雅黑" pitchFamily="34" charset="-122"/>
              </a:rPr>
              <a:t>Write the content in detail</a:t>
            </a:r>
            <a:r>
              <a:rPr lang="en-US" altLang="zh-CN" sz="800" dirty="0">
                <a:solidFill>
                  <a:schemeClr val="tx1">
                    <a:lumMod val="75000"/>
                    <a:lumOff val="25000"/>
                  </a:schemeClr>
                </a:solidFill>
                <a:latin typeface="微软雅黑" pitchFamily="34" charset="-122"/>
                <a:ea typeface="微软雅黑" pitchFamily="34" charset="-122"/>
              </a:rPr>
              <a:t>......</a:t>
            </a: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115" name="Text Placeholder 6"/>
          <p:cNvSpPr txBox="1"/>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just">
              <a:lnSpc>
                <a:spcPct val="120000"/>
              </a:lnSpc>
            </a:pPr>
            <a:r>
              <a:rPr lang="zh-CN" altLang="en-US" sz="800" dirty="0">
                <a:solidFill>
                  <a:schemeClr val="tx1">
                    <a:lumMod val="75000"/>
                    <a:lumOff val="25000"/>
                  </a:schemeClr>
                </a:solidFill>
                <a:latin typeface="微软雅黑" pitchFamily="34" charset="-122"/>
                <a:ea typeface="微软雅黑" pitchFamily="34" charset="-122"/>
              </a:rPr>
              <a:t>Write the content in detail</a:t>
            </a:r>
            <a:r>
              <a:rPr lang="en-US" altLang="zh-CN" sz="800" dirty="0">
                <a:solidFill>
                  <a:schemeClr val="tx1">
                    <a:lumMod val="75000"/>
                    <a:lumOff val="25000"/>
                  </a:schemeClr>
                </a:solidFill>
                <a:latin typeface="微软雅黑" pitchFamily="34" charset="-122"/>
                <a:ea typeface="微软雅黑" pitchFamily="34" charset="-122"/>
              </a:rPr>
              <a:t>......</a:t>
            </a: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116" name="Text Placeholder 5"/>
          <p:cNvSpPr txBox="1"/>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itchFamily="34" charset="-122"/>
                <a:ea typeface="微软雅黑" pitchFamily="34" charset="-122"/>
              </a:rPr>
              <a:t>Click Enter title</a:t>
            </a:r>
          </a:p>
        </p:txBody>
      </p:sp>
      <p:sp>
        <p:nvSpPr>
          <p:cNvPr id="117" name="Shape 1475"/>
          <p:cNvSpPr/>
          <p:nvPr/>
        </p:nvSpPr>
        <p:spPr>
          <a:xfrm>
            <a:off x="483808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EB966"/>
          </a:solidFill>
          <a:ln w="12700">
            <a:miter lim="400000"/>
          </a:ln>
        </p:spPr>
        <p:txBody>
          <a:bodyPr lIns="14288" tIns="14288" rIns="14288" bIns="14288" anchor="ctr"/>
          <a:lstStyle/>
          <a:p>
            <a:pPr lvl="0"/>
            <a:endParaRPr sz="1300">
              <a:latin typeface="微软雅黑" pitchFamily="34" charset="-122"/>
              <a:ea typeface="微软雅黑" pitchFamily="34" charset="-122"/>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strVal val="(6*min(max(#ppt_w*#ppt_h,.3),1)-7.4)/-.7*#ppt_w"/>
                                          </p:val>
                                        </p:tav>
                                        <p:tav tm="100000">
                                          <p:val>
                                            <p:strVal val="#ppt_w"/>
                                          </p:val>
                                        </p:tav>
                                      </p:tavLst>
                                    </p:anim>
                                    <p:anim calcmode="lin" valueType="num">
                                      <p:cBhvr>
                                        <p:cTn id="8" dur="500" fill="hold"/>
                                        <p:tgtEl>
                                          <p:spTgt spid="102"/>
                                        </p:tgtEl>
                                        <p:attrNameLst>
                                          <p:attrName>ppt_h</p:attrName>
                                        </p:attrNameLst>
                                      </p:cBhvr>
                                      <p:tavLst>
                                        <p:tav tm="0">
                                          <p:val>
                                            <p:strVal val="(6*min(max(#ppt_w*#ppt_h,.3),1)-7.4)/-.7*#ppt_h"/>
                                          </p:val>
                                        </p:tav>
                                        <p:tav tm="100000">
                                          <p:val>
                                            <p:strVal val="#ppt_h"/>
                                          </p:val>
                                        </p:tav>
                                      </p:tavLst>
                                    </p:anim>
                                    <p:anim calcmode="lin" valueType="num">
                                      <p:cBhvr>
                                        <p:cTn id="9" dur="500" fill="hold"/>
                                        <p:tgtEl>
                                          <p:spTgt spid="102"/>
                                        </p:tgtEl>
                                        <p:attrNameLst>
                                          <p:attrName>ppt_x</p:attrName>
                                        </p:attrNameLst>
                                      </p:cBhvr>
                                      <p:tavLst>
                                        <p:tav tm="0">
                                          <p:val>
                                            <p:fltVal val="0.5"/>
                                          </p:val>
                                        </p:tav>
                                        <p:tav tm="100000">
                                          <p:val>
                                            <p:strVal val="#ppt_x"/>
                                          </p:val>
                                        </p:tav>
                                      </p:tavLst>
                                    </p:anim>
                                    <p:anim calcmode="lin" valueType="num">
                                      <p:cBhvr>
                                        <p:cTn id="10" dur="500" fill="hold"/>
                                        <p:tgtEl>
                                          <p:spTgt spid="102"/>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strVal val="(6*min(max(#ppt_w*#ppt_h,.3),1)-7.4)/-.7*#ppt_w"/>
                                          </p:val>
                                        </p:tav>
                                        <p:tav tm="100000">
                                          <p:val>
                                            <p:strVal val="#ppt_w"/>
                                          </p:val>
                                        </p:tav>
                                      </p:tavLst>
                                    </p:anim>
                                    <p:anim calcmode="lin" valueType="num">
                                      <p:cBhvr>
                                        <p:cTn id="14" dur="500" fill="hold"/>
                                        <p:tgtEl>
                                          <p:spTgt spid="96"/>
                                        </p:tgtEl>
                                        <p:attrNameLst>
                                          <p:attrName>ppt_h</p:attrName>
                                        </p:attrNameLst>
                                      </p:cBhvr>
                                      <p:tavLst>
                                        <p:tav tm="0">
                                          <p:val>
                                            <p:strVal val="(6*min(max(#ppt_w*#ppt_h,.3),1)-7.4)/-.7*#ppt_h"/>
                                          </p:val>
                                        </p:tav>
                                        <p:tav tm="100000">
                                          <p:val>
                                            <p:strVal val="#ppt_h"/>
                                          </p:val>
                                        </p:tav>
                                      </p:tavLst>
                                    </p:anim>
                                    <p:anim calcmode="lin" valueType="num">
                                      <p:cBhvr>
                                        <p:cTn id="15" dur="500" fill="hold"/>
                                        <p:tgtEl>
                                          <p:spTgt spid="96"/>
                                        </p:tgtEl>
                                        <p:attrNameLst>
                                          <p:attrName>ppt_x</p:attrName>
                                        </p:attrNameLst>
                                      </p:cBhvr>
                                      <p:tavLst>
                                        <p:tav tm="0">
                                          <p:val>
                                            <p:fltVal val="0.5"/>
                                          </p:val>
                                        </p:tav>
                                        <p:tav tm="100000">
                                          <p:val>
                                            <p:strVal val="#ppt_x"/>
                                          </p:val>
                                        </p:tav>
                                      </p:tavLst>
                                    </p:anim>
                                    <p:anim calcmode="lin" valueType="num">
                                      <p:cBhvr>
                                        <p:cTn id="16" dur="500" fill="hold"/>
                                        <p:tgtEl>
                                          <p:spTgt spid="96"/>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p:cTn id="19" dur="500" fill="hold"/>
                                        <p:tgtEl>
                                          <p:spTgt spid="117"/>
                                        </p:tgtEl>
                                        <p:attrNameLst>
                                          <p:attrName>ppt_w</p:attrName>
                                        </p:attrNameLst>
                                      </p:cBhvr>
                                      <p:tavLst>
                                        <p:tav tm="0">
                                          <p:val>
                                            <p:strVal val="(6*min(max(#ppt_w*#ppt_h,.3),1)-7.4)/-.7*#ppt_w"/>
                                          </p:val>
                                        </p:tav>
                                        <p:tav tm="100000">
                                          <p:val>
                                            <p:strVal val="#ppt_w"/>
                                          </p:val>
                                        </p:tav>
                                      </p:tavLst>
                                    </p:anim>
                                    <p:anim calcmode="lin" valueType="num">
                                      <p:cBhvr>
                                        <p:cTn id="20" dur="500" fill="hold"/>
                                        <p:tgtEl>
                                          <p:spTgt spid="117"/>
                                        </p:tgtEl>
                                        <p:attrNameLst>
                                          <p:attrName>ppt_h</p:attrName>
                                        </p:attrNameLst>
                                      </p:cBhvr>
                                      <p:tavLst>
                                        <p:tav tm="0">
                                          <p:val>
                                            <p:strVal val="(6*min(max(#ppt_w*#ppt_h,.3),1)-7.4)/-.7*#ppt_h"/>
                                          </p:val>
                                        </p:tav>
                                        <p:tav tm="100000">
                                          <p:val>
                                            <p:strVal val="#ppt_h"/>
                                          </p:val>
                                        </p:tav>
                                      </p:tavLst>
                                    </p:anim>
                                    <p:anim calcmode="lin" valueType="num">
                                      <p:cBhvr>
                                        <p:cTn id="21" dur="500" fill="hold"/>
                                        <p:tgtEl>
                                          <p:spTgt spid="117"/>
                                        </p:tgtEl>
                                        <p:attrNameLst>
                                          <p:attrName>ppt_x</p:attrName>
                                        </p:attrNameLst>
                                      </p:cBhvr>
                                      <p:tavLst>
                                        <p:tav tm="0">
                                          <p:val>
                                            <p:fltVal val="0.5"/>
                                          </p:val>
                                        </p:tav>
                                        <p:tav tm="100000">
                                          <p:val>
                                            <p:strVal val="#ppt_x"/>
                                          </p:val>
                                        </p:tav>
                                      </p:tavLst>
                                    </p:anim>
                                    <p:anim calcmode="lin" valueType="num">
                                      <p:cBhvr>
                                        <p:cTn id="22" dur="500" fill="hold"/>
                                        <p:tgtEl>
                                          <p:spTgt spid="117"/>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grpId="0" nodeType="with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p:cTn id="25" dur="500" fill="hold"/>
                                        <p:tgtEl>
                                          <p:spTgt spid="107"/>
                                        </p:tgtEl>
                                        <p:attrNameLst>
                                          <p:attrName>ppt_w</p:attrName>
                                        </p:attrNameLst>
                                      </p:cBhvr>
                                      <p:tavLst>
                                        <p:tav tm="0">
                                          <p:val>
                                            <p:strVal val="(6*min(max(#ppt_w*#ppt_h,.3),1)-7.4)/-.7*#ppt_w"/>
                                          </p:val>
                                        </p:tav>
                                        <p:tav tm="100000">
                                          <p:val>
                                            <p:strVal val="#ppt_w"/>
                                          </p:val>
                                        </p:tav>
                                      </p:tavLst>
                                    </p:anim>
                                    <p:anim calcmode="lin" valueType="num">
                                      <p:cBhvr>
                                        <p:cTn id="26" dur="500" fill="hold"/>
                                        <p:tgtEl>
                                          <p:spTgt spid="107"/>
                                        </p:tgtEl>
                                        <p:attrNameLst>
                                          <p:attrName>ppt_h</p:attrName>
                                        </p:attrNameLst>
                                      </p:cBhvr>
                                      <p:tavLst>
                                        <p:tav tm="0">
                                          <p:val>
                                            <p:strVal val="(6*min(max(#ppt_w*#ppt_h,.3),1)-7.4)/-.7*#ppt_h"/>
                                          </p:val>
                                        </p:tav>
                                        <p:tav tm="100000">
                                          <p:val>
                                            <p:strVal val="#ppt_h"/>
                                          </p:val>
                                        </p:tav>
                                      </p:tavLst>
                                    </p:anim>
                                    <p:anim calcmode="lin" valueType="num">
                                      <p:cBhvr>
                                        <p:cTn id="27" dur="500" fill="hold"/>
                                        <p:tgtEl>
                                          <p:spTgt spid="107"/>
                                        </p:tgtEl>
                                        <p:attrNameLst>
                                          <p:attrName>ppt_x</p:attrName>
                                        </p:attrNameLst>
                                      </p:cBhvr>
                                      <p:tavLst>
                                        <p:tav tm="0">
                                          <p:val>
                                            <p:fltVal val="0.5"/>
                                          </p:val>
                                        </p:tav>
                                        <p:tav tm="100000">
                                          <p:val>
                                            <p:strVal val="#ppt_x"/>
                                          </p:val>
                                        </p:tav>
                                      </p:tavLst>
                                    </p:anim>
                                    <p:anim calcmode="lin" valueType="num">
                                      <p:cBhvr>
                                        <p:cTn id="28" dur="500" fill="hold"/>
                                        <p:tgtEl>
                                          <p:spTgt spid="107"/>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09">
                                            <p:txEl>
                                              <p:pRg st="0" end="0"/>
                                            </p:txEl>
                                          </p:spTgt>
                                        </p:tgtEl>
                                        <p:attrNameLst>
                                          <p:attrName>style.visibility</p:attrName>
                                        </p:attrNameLst>
                                      </p:cBhvr>
                                      <p:to>
                                        <p:strVal val="visible"/>
                                      </p:to>
                                    </p:set>
                                    <p:animEffect transition="in" filter="fade">
                                      <p:cBhvr>
                                        <p:cTn id="36" dur="500"/>
                                        <p:tgtEl>
                                          <p:spTgt spid="109">
                                            <p:txEl>
                                              <p:pRg st="0" end="0"/>
                                            </p:txEl>
                                          </p:spTgt>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up)">
                                      <p:cBhvr>
                                        <p:cTn id="40" dur="500"/>
                                        <p:tgtEl>
                                          <p:spTgt spid="46"/>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110">
                                            <p:txEl>
                                              <p:pRg st="0" end="0"/>
                                            </p:txEl>
                                          </p:spTgt>
                                        </p:tgtEl>
                                        <p:attrNameLst>
                                          <p:attrName>style.visibility</p:attrName>
                                        </p:attrNameLst>
                                      </p:cBhvr>
                                      <p:to>
                                        <p:strVal val="visible"/>
                                      </p:to>
                                    </p:set>
                                    <p:animEffect transition="in" filter="strips(downRight)">
                                      <p:cBhvr>
                                        <p:cTn id="44" dur="500"/>
                                        <p:tgtEl>
                                          <p:spTgt spid="110">
                                            <p:txEl>
                                              <p:pRg st="0" end="0"/>
                                            </p:txEl>
                                          </p:spTgt>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500"/>
                                        <p:tgtEl>
                                          <p:spTgt spid="98"/>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fade">
                                      <p:cBhvr>
                                        <p:cTn id="52" dur="500"/>
                                        <p:tgtEl>
                                          <p:spTgt spid="11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wipe(up)">
                                      <p:cBhvr>
                                        <p:cTn id="56" dur="500"/>
                                        <p:tgtEl>
                                          <p:spTgt spid="91"/>
                                        </p:tgtEl>
                                      </p:cBhvr>
                                    </p:animEffect>
                                  </p:childTnLst>
                                </p:cTn>
                              </p:par>
                            </p:childTnLst>
                          </p:cTn>
                        </p:par>
                        <p:par>
                          <p:cTn id="57" fill="hold">
                            <p:stCondLst>
                              <p:cond delay="4000"/>
                            </p:stCondLst>
                            <p:childTnLst>
                              <p:par>
                                <p:cTn id="58" presetID="18" presetClass="entr" presetSubtype="6" fill="hold" grpId="0" nodeType="afterEffect">
                                  <p:stCondLst>
                                    <p:cond delay="0"/>
                                  </p:stCondLst>
                                  <p:childTnLst>
                                    <p:set>
                                      <p:cBhvr>
                                        <p:cTn id="59" dur="1" fill="hold">
                                          <p:stCondLst>
                                            <p:cond delay="0"/>
                                          </p:stCondLst>
                                        </p:cTn>
                                        <p:tgtEl>
                                          <p:spTgt spid="113"/>
                                        </p:tgtEl>
                                        <p:attrNameLst>
                                          <p:attrName>style.visibility</p:attrName>
                                        </p:attrNameLst>
                                      </p:cBhvr>
                                      <p:to>
                                        <p:strVal val="visible"/>
                                      </p:to>
                                    </p:set>
                                    <p:animEffect transition="in" filter="strips(downRight)">
                                      <p:cBhvr>
                                        <p:cTn id="60" dur="500"/>
                                        <p:tgtEl>
                                          <p:spTgt spid="113"/>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fade">
                                      <p:cBhvr>
                                        <p:cTn id="64" dur="500"/>
                                        <p:tgtEl>
                                          <p:spTgt spid="99"/>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500"/>
                                        <p:tgtEl>
                                          <p:spTgt spid="116"/>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up)">
                                      <p:cBhvr>
                                        <p:cTn id="72" dur="500"/>
                                        <p:tgtEl>
                                          <p:spTgt spid="92"/>
                                        </p:tgtEl>
                                      </p:cBhvr>
                                    </p:animEffect>
                                  </p:childTnLst>
                                </p:cTn>
                              </p:par>
                            </p:childTnLst>
                          </p:cTn>
                        </p:par>
                        <p:par>
                          <p:cTn id="73" fill="hold">
                            <p:stCondLst>
                              <p:cond delay="6000"/>
                            </p:stCondLst>
                            <p:childTnLst>
                              <p:par>
                                <p:cTn id="74" presetID="18" presetClass="entr" presetSubtype="6" fill="hold" grpId="0" nodeType="after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strips(downRight)">
                                      <p:cBhvr>
                                        <p:cTn id="76" dur="500"/>
                                        <p:tgtEl>
                                          <p:spTgt spid="114"/>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fade">
                                      <p:cBhvr>
                                        <p:cTn id="80" dur="500"/>
                                        <p:tgtEl>
                                          <p:spTgt spid="100"/>
                                        </p:tgtEl>
                                      </p:cBhvr>
                                    </p:animEffect>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Effect transition="in" filter="fade">
                                      <p:cBhvr>
                                        <p:cTn id="84" dur="500"/>
                                        <p:tgtEl>
                                          <p:spTgt spid="112"/>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wipe(up)">
                                      <p:cBhvr>
                                        <p:cTn id="88" dur="500"/>
                                        <p:tgtEl>
                                          <p:spTgt spid="93"/>
                                        </p:tgtEl>
                                      </p:cBhvr>
                                    </p:animEffect>
                                  </p:childTnLst>
                                </p:cTn>
                              </p:par>
                            </p:childTnLst>
                          </p:cTn>
                        </p:par>
                        <p:par>
                          <p:cTn id="89" fill="hold">
                            <p:stCondLst>
                              <p:cond delay="8000"/>
                            </p:stCondLst>
                            <p:childTnLst>
                              <p:par>
                                <p:cTn id="90" presetID="18" presetClass="entr" presetSubtype="6" fill="hold" grpId="0" nodeType="afterEffect">
                                  <p:stCondLst>
                                    <p:cond delay="0"/>
                                  </p:stCondLst>
                                  <p:childTnLst>
                                    <p:set>
                                      <p:cBhvr>
                                        <p:cTn id="91" dur="1" fill="hold">
                                          <p:stCondLst>
                                            <p:cond delay="0"/>
                                          </p:stCondLst>
                                        </p:cTn>
                                        <p:tgtEl>
                                          <p:spTgt spid="115"/>
                                        </p:tgtEl>
                                        <p:attrNameLst>
                                          <p:attrName>style.visibility</p:attrName>
                                        </p:attrNameLst>
                                      </p:cBhvr>
                                      <p:to>
                                        <p:strVal val="visible"/>
                                      </p:to>
                                    </p:set>
                                    <p:animEffect transition="in" filter="strips(downRight)">
                                      <p:cBhvr>
                                        <p:cTn id="9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91" grpId="0" animBg="1"/>
      <p:bldP spid="92" grpId="0" animBg="1"/>
      <p:bldP spid="93" grpId="0" animBg="1"/>
      <p:bldP spid="94" grpId="0" animBg="1"/>
      <p:bldP spid="96" grpId="0" animBg="1"/>
      <p:bldP spid="98" grpId="0" animBg="1"/>
      <p:bldP spid="99" grpId="0" animBg="1"/>
      <p:bldP spid="100" grpId="0" animBg="1"/>
      <p:bldP spid="102" grpId="0" animBg="1"/>
      <p:bldP spid="107" grpId="0" animBg="1"/>
      <p:bldP spid="109" grpId="0" build="p"/>
      <p:bldP spid="110" grpId="0" build="p"/>
      <p:bldP spid="111" grpId="0"/>
      <p:bldP spid="112" grpId="0"/>
      <p:bldP spid="113" grpId="0"/>
      <p:bldP spid="114" grpId="0"/>
      <p:bldP spid="115" grpId="0"/>
      <p:bldP spid="116" grpId="0"/>
      <p:bldP spid="1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59" name="淘宝网Chenying0907出品 5"/>
          <p:cNvSpPr/>
          <p:nvPr/>
        </p:nvSpPr>
        <p:spPr bwMode="auto">
          <a:xfrm>
            <a:off x="1235893" y="1675755"/>
            <a:ext cx="1448034" cy="13055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72CD4F"/>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TextBox 59"/>
          <p:cNvSpPr txBox="1"/>
          <p:nvPr/>
        </p:nvSpPr>
        <p:spPr>
          <a:xfrm>
            <a:off x="1556157" y="2020759"/>
            <a:ext cx="638454" cy="615553"/>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Add a title</a:t>
            </a:r>
          </a:p>
        </p:txBody>
      </p:sp>
      <p:sp>
        <p:nvSpPr>
          <p:cNvPr id="61" name="淘宝网Chenying0907出品 3"/>
          <p:cNvSpPr/>
          <p:nvPr/>
        </p:nvSpPr>
        <p:spPr>
          <a:xfrm>
            <a:off x="2515101" y="1419622"/>
            <a:ext cx="5449797" cy="864096"/>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cap="flat" cmpd="sng" algn="ctr">
            <a:solidFill>
              <a:srgbClr val="57C87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62" name="淘宝网Chenying0907出品 5"/>
          <p:cNvSpPr/>
          <p:nvPr/>
        </p:nvSpPr>
        <p:spPr bwMode="auto">
          <a:xfrm>
            <a:off x="2431281" y="2390130"/>
            <a:ext cx="1448034" cy="13055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1D153"/>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3" name="淘宝网Chenying0907出品 5"/>
          <p:cNvSpPr/>
          <p:nvPr/>
        </p:nvSpPr>
        <p:spPr bwMode="auto">
          <a:xfrm>
            <a:off x="1235893" y="3085455"/>
            <a:ext cx="1448034" cy="13055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7C873"/>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淘宝网Chenying0907出品 3"/>
          <p:cNvSpPr/>
          <p:nvPr/>
        </p:nvSpPr>
        <p:spPr>
          <a:xfrm>
            <a:off x="3932421" y="2571750"/>
            <a:ext cx="4167971" cy="864096"/>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cap="flat" cmpd="sng" algn="ctr">
            <a:solidFill>
              <a:srgbClr val="57C87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65" name="淘宝网Chenying0907出品 3"/>
          <p:cNvSpPr/>
          <p:nvPr/>
        </p:nvSpPr>
        <p:spPr>
          <a:xfrm>
            <a:off x="2515101" y="3723878"/>
            <a:ext cx="5449797" cy="864096"/>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cap="flat" cmpd="sng" algn="ctr">
            <a:solidFill>
              <a:srgbClr val="57C87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nvGrpSpPr>
          <p:cNvPr id="66" name="淘宝网Chenying0907出品 65"/>
          <p:cNvGrpSpPr/>
          <p:nvPr/>
        </p:nvGrpSpPr>
        <p:grpSpPr>
          <a:xfrm>
            <a:off x="2251139" y="2166118"/>
            <a:ext cx="360284" cy="324836"/>
            <a:chOff x="2142410" y="2298139"/>
            <a:chExt cx="360284" cy="324836"/>
          </a:xfrm>
        </p:grpSpPr>
        <p:sp>
          <p:nvSpPr>
            <p:cNvPr id="67" name="淘宝网Chenying0907出品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ysClr val="window" lastClr="FFFFFF">
                <a:alpha val="80000"/>
              </a:sysClr>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BBB37"/>
                </a:solidFill>
                <a:effectLst/>
                <a:uLnTx/>
                <a:uFillTx/>
              </a:endParaRPr>
            </a:p>
          </p:txBody>
        </p:sp>
        <p:sp>
          <p:nvSpPr>
            <p:cNvPr id="68" name="TextBox 67"/>
            <p:cNvSpPr txBox="1"/>
            <p:nvPr/>
          </p:nvSpPr>
          <p:spPr>
            <a:xfrm>
              <a:off x="2221796" y="2306669"/>
              <a:ext cx="201512"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rPr>
                <a:t>1</a:t>
              </a:r>
              <a:endParaRPr kumimoji="0" lang="zh-CN" altLang="en-US" sz="2000" b="1"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endParaRPr>
            </a:p>
          </p:txBody>
        </p:sp>
      </p:grpSp>
      <p:sp>
        <p:nvSpPr>
          <p:cNvPr id="69" name="TextBox 68"/>
          <p:cNvSpPr txBox="1"/>
          <p:nvPr/>
        </p:nvSpPr>
        <p:spPr>
          <a:xfrm>
            <a:off x="2739640" y="2735893"/>
            <a:ext cx="638454" cy="615553"/>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Add a title</a:t>
            </a:r>
          </a:p>
        </p:txBody>
      </p:sp>
      <p:grpSp>
        <p:nvGrpSpPr>
          <p:cNvPr id="70" name="淘宝网Chenying0907出品 69"/>
          <p:cNvGrpSpPr/>
          <p:nvPr/>
        </p:nvGrpSpPr>
        <p:grpSpPr>
          <a:xfrm>
            <a:off x="3434622" y="2881252"/>
            <a:ext cx="360284" cy="324836"/>
            <a:chOff x="2142410" y="2298139"/>
            <a:chExt cx="360284" cy="324836"/>
          </a:xfrm>
        </p:grpSpPr>
        <p:sp>
          <p:nvSpPr>
            <p:cNvPr id="71" name="淘宝网Chenying0907出品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ysClr val="window" lastClr="FFFFFF">
                <a:alpha val="80000"/>
              </a:sysClr>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TextBox 71"/>
            <p:cNvSpPr txBox="1"/>
            <p:nvPr/>
          </p:nvSpPr>
          <p:spPr>
            <a:xfrm>
              <a:off x="2221796" y="2306669"/>
              <a:ext cx="201512"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rPr>
                <a:t>2</a:t>
              </a:r>
              <a:endParaRPr kumimoji="0" lang="zh-CN" altLang="en-US" sz="2000" b="1"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endParaRPr>
            </a:p>
          </p:txBody>
        </p:sp>
      </p:grpSp>
      <p:sp>
        <p:nvSpPr>
          <p:cNvPr id="73" name="TextBox 72"/>
          <p:cNvSpPr txBox="1"/>
          <p:nvPr/>
        </p:nvSpPr>
        <p:spPr>
          <a:xfrm>
            <a:off x="1556157" y="3430459"/>
            <a:ext cx="638454" cy="615553"/>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Add a title</a:t>
            </a:r>
          </a:p>
        </p:txBody>
      </p:sp>
      <p:grpSp>
        <p:nvGrpSpPr>
          <p:cNvPr id="74" name="淘宝网Chenying0907出品 73"/>
          <p:cNvGrpSpPr/>
          <p:nvPr/>
        </p:nvGrpSpPr>
        <p:grpSpPr>
          <a:xfrm>
            <a:off x="2251139" y="3575818"/>
            <a:ext cx="360284" cy="324836"/>
            <a:chOff x="2142410" y="2298139"/>
            <a:chExt cx="360284" cy="324836"/>
          </a:xfrm>
        </p:grpSpPr>
        <p:sp>
          <p:nvSpPr>
            <p:cNvPr id="75" name="淘宝网Chenying0907出品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ysClr val="window" lastClr="FFFFFF">
                <a:alpha val="80000"/>
              </a:sysClr>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TextBox 75"/>
            <p:cNvSpPr txBox="1"/>
            <p:nvPr/>
          </p:nvSpPr>
          <p:spPr>
            <a:xfrm>
              <a:off x="2221796" y="2306669"/>
              <a:ext cx="201512" cy="307777"/>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rPr>
                <a:t>3</a:t>
              </a:r>
              <a:endParaRPr kumimoji="0" lang="zh-CN" altLang="en-US" sz="2000" b="1"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endParaRPr>
            </a:p>
          </p:txBody>
        </p:sp>
      </p:grpSp>
      <p:sp>
        <p:nvSpPr>
          <p:cNvPr id="77" name="TextBox 76"/>
          <p:cNvSpPr txBox="1"/>
          <p:nvPr/>
        </p:nvSpPr>
        <p:spPr>
          <a:xfrm>
            <a:off x="3066210" y="1497134"/>
            <a:ext cx="4350186" cy="703782"/>
          </a:xfrm>
          <a:prstGeom prst="rect">
            <a:avLst/>
          </a:prstGeom>
          <a:noFill/>
        </p:spPr>
        <p:txBody>
          <a:bodyPr wrap="square" lIns="0" tIns="0" rIns="0" bIns="0" rtlCol="0">
            <a:spAutoFit/>
          </a:bodyPr>
          <a:lstStyle/>
          <a:p>
            <a:pPr algn="just">
              <a:lnSpc>
                <a:spcPts val="1400"/>
              </a:lnSpc>
              <a:defRPr/>
            </a:pPr>
            <a:r>
              <a:rPr lang="zh-CN" altLang="en-US" sz="1000" kern="0" dirty="0">
                <a:solidFill>
                  <a:sysClr val="windowText" lastClr="000000">
                    <a:lumMod val="65000"/>
                    <a:lumOff val="35000"/>
                  </a:sysClr>
                </a:solidFill>
                <a:latin typeface="微软雅黑" pitchFamily="34" charset="-122"/>
                <a:ea typeface="微软雅黑" pitchFamily="34" charset="-122"/>
              </a:rPr>
              <a:t>Write the content in detail</a:t>
            </a:r>
            <a:r>
              <a:rPr lang="en-US" altLang="zh-CN" sz="1000" kern="0" dirty="0">
                <a:solidFill>
                  <a:sysClr val="windowText" lastClr="000000">
                    <a:lumMod val="65000"/>
                    <a:lumOff val="35000"/>
                  </a:sysClr>
                </a:solidFill>
                <a:latin typeface="微软雅黑" pitchFamily="34" charset="-122"/>
                <a:ea typeface="微软雅黑" pitchFamily="34" charset="-122"/>
              </a:rPr>
              <a:t>......</a:t>
            </a:r>
            <a:r>
              <a:rPr lang="zh-CN" altLang="en-US" sz="1000" kern="0" dirty="0">
                <a:solidFill>
                  <a:sysClr val="windowText" lastClr="000000">
                    <a:lumMod val="65000"/>
                    <a:lumOff val="35000"/>
                  </a:sysClr>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1000" kern="0" dirty="0">
              <a:solidFill>
                <a:sysClr val="windowText" lastClr="000000">
                  <a:lumMod val="65000"/>
                  <a:lumOff val="35000"/>
                </a:sysClr>
              </a:solidFill>
              <a:latin typeface="微软雅黑" pitchFamily="34" charset="-122"/>
              <a:ea typeface="微软雅黑" pitchFamily="34" charset="-122"/>
            </a:endParaRPr>
          </a:p>
        </p:txBody>
      </p:sp>
      <p:sp>
        <p:nvSpPr>
          <p:cNvPr id="78" name="TextBox 77"/>
          <p:cNvSpPr txBox="1"/>
          <p:nvPr/>
        </p:nvSpPr>
        <p:spPr>
          <a:xfrm>
            <a:off x="4427984" y="2646518"/>
            <a:ext cx="3289002" cy="703782"/>
          </a:xfrm>
          <a:prstGeom prst="rect">
            <a:avLst/>
          </a:prstGeom>
          <a:noFill/>
        </p:spPr>
        <p:txBody>
          <a:bodyPr wrap="square" lIns="0" tIns="0" rIns="0" bIns="0" rtlCol="0">
            <a:spAutoFit/>
          </a:bodyPr>
          <a:lstStyle/>
          <a:p>
            <a:pPr algn="just">
              <a:lnSpc>
                <a:spcPts val="1400"/>
              </a:lnSpc>
              <a:defRPr/>
            </a:pPr>
            <a:r>
              <a:rPr lang="zh-CN" altLang="en-US" sz="1000" kern="0" dirty="0">
                <a:solidFill>
                  <a:sysClr val="windowText" lastClr="000000">
                    <a:lumMod val="65000"/>
                    <a:lumOff val="35000"/>
                  </a:sysClr>
                </a:solidFill>
                <a:latin typeface="微软雅黑" pitchFamily="34" charset="-122"/>
                <a:ea typeface="微软雅黑" pitchFamily="34" charset="-122"/>
              </a:rPr>
              <a:t>Write the content in detail</a:t>
            </a:r>
            <a:r>
              <a:rPr lang="en-US" altLang="zh-CN" sz="1000" kern="0" dirty="0">
                <a:solidFill>
                  <a:sysClr val="windowText" lastClr="000000">
                    <a:lumMod val="65000"/>
                    <a:lumOff val="35000"/>
                  </a:sysClr>
                </a:solidFill>
                <a:latin typeface="微软雅黑" pitchFamily="34" charset="-122"/>
                <a:ea typeface="微软雅黑" pitchFamily="34" charset="-122"/>
              </a:rPr>
              <a:t>......</a:t>
            </a:r>
            <a:r>
              <a:rPr lang="zh-CN" altLang="en-US" sz="1000" kern="0" dirty="0">
                <a:solidFill>
                  <a:sysClr val="windowText" lastClr="000000">
                    <a:lumMod val="65000"/>
                    <a:lumOff val="35000"/>
                  </a:sysClr>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1000" kern="0" dirty="0">
              <a:solidFill>
                <a:sysClr val="windowText" lastClr="000000">
                  <a:lumMod val="65000"/>
                  <a:lumOff val="35000"/>
                </a:sysClr>
              </a:solidFill>
              <a:latin typeface="微软雅黑" pitchFamily="34" charset="-122"/>
              <a:ea typeface="微软雅黑" pitchFamily="34" charset="-122"/>
            </a:endParaRPr>
          </a:p>
        </p:txBody>
      </p:sp>
      <p:sp>
        <p:nvSpPr>
          <p:cNvPr id="79" name="TextBox 78"/>
          <p:cNvSpPr txBox="1"/>
          <p:nvPr/>
        </p:nvSpPr>
        <p:spPr>
          <a:xfrm>
            <a:off x="3149319" y="3796853"/>
            <a:ext cx="4350186" cy="703782"/>
          </a:xfrm>
          <a:prstGeom prst="rect">
            <a:avLst/>
          </a:prstGeom>
          <a:noFill/>
        </p:spPr>
        <p:txBody>
          <a:bodyPr wrap="square" lIns="0" tIns="0" rIns="0" bIns="0" rtlCol="0">
            <a:spAutoFit/>
          </a:bodyPr>
          <a:lstStyle/>
          <a:p>
            <a:pPr algn="just">
              <a:lnSpc>
                <a:spcPts val="1400"/>
              </a:lnSpc>
              <a:defRPr/>
            </a:pPr>
            <a:r>
              <a:rPr lang="zh-CN" altLang="en-US" sz="1000" kern="0" dirty="0">
                <a:solidFill>
                  <a:sysClr val="windowText" lastClr="000000">
                    <a:lumMod val="65000"/>
                    <a:lumOff val="35000"/>
                  </a:sysClr>
                </a:solidFill>
                <a:latin typeface="微软雅黑" pitchFamily="34" charset="-122"/>
                <a:ea typeface="微软雅黑" pitchFamily="34" charset="-122"/>
              </a:rPr>
              <a:t>Write the content in detail</a:t>
            </a:r>
            <a:r>
              <a:rPr lang="en-US" altLang="zh-CN" sz="1000" kern="0" dirty="0">
                <a:solidFill>
                  <a:sysClr val="windowText" lastClr="000000">
                    <a:lumMod val="65000"/>
                    <a:lumOff val="35000"/>
                  </a:sysClr>
                </a:solidFill>
                <a:latin typeface="微软雅黑" pitchFamily="34" charset="-122"/>
                <a:ea typeface="微软雅黑" pitchFamily="34" charset="-122"/>
              </a:rPr>
              <a:t>......</a:t>
            </a:r>
            <a:r>
              <a:rPr lang="zh-CN" altLang="en-US" sz="1000" kern="0" dirty="0">
                <a:solidFill>
                  <a:sysClr val="windowText" lastClr="000000">
                    <a:lumMod val="65000"/>
                    <a:lumOff val="35000"/>
                  </a:sysClr>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1000" kern="0" dirty="0">
              <a:solidFill>
                <a:sysClr val="windowText" lastClr="000000">
                  <a:lumMod val="65000"/>
                  <a:lumOff val="35000"/>
                </a:sysClr>
              </a:solidFill>
              <a:latin typeface="微软雅黑" pitchFamily="34" charset="-122"/>
              <a:ea typeface="微软雅黑" pitchFamily="34" charset="-122"/>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anim calcmode="lin" valueType="num">
                                      <p:cBhvr>
                                        <p:cTn id="10" dur="500" fill="hold"/>
                                        <p:tgtEl>
                                          <p:spTgt spid="60"/>
                                        </p:tgtEl>
                                        <p:attrNameLst>
                                          <p:attrName>ppt_x</p:attrName>
                                        </p:attrNameLst>
                                      </p:cBhvr>
                                      <p:tavLst>
                                        <p:tav tm="0">
                                          <p:val>
                                            <p:fltVal val="0.5"/>
                                          </p:val>
                                        </p:tav>
                                        <p:tav tm="100000">
                                          <p:val>
                                            <p:strVal val="#ppt_x"/>
                                          </p:val>
                                        </p:tav>
                                      </p:tavLst>
                                    </p:anim>
                                    <p:anim calcmode="lin" valueType="num">
                                      <p:cBhvr>
                                        <p:cTn id="11" dur="500" fill="hold"/>
                                        <p:tgtEl>
                                          <p:spTgt spid="6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59"/>
                                        </p:tgtEl>
                                        <p:attrNameLst>
                                          <p:attrName>style.visibility</p:attrName>
                                        </p:attrNameLst>
                                      </p:cBhvr>
                                      <p:to>
                                        <p:strVal val="visible"/>
                                      </p:to>
                                    </p:set>
                                    <p:anim calcmode="lin" valueType="num">
                                      <p:cBhvr>
                                        <p:cTn id="14" dur="500" fill="hold"/>
                                        <p:tgtEl>
                                          <p:spTgt spid="59"/>
                                        </p:tgtEl>
                                        <p:attrNameLst>
                                          <p:attrName>ppt_w</p:attrName>
                                        </p:attrNameLst>
                                      </p:cBhvr>
                                      <p:tavLst>
                                        <p:tav tm="0">
                                          <p:val>
                                            <p:fltVal val="0"/>
                                          </p:val>
                                        </p:tav>
                                        <p:tav tm="100000">
                                          <p:val>
                                            <p:strVal val="#ppt_w"/>
                                          </p:val>
                                        </p:tav>
                                      </p:tavLst>
                                    </p:anim>
                                    <p:anim calcmode="lin" valueType="num">
                                      <p:cBhvr>
                                        <p:cTn id="15" dur="500" fill="hold"/>
                                        <p:tgtEl>
                                          <p:spTgt spid="59"/>
                                        </p:tgtEl>
                                        <p:attrNameLst>
                                          <p:attrName>ppt_h</p:attrName>
                                        </p:attrNameLst>
                                      </p:cBhvr>
                                      <p:tavLst>
                                        <p:tav tm="0">
                                          <p:val>
                                            <p:fltVal val="0"/>
                                          </p:val>
                                        </p:tav>
                                        <p:tav tm="100000">
                                          <p:val>
                                            <p:strVal val="#ppt_h"/>
                                          </p:val>
                                        </p:tav>
                                      </p:tavLst>
                                    </p:anim>
                                    <p:animEffect transition="in" filter="fade">
                                      <p:cBhvr>
                                        <p:cTn id="16" dur="500"/>
                                        <p:tgtEl>
                                          <p:spTgt spid="59"/>
                                        </p:tgtEl>
                                      </p:cBhvr>
                                    </p:animEffect>
                                    <p:anim calcmode="lin" valueType="num">
                                      <p:cBhvr>
                                        <p:cTn id="17" dur="500" fill="hold"/>
                                        <p:tgtEl>
                                          <p:spTgt spid="59"/>
                                        </p:tgtEl>
                                        <p:attrNameLst>
                                          <p:attrName>ppt_x</p:attrName>
                                        </p:attrNameLst>
                                      </p:cBhvr>
                                      <p:tavLst>
                                        <p:tav tm="0">
                                          <p:val>
                                            <p:fltVal val="0.5"/>
                                          </p:val>
                                        </p:tav>
                                        <p:tav tm="100000">
                                          <p:val>
                                            <p:strVal val="#ppt_x"/>
                                          </p:val>
                                        </p:tav>
                                      </p:tavLst>
                                    </p:anim>
                                    <p:anim calcmode="lin" valueType="num">
                                      <p:cBhvr>
                                        <p:cTn id="18" dur="500" fill="hold"/>
                                        <p:tgtEl>
                                          <p:spTgt spid="5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fltVal val="0.5"/>
                                          </p:val>
                                        </p:tav>
                                        <p:tav tm="100000">
                                          <p:val>
                                            <p:strVal val="#ppt_x"/>
                                          </p:val>
                                        </p:tav>
                                      </p:tavLst>
                                    </p:anim>
                                    <p:anim calcmode="lin" valueType="num">
                                      <p:cBhvr>
                                        <p:cTn id="25" dur="500" fill="hold"/>
                                        <p:tgtEl>
                                          <p:spTgt spid="66"/>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63"/>
                                        </p:tgtEl>
                                        <p:attrNameLst>
                                          <p:attrName>style.visibility</p:attrName>
                                        </p:attrNameLst>
                                      </p:cBhvr>
                                      <p:to>
                                        <p:strVal val="visible"/>
                                      </p:to>
                                    </p:set>
                                    <p:anim calcmode="lin" valueType="num">
                                      <p:cBhvr>
                                        <p:cTn id="28" dur="500" fill="hold"/>
                                        <p:tgtEl>
                                          <p:spTgt spid="63"/>
                                        </p:tgtEl>
                                        <p:attrNameLst>
                                          <p:attrName>ppt_w</p:attrName>
                                        </p:attrNameLst>
                                      </p:cBhvr>
                                      <p:tavLst>
                                        <p:tav tm="0">
                                          <p:val>
                                            <p:fltVal val="0"/>
                                          </p:val>
                                        </p:tav>
                                        <p:tav tm="100000">
                                          <p:val>
                                            <p:strVal val="#ppt_w"/>
                                          </p:val>
                                        </p:tav>
                                      </p:tavLst>
                                    </p:anim>
                                    <p:anim calcmode="lin" valueType="num">
                                      <p:cBhvr>
                                        <p:cTn id="29" dur="500" fill="hold"/>
                                        <p:tgtEl>
                                          <p:spTgt spid="63"/>
                                        </p:tgtEl>
                                        <p:attrNameLst>
                                          <p:attrName>ppt_h</p:attrName>
                                        </p:attrNameLst>
                                      </p:cBhvr>
                                      <p:tavLst>
                                        <p:tav tm="0">
                                          <p:val>
                                            <p:fltVal val="0"/>
                                          </p:val>
                                        </p:tav>
                                        <p:tav tm="100000">
                                          <p:val>
                                            <p:strVal val="#ppt_h"/>
                                          </p:val>
                                        </p:tav>
                                      </p:tavLst>
                                    </p:anim>
                                    <p:animEffect transition="in" filter="fade">
                                      <p:cBhvr>
                                        <p:cTn id="30" dur="500"/>
                                        <p:tgtEl>
                                          <p:spTgt spid="63"/>
                                        </p:tgtEl>
                                      </p:cBhvr>
                                    </p:animEffect>
                                    <p:anim calcmode="lin" valueType="num">
                                      <p:cBhvr>
                                        <p:cTn id="31" dur="500" fill="hold"/>
                                        <p:tgtEl>
                                          <p:spTgt spid="63"/>
                                        </p:tgtEl>
                                        <p:attrNameLst>
                                          <p:attrName>ppt_x</p:attrName>
                                        </p:attrNameLst>
                                      </p:cBhvr>
                                      <p:tavLst>
                                        <p:tav tm="0">
                                          <p:val>
                                            <p:fltVal val="0.5"/>
                                          </p:val>
                                        </p:tav>
                                        <p:tav tm="100000">
                                          <p:val>
                                            <p:strVal val="#ppt_x"/>
                                          </p:val>
                                        </p:tav>
                                      </p:tavLst>
                                    </p:anim>
                                    <p:anim calcmode="lin" valueType="num">
                                      <p:cBhvr>
                                        <p:cTn id="32" dur="500" fill="hold"/>
                                        <p:tgtEl>
                                          <p:spTgt spid="63"/>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73"/>
                                        </p:tgtEl>
                                        <p:attrNameLst>
                                          <p:attrName>style.visibility</p:attrName>
                                        </p:attrNameLst>
                                      </p:cBhvr>
                                      <p:to>
                                        <p:strVal val="visible"/>
                                      </p:to>
                                    </p:set>
                                    <p:anim calcmode="lin" valueType="num">
                                      <p:cBhvr>
                                        <p:cTn id="35" dur="500" fill="hold"/>
                                        <p:tgtEl>
                                          <p:spTgt spid="73"/>
                                        </p:tgtEl>
                                        <p:attrNameLst>
                                          <p:attrName>ppt_w</p:attrName>
                                        </p:attrNameLst>
                                      </p:cBhvr>
                                      <p:tavLst>
                                        <p:tav tm="0">
                                          <p:val>
                                            <p:fltVal val="0"/>
                                          </p:val>
                                        </p:tav>
                                        <p:tav tm="100000">
                                          <p:val>
                                            <p:strVal val="#ppt_w"/>
                                          </p:val>
                                        </p:tav>
                                      </p:tavLst>
                                    </p:anim>
                                    <p:anim calcmode="lin" valueType="num">
                                      <p:cBhvr>
                                        <p:cTn id="36" dur="500" fill="hold"/>
                                        <p:tgtEl>
                                          <p:spTgt spid="73"/>
                                        </p:tgtEl>
                                        <p:attrNameLst>
                                          <p:attrName>ppt_h</p:attrName>
                                        </p:attrNameLst>
                                      </p:cBhvr>
                                      <p:tavLst>
                                        <p:tav tm="0">
                                          <p:val>
                                            <p:fltVal val="0"/>
                                          </p:val>
                                        </p:tav>
                                        <p:tav tm="100000">
                                          <p:val>
                                            <p:strVal val="#ppt_h"/>
                                          </p:val>
                                        </p:tav>
                                      </p:tavLst>
                                    </p:anim>
                                    <p:animEffect transition="in" filter="fade">
                                      <p:cBhvr>
                                        <p:cTn id="37" dur="500"/>
                                        <p:tgtEl>
                                          <p:spTgt spid="73"/>
                                        </p:tgtEl>
                                      </p:cBhvr>
                                    </p:animEffect>
                                    <p:anim calcmode="lin" valueType="num">
                                      <p:cBhvr>
                                        <p:cTn id="38" dur="500" fill="hold"/>
                                        <p:tgtEl>
                                          <p:spTgt spid="73"/>
                                        </p:tgtEl>
                                        <p:attrNameLst>
                                          <p:attrName>ppt_x</p:attrName>
                                        </p:attrNameLst>
                                      </p:cBhvr>
                                      <p:tavLst>
                                        <p:tav tm="0">
                                          <p:val>
                                            <p:fltVal val="0.5"/>
                                          </p:val>
                                        </p:tav>
                                        <p:tav tm="100000">
                                          <p:val>
                                            <p:strVal val="#ppt_x"/>
                                          </p:val>
                                        </p:tav>
                                      </p:tavLst>
                                    </p:anim>
                                    <p:anim calcmode="lin" valueType="num">
                                      <p:cBhvr>
                                        <p:cTn id="39" dur="500" fill="hold"/>
                                        <p:tgtEl>
                                          <p:spTgt spid="73"/>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200"/>
                                  </p:stCondLst>
                                  <p:childTnLst>
                                    <p:set>
                                      <p:cBhvr>
                                        <p:cTn id="41" dur="1" fill="hold">
                                          <p:stCondLst>
                                            <p:cond delay="0"/>
                                          </p:stCondLst>
                                        </p:cTn>
                                        <p:tgtEl>
                                          <p:spTgt spid="74"/>
                                        </p:tgtEl>
                                        <p:attrNameLst>
                                          <p:attrName>style.visibility</p:attrName>
                                        </p:attrNameLst>
                                      </p:cBhvr>
                                      <p:to>
                                        <p:strVal val="visible"/>
                                      </p:to>
                                    </p:set>
                                    <p:anim calcmode="lin" valueType="num">
                                      <p:cBhvr>
                                        <p:cTn id="42" dur="500" fill="hold"/>
                                        <p:tgtEl>
                                          <p:spTgt spid="74"/>
                                        </p:tgtEl>
                                        <p:attrNameLst>
                                          <p:attrName>ppt_w</p:attrName>
                                        </p:attrNameLst>
                                      </p:cBhvr>
                                      <p:tavLst>
                                        <p:tav tm="0">
                                          <p:val>
                                            <p:fltVal val="0"/>
                                          </p:val>
                                        </p:tav>
                                        <p:tav tm="100000">
                                          <p:val>
                                            <p:strVal val="#ppt_w"/>
                                          </p:val>
                                        </p:tav>
                                      </p:tavLst>
                                    </p:anim>
                                    <p:anim calcmode="lin" valueType="num">
                                      <p:cBhvr>
                                        <p:cTn id="43" dur="500" fill="hold"/>
                                        <p:tgtEl>
                                          <p:spTgt spid="74"/>
                                        </p:tgtEl>
                                        <p:attrNameLst>
                                          <p:attrName>ppt_h</p:attrName>
                                        </p:attrNameLst>
                                      </p:cBhvr>
                                      <p:tavLst>
                                        <p:tav tm="0">
                                          <p:val>
                                            <p:fltVal val="0"/>
                                          </p:val>
                                        </p:tav>
                                        <p:tav tm="100000">
                                          <p:val>
                                            <p:strVal val="#ppt_h"/>
                                          </p:val>
                                        </p:tav>
                                      </p:tavLst>
                                    </p:anim>
                                    <p:animEffect transition="in" filter="fade">
                                      <p:cBhvr>
                                        <p:cTn id="44" dur="500"/>
                                        <p:tgtEl>
                                          <p:spTgt spid="74"/>
                                        </p:tgtEl>
                                      </p:cBhvr>
                                    </p:animEffect>
                                    <p:anim calcmode="lin" valueType="num">
                                      <p:cBhvr>
                                        <p:cTn id="45" dur="500" fill="hold"/>
                                        <p:tgtEl>
                                          <p:spTgt spid="74"/>
                                        </p:tgtEl>
                                        <p:attrNameLst>
                                          <p:attrName>ppt_x</p:attrName>
                                        </p:attrNameLst>
                                      </p:cBhvr>
                                      <p:tavLst>
                                        <p:tav tm="0">
                                          <p:val>
                                            <p:fltVal val="0.5"/>
                                          </p:val>
                                        </p:tav>
                                        <p:tav tm="100000">
                                          <p:val>
                                            <p:strVal val="#ppt_x"/>
                                          </p:val>
                                        </p:tav>
                                      </p:tavLst>
                                    </p:anim>
                                    <p:anim calcmode="lin" valueType="num">
                                      <p:cBhvr>
                                        <p:cTn id="46" dur="500" fill="hold"/>
                                        <p:tgtEl>
                                          <p:spTgt spid="74"/>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anim calcmode="lin" valueType="num">
                                      <p:cBhvr>
                                        <p:cTn id="52" dur="500" fill="hold"/>
                                        <p:tgtEl>
                                          <p:spTgt spid="62"/>
                                        </p:tgtEl>
                                        <p:attrNameLst>
                                          <p:attrName>ppt_x</p:attrName>
                                        </p:attrNameLst>
                                      </p:cBhvr>
                                      <p:tavLst>
                                        <p:tav tm="0">
                                          <p:val>
                                            <p:fltVal val="0.5"/>
                                          </p:val>
                                        </p:tav>
                                        <p:tav tm="100000">
                                          <p:val>
                                            <p:strVal val="#ppt_x"/>
                                          </p:val>
                                        </p:tav>
                                      </p:tavLst>
                                    </p:anim>
                                    <p:anim calcmode="lin" valueType="num">
                                      <p:cBhvr>
                                        <p:cTn id="53" dur="500" fill="hold"/>
                                        <p:tgtEl>
                                          <p:spTgt spid="6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69"/>
                                        </p:tgtEl>
                                        <p:attrNameLst>
                                          <p:attrName>style.visibility</p:attrName>
                                        </p:attrNameLst>
                                      </p:cBhvr>
                                      <p:to>
                                        <p:strVal val="visible"/>
                                      </p:to>
                                    </p:set>
                                    <p:anim calcmode="lin" valueType="num">
                                      <p:cBhvr>
                                        <p:cTn id="56" dur="500" fill="hold"/>
                                        <p:tgtEl>
                                          <p:spTgt spid="69"/>
                                        </p:tgtEl>
                                        <p:attrNameLst>
                                          <p:attrName>ppt_w</p:attrName>
                                        </p:attrNameLst>
                                      </p:cBhvr>
                                      <p:tavLst>
                                        <p:tav tm="0">
                                          <p:val>
                                            <p:fltVal val="0"/>
                                          </p:val>
                                        </p:tav>
                                        <p:tav tm="100000">
                                          <p:val>
                                            <p:strVal val="#ppt_w"/>
                                          </p:val>
                                        </p:tav>
                                      </p:tavLst>
                                    </p:anim>
                                    <p:anim calcmode="lin" valueType="num">
                                      <p:cBhvr>
                                        <p:cTn id="57" dur="500" fill="hold"/>
                                        <p:tgtEl>
                                          <p:spTgt spid="69"/>
                                        </p:tgtEl>
                                        <p:attrNameLst>
                                          <p:attrName>ppt_h</p:attrName>
                                        </p:attrNameLst>
                                      </p:cBhvr>
                                      <p:tavLst>
                                        <p:tav tm="0">
                                          <p:val>
                                            <p:fltVal val="0"/>
                                          </p:val>
                                        </p:tav>
                                        <p:tav tm="100000">
                                          <p:val>
                                            <p:strVal val="#ppt_h"/>
                                          </p:val>
                                        </p:tav>
                                      </p:tavLst>
                                    </p:anim>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fltVal val="0.5"/>
                                          </p:val>
                                        </p:tav>
                                        <p:tav tm="100000">
                                          <p:val>
                                            <p:strVal val="#ppt_x"/>
                                          </p:val>
                                        </p:tav>
                                      </p:tavLst>
                                    </p:anim>
                                    <p:anim calcmode="lin" valueType="num">
                                      <p:cBhvr>
                                        <p:cTn id="60" dur="500" fill="hold"/>
                                        <p:tgtEl>
                                          <p:spTgt spid="69"/>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40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anim calcmode="lin" valueType="num">
                                      <p:cBhvr>
                                        <p:cTn id="66" dur="500" fill="hold"/>
                                        <p:tgtEl>
                                          <p:spTgt spid="70"/>
                                        </p:tgtEl>
                                        <p:attrNameLst>
                                          <p:attrName>ppt_x</p:attrName>
                                        </p:attrNameLst>
                                      </p:cBhvr>
                                      <p:tavLst>
                                        <p:tav tm="0">
                                          <p:val>
                                            <p:fltVal val="0.5"/>
                                          </p:val>
                                        </p:tav>
                                        <p:tav tm="100000">
                                          <p:val>
                                            <p:strVal val="#ppt_x"/>
                                          </p:val>
                                        </p:tav>
                                      </p:tavLst>
                                    </p:anim>
                                    <p:anim calcmode="lin" valueType="num">
                                      <p:cBhvr>
                                        <p:cTn id="67" dur="500" fill="hold"/>
                                        <p:tgtEl>
                                          <p:spTgt spid="70"/>
                                        </p:tgtEl>
                                        <p:attrNameLst>
                                          <p:attrName>ppt_y</p:attrName>
                                        </p:attrNameLst>
                                      </p:cBhvr>
                                      <p:tavLst>
                                        <p:tav tm="0">
                                          <p:val>
                                            <p:fltVal val="0.5"/>
                                          </p:val>
                                        </p:tav>
                                        <p:tav tm="100000">
                                          <p:val>
                                            <p:strVal val="#ppt_y"/>
                                          </p:val>
                                        </p:tav>
                                      </p:tavLst>
                                    </p:anim>
                                  </p:childTnLst>
                                </p:cTn>
                              </p:par>
                            </p:childTnLst>
                          </p:cTn>
                        </p:par>
                        <p:par>
                          <p:cTn id="68" fill="hold">
                            <p:stCondLst>
                              <p:cond delay="500"/>
                            </p:stCondLst>
                            <p:childTnLst>
                              <p:par>
                                <p:cTn id="69" presetID="55" presetClass="entr" presetSubtype="0" fill="hold" grpId="0"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1000" fill="hold"/>
                                        <p:tgtEl>
                                          <p:spTgt spid="77"/>
                                        </p:tgtEl>
                                        <p:attrNameLst>
                                          <p:attrName>ppt_w</p:attrName>
                                        </p:attrNameLst>
                                      </p:cBhvr>
                                      <p:tavLst>
                                        <p:tav tm="0">
                                          <p:val>
                                            <p:strVal val="#ppt_w*0.70"/>
                                          </p:val>
                                        </p:tav>
                                        <p:tav tm="100000">
                                          <p:val>
                                            <p:strVal val="#ppt_w"/>
                                          </p:val>
                                        </p:tav>
                                      </p:tavLst>
                                    </p:anim>
                                    <p:anim calcmode="lin" valueType="num">
                                      <p:cBhvr>
                                        <p:cTn id="72" dur="1000" fill="hold"/>
                                        <p:tgtEl>
                                          <p:spTgt spid="77"/>
                                        </p:tgtEl>
                                        <p:attrNameLst>
                                          <p:attrName>ppt_h</p:attrName>
                                        </p:attrNameLst>
                                      </p:cBhvr>
                                      <p:tavLst>
                                        <p:tav tm="0">
                                          <p:val>
                                            <p:strVal val="#ppt_h"/>
                                          </p:val>
                                        </p:tav>
                                        <p:tav tm="100000">
                                          <p:val>
                                            <p:strVal val="#ppt_h"/>
                                          </p:val>
                                        </p:tav>
                                      </p:tavLst>
                                    </p:anim>
                                    <p:animEffect transition="in" filter="fade">
                                      <p:cBhvr>
                                        <p:cTn id="73" dur="1000"/>
                                        <p:tgtEl>
                                          <p:spTgt spid="77"/>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1000" fill="hold"/>
                                        <p:tgtEl>
                                          <p:spTgt spid="61"/>
                                        </p:tgtEl>
                                        <p:attrNameLst>
                                          <p:attrName>ppt_w</p:attrName>
                                        </p:attrNameLst>
                                      </p:cBhvr>
                                      <p:tavLst>
                                        <p:tav tm="0">
                                          <p:val>
                                            <p:strVal val="#ppt_w*0.70"/>
                                          </p:val>
                                        </p:tav>
                                        <p:tav tm="100000">
                                          <p:val>
                                            <p:strVal val="#ppt_w"/>
                                          </p:val>
                                        </p:tav>
                                      </p:tavLst>
                                    </p:anim>
                                    <p:anim calcmode="lin" valueType="num">
                                      <p:cBhvr>
                                        <p:cTn id="77" dur="1000" fill="hold"/>
                                        <p:tgtEl>
                                          <p:spTgt spid="61"/>
                                        </p:tgtEl>
                                        <p:attrNameLst>
                                          <p:attrName>ppt_h</p:attrName>
                                        </p:attrNameLst>
                                      </p:cBhvr>
                                      <p:tavLst>
                                        <p:tav tm="0">
                                          <p:val>
                                            <p:strVal val="#ppt_h"/>
                                          </p:val>
                                        </p:tav>
                                        <p:tav tm="100000">
                                          <p:val>
                                            <p:strVal val="#ppt_h"/>
                                          </p:val>
                                        </p:tav>
                                      </p:tavLst>
                                    </p:anim>
                                    <p:animEffect transition="in" filter="fade">
                                      <p:cBhvr>
                                        <p:cTn id="78" dur="1000"/>
                                        <p:tgtEl>
                                          <p:spTgt spid="61"/>
                                        </p:tgtEl>
                                      </p:cBhvr>
                                    </p:animEffect>
                                  </p:childTnLst>
                                </p:cTn>
                              </p:par>
                              <p:par>
                                <p:cTn id="79" presetID="55" presetClass="entr" presetSubtype="0" fill="hold" grpId="0" nodeType="withEffect">
                                  <p:stCondLst>
                                    <p:cond delay="400"/>
                                  </p:stCondLst>
                                  <p:childTnLst>
                                    <p:set>
                                      <p:cBhvr>
                                        <p:cTn id="80" dur="1" fill="hold">
                                          <p:stCondLst>
                                            <p:cond delay="0"/>
                                          </p:stCondLst>
                                        </p:cTn>
                                        <p:tgtEl>
                                          <p:spTgt spid="78"/>
                                        </p:tgtEl>
                                        <p:attrNameLst>
                                          <p:attrName>style.visibility</p:attrName>
                                        </p:attrNameLst>
                                      </p:cBhvr>
                                      <p:to>
                                        <p:strVal val="visible"/>
                                      </p:to>
                                    </p:set>
                                    <p:anim calcmode="lin" valueType="num">
                                      <p:cBhvr>
                                        <p:cTn id="81" dur="1000" fill="hold"/>
                                        <p:tgtEl>
                                          <p:spTgt spid="78"/>
                                        </p:tgtEl>
                                        <p:attrNameLst>
                                          <p:attrName>ppt_w</p:attrName>
                                        </p:attrNameLst>
                                      </p:cBhvr>
                                      <p:tavLst>
                                        <p:tav tm="0">
                                          <p:val>
                                            <p:strVal val="#ppt_w*0.70"/>
                                          </p:val>
                                        </p:tav>
                                        <p:tav tm="100000">
                                          <p:val>
                                            <p:strVal val="#ppt_w"/>
                                          </p:val>
                                        </p:tav>
                                      </p:tavLst>
                                    </p:anim>
                                    <p:anim calcmode="lin" valueType="num">
                                      <p:cBhvr>
                                        <p:cTn id="82" dur="1000" fill="hold"/>
                                        <p:tgtEl>
                                          <p:spTgt spid="78"/>
                                        </p:tgtEl>
                                        <p:attrNameLst>
                                          <p:attrName>ppt_h</p:attrName>
                                        </p:attrNameLst>
                                      </p:cBhvr>
                                      <p:tavLst>
                                        <p:tav tm="0">
                                          <p:val>
                                            <p:strVal val="#ppt_h"/>
                                          </p:val>
                                        </p:tav>
                                        <p:tav tm="100000">
                                          <p:val>
                                            <p:strVal val="#ppt_h"/>
                                          </p:val>
                                        </p:tav>
                                      </p:tavLst>
                                    </p:anim>
                                    <p:animEffect transition="in" filter="fade">
                                      <p:cBhvr>
                                        <p:cTn id="83" dur="1000"/>
                                        <p:tgtEl>
                                          <p:spTgt spid="78"/>
                                        </p:tgtEl>
                                      </p:cBhvr>
                                    </p:animEffect>
                                  </p:childTnLst>
                                </p:cTn>
                              </p:par>
                              <p:par>
                                <p:cTn id="84" presetID="55" presetClass="entr" presetSubtype="0" fill="hold" grpId="0" nodeType="withEffect">
                                  <p:stCondLst>
                                    <p:cond delay="40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strVal val="#ppt_w*0.70"/>
                                          </p:val>
                                        </p:tav>
                                        <p:tav tm="100000">
                                          <p:val>
                                            <p:strVal val="#ppt_w"/>
                                          </p:val>
                                        </p:tav>
                                      </p:tavLst>
                                    </p:anim>
                                    <p:anim calcmode="lin" valueType="num">
                                      <p:cBhvr>
                                        <p:cTn id="87" dur="1000" fill="hold"/>
                                        <p:tgtEl>
                                          <p:spTgt spid="64"/>
                                        </p:tgtEl>
                                        <p:attrNameLst>
                                          <p:attrName>ppt_h</p:attrName>
                                        </p:attrNameLst>
                                      </p:cBhvr>
                                      <p:tavLst>
                                        <p:tav tm="0">
                                          <p:val>
                                            <p:strVal val="#ppt_h"/>
                                          </p:val>
                                        </p:tav>
                                        <p:tav tm="100000">
                                          <p:val>
                                            <p:strVal val="#ppt_h"/>
                                          </p:val>
                                        </p:tav>
                                      </p:tavLst>
                                    </p:anim>
                                    <p:animEffect transition="in" filter="fade">
                                      <p:cBhvr>
                                        <p:cTn id="88" dur="1000"/>
                                        <p:tgtEl>
                                          <p:spTgt spid="64"/>
                                        </p:tgtEl>
                                      </p:cBhvr>
                                    </p:animEffect>
                                  </p:childTnLst>
                                </p:cTn>
                              </p:par>
                              <p:par>
                                <p:cTn id="89" presetID="55" presetClass="entr" presetSubtype="0" fill="hold" grpId="0" nodeType="withEffect">
                                  <p:stCondLst>
                                    <p:cond delay="800"/>
                                  </p:stCondLst>
                                  <p:childTnLst>
                                    <p:set>
                                      <p:cBhvr>
                                        <p:cTn id="90" dur="1" fill="hold">
                                          <p:stCondLst>
                                            <p:cond delay="0"/>
                                          </p:stCondLst>
                                        </p:cTn>
                                        <p:tgtEl>
                                          <p:spTgt spid="79"/>
                                        </p:tgtEl>
                                        <p:attrNameLst>
                                          <p:attrName>style.visibility</p:attrName>
                                        </p:attrNameLst>
                                      </p:cBhvr>
                                      <p:to>
                                        <p:strVal val="visible"/>
                                      </p:to>
                                    </p:set>
                                    <p:anim calcmode="lin" valueType="num">
                                      <p:cBhvr>
                                        <p:cTn id="91" dur="1000" fill="hold"/>
                                        <p:tgtEl>
                                          <p:spTgt spid="79"/>
                                        </p:tgtEl>
                                        <p:attrNameLst>
                                          <p:attrName>ppt_w</p:attrName>
                                        </p:attrNameLst>
                                      </p:cBhvr>
                                      <p:tavLst>
                                        <p:tav tm="0">
                                          <p:val>
                                            <p:strVal val="#ppt_w*0.70"/>
                                          </p:val>
                                        </p:tav>
                                        <p:tav tm="100000">
                                          <p:val>
                                            <p:strVal val="#ppt_w"/>
                                          </p:val>
                                        </p:tav>
                                      </p:tavLst>
                                    </p:anim>
                                    <p:anim calcmode="lin" valueType="num">
                                      <p:cBhvr>
                                        <p:cTn id="92" dur="1000" fill="hold"/>
                                        <p:tgtEl>
                                          <p:spTgt spid="79"/>
                                        </p:tgtEl>
                                        <p:attrNameLst>
                                          <p:attrName>ppt_h</p:attrName>
                                        </p:attrNameLst>
                                      </p:cBhvr>
                                      <p:tavLst>
                                        <p:tav tm="0">
                                          <p:val>
                                            <p:strVal val="#ppt_h"/>
                                          </p:val>
                                        </p:tav>
                                        <p:tav tm="100000">
                                          <p:val>
                                            <p:strVal val="#ppt_h"/>
                                          </p:val>
                                        </p:tav>
                                      </p:tavLst>
                                    </p:anim>
                                    <p:animEffect transition="in" filter="fade">
                                      <p:cBhvr>
                                        <p:cTn id="93" dur="1000"/>
                                        <p:tgtEl>
                                          <p:spTgt spid="79"/>
                                        </p:tgtEl>
                                      </p:cBhvr>
                                    </p:animEffect>
                                  </p:childTnLst>
                                </p:cTn>
                              </p:par>
                              <p:par>
                                <p:cTn id="94" presetID="55" presetClass="entr" presetSubtype="0" fill="hold" grpId="0" nodeType="withEffect">
                                  <p:stCondLst>
                                    <p:cond delay="800"/>
                                  </p:stCondLst>
                                  <p:childTnLst>
                                    <p:set>
                                      <p:cBhvr>
                                        <p:cTn id="95" dur="1" fill="hold">
                                          <p:stCondLst>
                                            <p:cond delay="0"/>
                                          </p:stCondLst>
                                        </p:cTn>
                                        <p:tgtEl>
                                          <p:spTgt spid="65"/>
                                        </p:tgtEl>
                                        <p:attrNameLst>
                                          <p:attrName>style.visibility</p:attrName>
                                        </p:attrNameLst>
                                      </p:cBhvr>
                                      <p:to>
                                        <p:strVal val="visible"/>
                                      </p:to>
                                    </p:set>
                                    <p:anim calcmode="lin" valueType="num">
                                      <p:cBhvr>
                                        <p:cTn id="96" dur="1000" fill="hold"/>
                                        <p:tgtEl>
                                          <p:spTgt spid="65"/>
                                        </p:tgtEl>
                                        <p:attrNameLst>
                                          <p:attrName>ppt_w</p:attrName>
                                        </p:attrNameLst>
                                      </p:cBhvr>
                                      <p:tavLst>
                                        <p:tav tm="0">
                                          <p:val>
                                            <p:strVal val="#ppt_w*0.70"/>
                                          </p:val>
                                        </p:tav>
                                        <p:tav tm="100000">
                                          <p:val>
                                            <p:strVal val="#ppt_w"/>
                                          </p:val>
                                        </p:tav>
                                      </p:tavLst>
                                    </p:anim>
                                    <p:anim calcmode="lin" valueType="num">
                                      <p:cBhvr>
                                        <p:cTn id="97" dur="1000" fill="hold"/>
                                        <p:tgtEl>
                                          <p:spTgt spid="65"/>
                                        </p:tgtEl>
                                        <p:attrNameLst>
                                          <p:attrName>ppt_h</p:attrName>
                                        </p:attrNameLst>
                                      </p:cBhvr>
                                      <p:tavLst>
                                        <p:tav tm="0">
                                          <p:val>
                                            <p:strVal val="#ppt_h"/>
                                          </p:val>
                                        </p:tav>
                                        <p:tav tm="100000">
                                          <p:val>
                                            <p:strVal val="#ppt_h"/>
                                          </p:val>
                                        </p:tav>
                                      </p:tavLst>
                                    </p:anim>
                                    <p:animEffect transition="in" filter="fade">
                                      <p:cBhvr>
                                        <p:cTn id="98"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1" grpId="0" animBg="1"/>
      <p:bldP spid="62" grpId="0" animBg="1"/>
      <p:bldP spid="63" grpId="0" animBg="1"/>
      <p:bldP spid="64" grpId="0" animBg="1"/>
      <p:bldP spid="65" grpId="0" animBg="1"/>
      <p:bldP spid="69" grpId="0"/>
      <p:bldP spid="73" grpId="0"/>
      <p:bldP spid="77" grpId="0"/>
      <p:bldP spid="78" grpId="0"/>
      <p:bldP spid="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pic>
        <p:nvPicPr>
          <p:cNvPr id="115" name="淘宝网Chenying0907出品 114"/>
          <p:cNvPicPr>
            <a:picLocks noChangeAspect="1"/>
          </p:cNvPicPr>
          <p:nvPr/>
        </p:nvPicPr>
        <p:blipFill rotWithShape="1">
          <a:blip r:embed="rId3" cstate="print">
            <a:extLst>
              <a:ext uri="{28A0092B-C50C-407E-A947-70E740481C1C}">
                <a14:useLocalDpi xmlns:a14="http://schemas.microsoft.com/office/drawing/2010/main" val="0"/>
              </a:ext>
            </a:extLst>
          </a:blip>
          <a:srcRect r="32914"/>
          <a:stretch>
            <a:fillRect/>
          </a:stretch>
        </p:blipFill>
        <p:spPr>
          <a:xfrm>
            <a:off x="2335448" y="1936004"/>
            <a:ext cx="1777879" cy="1230136"/>
          </a:xfrm>
          <a:prstGeom prst="rect">
            <a:avLst/>
          </a:prstGeom>
        </p:spPr>
      </p:pic>
      <p:pic>
        <p:nvPicPr>
          <p:cNvPr id="116" name="Picture 2" descr="F:\360云盘\02-个人资料\！PPT淘宝网Chenying0907出品及版面资源\06-PPT精选插图\02-商务\188141-1205221426079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002"/>
          <a:stretch>
            <a:fillRect/>
          </a:stretch>
        </p:blipFill>
        <p:spPr bwMode="auto">
          <a:xfrm>
            <a:off x="4211960" y="3236429"/>
            <a:ext cx="1732496" cy="120752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4075" y="3256341"/>
            <a:ext cx="1751556" cy="116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8" name="淘宝网Chenying0907出品 117"/>
          <p:cNvGrpSpPr/>
          <p:nvPr/>
        </p:nvGrpSpPr>
        <p:grpSpPr>
          <a:xfrm>
            <a:off x="4211960" y="1936004"/>
            <a:ext cx="1732496" cy="1222040"/>
            <a:chOff x="3946913" y="1827911"/>
            <a:chExt cx="1958168" cy="1283142"/>
          </a:xfrm>
        </p:grpSpPr>
        <p:sp>
          <p:nvSpPr>
            <p:cNvPr id="119" name="淘宝网Chenying0907出品 118"/>
            <p:cNvSpPr/>
            <p:nvPr/>
          </p:nvSpPr>
          <p:spPr>
            <a:xfrm>
              <a:off x="3946913" y="1827911"/>
              <a:ext cx="1958168" cy="1283142"/>
            </a:xfrm>
            <a:prstGeom prst="rect">
              <a:avLst/>
            </a:prstGeom>
            <a:solidFill>
              <a:srgbClr val="00B05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636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20" name="TextBox 17"/>
            <p:cNvSpPr txBox="1">
              <a:spLocks noChangeArrowheads="1"/>
            </p:cNvSpPr>
            <p:nvPr/>
          </p:nvSpPr>
          <p:spPr bwMode="auto">
            <a:xfrm flipH="1">
              <a:off x="4238882" y="2259958"/>
              <a:ext cx="1661334" cy="42011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636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Fill in the text</a:t>
              </a:r>
              <a:endParaRPr kumimoji="0" lang="en-US" altLang="zh-CN"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grpSp>
      <p:grpSp>
        <p:nvGrpSpPr>
          <p:cNvPr id="121" name="淘宝网Chenying0907出品 120"/>
          <p:cNvGrpSpPr/>
          <p:nvPr/>
        </p:nvGrpSpPr>
        <p:grpSpPr>
          <a:xfrm>
            <a:off x="494076" y="1936004"/>
            <a:ext cx="1751556" cy="1222040"/>
            <a:chOff x="0" y="2095862"/>
            <a:chExt cx="1979711" cy="1283142"/>
          </a:xfrm>
        </p:grpSpPr>
        <p:sp>
          <p:nvSpPr>
            <p:cNvPr id="122" name="淘宝网Chenying0907出品 121"/>
            <p:cNvSpPr/>
            <p:nvPr/>
          </p:nvSpPr>
          <p:spPr>
            <a:xfrm>
              <a:off x="0" y="2095862"/>
              <a:ext cx="1979711" cy="1283142"/>
            </a:xfrm>
            <a:prstGeom prst="rect">
              <a:avLst/>
            </a:prstGeom>
            <a:solidFill>
              <a:srgbClr val="72CD4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23" name="TextBox 18"/>
            <p:cNvSpPr txBox="1">
              <a:spLocks noChangeArrowheads="1"/>
            </p:cNvSpPr>
            <p:nvPr/>
          </p:nvSpPr>
          <p:spPr bwMode="auto">
            <a:xfrm flipH="1">
              <a:off x="295563" y="2527909"/>
              <a:ext cx="1612743" cy="42011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lumMod val="95000"/>
                    </a:sysClr>
                  </a:solidFill>
                  <a:effectLst/>
                  <a:uLnTx/>
                  <a:uFillTx/>
                  <a:latin typeface="微软雅黑" pitchFamily="34" charset="-122"/>
                  <a:ea typeface="微软雅黑" pitchFamily="34" charset="-122"/>
                </a:rPr>
                <a:t>Fill in the text</a:t>
              </a:r>
              <a:endParaRPr kumimoji="0" lang="en-US" altLang="zh-CN" sz="2000" b="1" i="0" u="none" strike="noStrike" kern="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grpSp>
      <p:grpSp>
        <p:nvGrpSpPr>
          <p:cNvPr id="124" name="淘宝网Chenying0907出品 123"/>
          <p:cNvGrpSpPr/>
          <p:nvPr/>
        </p:nvGrpSpPr>
        <p:grpSpPr>
          <a:xfrm>
            <a:off x="2335448" y="3236430"/>
            <a:ext cx="1777879" cy="1207528"/>
            <a:chOff x="2072433" y="511758"/>
            <a:chExt cx="2009463" cy="1267904"/>
          </a:xfrm>
        </p:grpSpPr>
        <p:sp>
          <p:nvSpPr>
            <p:cNvPr id="125" name="淘宝网Chenying0907出品 124"/>
            <p:cNvSpPr/>
            <p:nvPr/>
          </p:nvSpPr>
          <p:spPr>
            <a:xfrm>
              <a:off x="2072433" y="511758"/>
              <a:ext cx="2009463" cy="1267904"/>
            </a:xfrm>
            <a:prstGeom prst="rect">
              <a:avLst/>
            </a:prstGeom>
            <a:solidFill>
              <a:srgbClr val="B1D153"/>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636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26" name="TextBox 18"/>
            <p:cNvSpPr txBox="1">
              <a:spLocks noChangeArrowheads="1"/>
            </p:cNvSpPr>
            <p:nvPr/>
          </p:nvSpPr>
          <p:spPr bwMode="auto">
            <a:xfrm flipH="1">
              <a:off x="2402848" y="941132"/>
              <a:ext cx="1464978" cy="42011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lumMod val="95000"/>
                    </a:sysClr>
                  </a:solidFill>
                  <a:effectLst/>
                  <a:uLnTx/>
                  <a:uFillTx/>
                  <a:latin typeface="微软雅黑" pitchFamily="34" charset="-122"/>
                  <a:ea typeface="微软雅黑" pitchFamily="34" charset="-122"/>
                </a:rPr>
                <a:t>Fill in the text</a:t>
              </a:r>
              <a:endParaRPr kumimoji="0" lang="en-US" altLang="zh-CN" sz="2000" b="1" i="0" u="none" strike="noStrike" kern="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grpSp>
      <p:sp>
        <p:nvSpPr>
          <p:cNvPr id="127" name="TextBox 126"/>
          <p:cNvSpPr txBox="1"/>
          <p:nvPr/>
        </p:nvSpPr>
        <p:spPr>
          <a:xfrm>
            <a:off x="440595" y="1203598"/>
            <a:ext cx="5643573" cy="595047"/>
          </a:xfrm>
          <a:prstGeom prst="rect">
            <a:avLst/>
          </a:prstGeom>
          <a:noFill/>
        </p:spPr>
        <p:txBody>
          <a:bodyPr wrap="square" lIns="86371" tIns="43186" rIns="86371" bIns="43186"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rPr>
              <a:t>Click here to add text Click here to add text Click here to add text Click here to add text Click here to add text Click here to add text Click here to add text</a:t>
            </a:r>
            <a:endParaRPr kumimoji="0" lang="en-US" altLang="zh-CN" sz="1100"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endParaRPr>
          </a:p>
        </p:txBody>
      </p:sp>
      <p:pic>
        <p:nvPicPr>
          <p:cNvPr id="128" name="淘宝网Chenying0907出品 1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168" y="1489717"/>
            <a:ext cx="3059832" cy="3065682"/>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750"/>
                                        <p:tgtEl>
                                          <p:spTgt spid="127"/>
                                        </p:tgtEl>
                                      </p:cBhvr>
                                    </p:animEffect>
                                  </p:childTnLst>
                                </p:cTn>
                              </p:par>
                            </p:childTnLst>
                          </p:cTn>
                        </p:par>
                        <p:par>
                          <p:cTn id="8" fill="hold">
                            <p:stCondLst>
                              <p:cond delay="1000"/>
                            </p:stCondLst>
                            <p:childTnLst>
                              <p:par>
                                <p:cTn id="9" presetID="23" presetClass="entr" presetSubtype="528"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 calcmode="lin" valueType="num">
                                      <p:cBhvr>
                                        <p:cTn id="11" dur="500" fill="hold"/>
                                        <p:tgtEl>
                                          <p:spTgt spid="121"/>
                                        </p:tgtEl>
                                        <p:attrNameLst>
                                          <p:attrName>ppt_w</p:attrName>
                                        </p:attrNameLst>
                                      </p:cBhvr>
                                      <p:tavLst>
                                        <p:tav tm="0">
                                          <p:val>
                                            <p:fltVal val="0"/>
                                          </p:val>
                                        </p:tav>
                                        <p:tav tm="100000">
                                          <p:val>
                                            <p:strVal val="#ppt_w"/>
                                          </p:val>
                                        </p:tav>
                                      </p:tavLst>
                                    </p:anim>
                                    <p:anim calcmode="lin" valueType="num">
                                      <p:cBhvr>
                                        <p:cTn id="12" dur="500" fill="hold"/>
                                        <p:tgtEl>
                                          <p:spTgt spid="121"/>
                                        </p:tgtEl>
                                        <p:attrNameLst>
                                          <p:attrName>ppt_h</p:attrName>
                                        </p:attrNameLst>
                                      </p:cBhvr>
                                      <p:tavLst>
                                        <p:tav tm="0">
                                          <p:val>
                                            <p:fltVal val="0"/>
                                          </p:val>
                                        </p:tav>
                                        <p:tav tm="100000">
                                          <p:val>
                                            <p:strVal val="#ppt_h"/>
                                          </p:val>
                                        </p:tav>
                                      </p:tavLst>
                                    </p:anim>
                                    <p:anim calcmode="lin" valueType="num">
                                      <p:cBhvr>
                                        <p:cTn id="13" dur="500" fill="hold"/>
                                        <p:tgtEl>
                                          <p:spTgt spid="121"/>
                                        </p:tgtEl>
                                        <p:attrNameLst>
                                          <p:attrName>ppt_x</p:attrName>
                                        </p:attrNameLst>
                                      </p:cBhvr>
                                      <p:tavLst>
                                        <p:tav tm="0">
                                          <p:val>
                                            <p:fltVal val="0.5"/>
                                          </p:val>
                                        </p:tav>
                                        <p:tav tm="100000">
                                          <p:val>
                                            <p:strVal val="#ppt_x"/>
                                          </p:val>
                                        </p:tav>
                                      </p:tavLst>
                                    </p:anim>
                                    <p:anim calcmode="lin" valueType="num">
                                      <p:cBhvr>
                                        <p:cTn id="14" dur="500" fill="hold"/>
                                        <p:tgtEl>
                                          <p:spTgt spid="121"/>
                                        </p:tgtEl>
                                        <p:attrNameLst>
                                          <p:attrName>ppt_y</p:attrName>
                                        </p:attrNameLst>
                                      </p:cBhvr>
                                      <p:tavLst>
                                        <p:tav tm="0">
                                          <p:val>
                                            <p:fltVal val="0.5"/>
                                          </p:val>
                                        </p:tav>
                                        <p:tav tm="100000">
                                          <p:val>
                                            <p:strVal val="#ppt_y"/>
                                          </p:val>
                                        </p:tav>
                                      </p:tavLst>
                                    </p:anim>
                                  </p:childTnLst>
                                </p:cTn>
                              </p:par>
                              <p:par>
                                <p:cTn id="15" presetID="23" presetClass="entr" presetSubtype="528" fill="hold" nodeType="withEffect">
                                  <p:stCondLst>
                                    <p:cond delay="250"/>
                                  </p:stCondLst>
                                  <p:childTnLst>
                                    <p:set>
                                      <p:cBhvr>
                                        <p:cTn id="16" dur="1" fill="hold">
                                          <p:stCondLst>
                                            <p:cond delay="0"/>
                                          </p:stCondLst>
                                        </p:cTn>
                                        <p:tgtEl>
                                          <p:spTgt spid="117"/>
                                        </p:tgtEl>
                                        <p:attrNameLst>
                                          <p:attrName>style.visibility</p:attrName>
                                        </p:attrNameLst>
                                      </p:cBhvr>
                                      <p:to>
                                        <p:strVal val="visible"/>
                                      </p:to>
                                    </p:set>
                                    <p:anim calcmode="lin" valueType="num">
                                      <p:cBhvr>
                                        <p:cTn id="17" dur="500" fill="hold"/>
                                        <p:tgtEl>
                                          <p:spTgt spid="117"/>
                                        </p:tgtEl>
                                        <p:attrNameLst>
                                          <p:attrName>ppt_w</p:attrName>
                                        </p:attrNameLst>
                                      </p:cBhvr>
                                      <p:tavLst>
                                        <p:tav tm="0">
                                          <p:val>
                                            <p:fltVal val="0"/>
                                          </p:val>
                                        </p:tav>
                                        <p:tav tm="100000">
                                          <p:val>
                                            <p:strVal val="#ppt_w"/>
                                          </p:val>
                                        </p:tav>
                                      </p:tavLst>
                                    </p:anim>
                                    <p:anim calcmode="lin" valueType="num">
                                      <p:cBhvr>
                                        <p:cTn id="18" dur="500" fill="hold"/>
                                        <p:tgtEl>
                                          <p:spTgt spid="117"/>
                                        </p:tgtEl>
                                        <p:attrNameLst>
                                          <p:attrName>ppt_h</p:attrName>
                                        </p:attrNameLst>
                                      </p:cBhvr>
                                      <p:tavLst>
                                        <p:tav tm="0">
                                          <p:val>
                                            <p:fltVal val="0"/>
                                          </p:val>
                                        </p:tav>
                                        <p:tav tm="100000">
                                          <p:val>
                                            <p:strVal val="#ppt_h"/>
                                          </p:val>
                                        </p:tav>
                                      </p:tavLst>
                                    </p:anim>
                                    <p:anim calcmode="lin" valueType="num">
                                      <p:cBhvr>
                                        <p:cTn id="19" dur="500" fill="hold"/>
                                        <p:tgtEl>
                                          <p:spTgt spid="117"/>
                                        </p:tgtEl>
                                        <p:attrNameLst>
                                          <p:attrName>ppt_x</p:attrName>
                                        </p:attrNameLst>
                                      </p:cBhvr>
                                      <p:tavLst>
                                        <p:tav tm="0">
                                          <p:val>
                                            <p:fltVal val="0.5"/>
                                          </p:val>
                                        </p:tav>
                                        <p:tav tm="100000">
                                          <p:val>
                                            <p:strVal val="#ppt_x"/>
                                          </p:val>
                                        </p:tav>
                                      </p:tavLst>
                                    </p:anim>
                                    <p:anim calcmode="lin" valueType="num">
                                      <p:cBhvr>
                                        <p:cTn id="20" dur="500" fill="hold"/>
                                        <p:tgtEl>
                                          <p:spTgt spid="117"/>
                                        </p:tgtEl>
                                        <p:attrNameLst>
                                          <p:attrName>ppt_y</p:attrName>
                                        </p:attrNameLst>
                                      </p:cBhvr>
                                      <p:tavLst>
                                        <p:tav tm="0">
                                          <p:val>
                                            <p:fltVal val="0.5"/>
                                          </p:val>
                                        </p:tav>
                                        <p:tav tm="100000">
                                          <p:val>
                                            <p:strVal val="#ppt_y"/>
                                          </p:val>
                                        </p:tav>
                                      </p:tavLst>
                                    </p:anim>
                                  </p:childTnLst>
                                </p:cTn>
                              </p:par>
                              <p:par>
                                <p:cTn id="21" presetID="23" presetClass="entr" presetSubtype="528" fill="hold" nodeType="withEffect">
                                  <p:stCondLst>
                                    <p:cond delay="500"/>
                                  </p:stCondLst>
                                  <p:childTnLst>
                                    <p:set>
                                      <p:cBhvr>
                                        <p:cTn id="22" dur="1" fill="hold">
                                          <p:stCondLst>
                                            <p:cond delay="0"/>
                                          </p:stCondLst>
                                        </p:cTn>
                                        <p:tgtEl>
                                          <p:spTgt spid="115"/>
                                        </p:tgtEl>
                                        <p:attrNameLst>
                                          <p:attrName>style.visibility</p:attrName>
                                        </p:attrNameLst>
                                      </p:cBhvr>
                                      <p:to>
                                        <p:strVal val="visible"/>
                                      </p:to>
                                    </p:set>
                                    <p:anim calcmode="lin" valueType="num">
                                      <p:cBhvr>
                                        <p:cTn id="23" dur="500" fill="hold"/>
                                        <p:tgtEl>
                                          <p:spTgt spid="115"/>
                                        </p:tgtEl>
                                        <p:attrNameLst>
                                          <p:attrName>ppt_w</p:attrName>
                                        </p:attrNameLst>
                                      </p:cBhvr>
                                      <p:tavLst>
                                        <p:tav tm="0">
                                          <p:val>
                                            <p:fltVal val="0"/>
                                          </p:val>
                                        </p:tav>
                                        <p:tav tm="100000">
                                          <p:val>
                                            <p:strVal val="#ppt_w"/>
                                          </p:val>
                                        </p:tav>
                                      </p:tavLst>
                                    </p:anim>
                                    <p:anim calcmode="lin" valueType="num">
                                      <p:cBhvr>
                                        <p:cTn id="24" dur="500" fill="hold"/>
                                        <p:tgtEl>
                                          <p:spTgt spid="115"/>
                                        </p:tgtEl>
                                        <p:attrNameLst>
                                          <p:attrName>ppt_h</p:attrName>
                                        </p:attrNameLst>
                                      </p:cBhvr>
                                      <p:tavLst>
                                        <p:tav tm="0">
                                          <p:val>
                                            <p:fltVal val="0"/>
                                          </p:val>
                                        </p:tav>
                                        <p:tav tm="100000">
                                          <p:val>
                                            <p:strVal val="#ppt_h"/>
                                          </p:val>
                                        </p:tav>
                                      </p:tavLst>
                                    </p:anim>
                                    <p:anim calcmode="lin" valueType="num">
                                      <p:cBhvr>
                                        <p:cTn id="25" dur="500" fill="hold"/>
                                        <p:tgtEl>
                                          <p:spTgt spid="115"/>
                                        </p:tgtEl>
                                        <p:attrNameLst>
                                          <p:attrName>ppt_x</p:attrName>
                                        </p:attrNameLst>
                                      </p:cBhvr>
                                      <p:tavLst>
                                        <p:tav tm="0">
                                          <p:val>
                                            <p:fltVal val="0.5"/>
                                          </p:val>
                                        </p:tav>
                                        <p:tav tm="100000">
                                          <p:val>
                                            <p:strVal val="#ppt_x"/>
                                          </p:val>
                                        </p:tav>
                                      </p:tavLst>
                                    </p:anim>
                                    <p:anim calcmode="lin" valueType="num">
                                      <p:cBhvr>
                                        <p:cTn id="26" dur="500" fill="hold"/>
                                        <p:tgtEl>
                                          <p:spTgt spid="115"/>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750"/>
                                  </p:stCondLst>
                                  <p:childTnLst>
                                    <p:set>
                                      <p:cBhvr>
                                        <p:cTn id="28" dur="1" fill="hold">
                                          <p:stCondLst>
                                            <p:cond delay="0"/>
                                          </p:stCondLst>
                                        </p:cTn>
                                        <p:tgtEl>
                                          <p:spTgt spid="124"/>
                                        </p:tgtEl>
                                        <p:attrNameLst>
                                          <p:attrName>style.visibility</p:attrName>
                                        </p:attrNameLst>
                                      </p:cBhvr>
                                      <p:to>
                                        <p:strVal val="visible"/>
                                      </p:to>
                                    </p:set>
                                    <p:anim calcmode="lin" valueType="num">
                                      <p:cBhvr>
                                        <p:cTn id="29" dur="500" fill="hold"/>
                                        <p:tgtEl>
                                          <p:spTgt spid="124"/>
                                        </p:tgtEl>
                                        <p:attrNameLst>
                                          <p:attrName>ppt_w</p:attrName>
                                        </p:attrNameLst>
                                      </p:cBhvr>
                                      <p:tavLst>
                                        <p:tav tm="0">
                                          <p:val>
                                            <p:fltVal val="0"/>
                                          </p:val>
                                        </p:tav>
                                        <p:tav tm="100000">
                                          <p:val>
                                            <p:strVal val="#ppt_w"/>
                                          </p:val>
                                        </p:tav>
                                      </p:tavLst>
                                    </p:anim>
                                    <p:anim calcmode="lin" valueType="num">
                                      <p:cBhvr>
                                        <p:cTn id="30" dur="500" fill="hold"/>
                                        <p:tgtEl>
                                          <p:spTgt spid="124"/>
                                        </p:tgtEl>
                                        <p:attrNameLst>
                                          <p:attrName>ppt_h</p:attrName>
                                        </p:attrNameLst>
                                      </p:cBhvr>
                                      <p:tavLst>
                                        <p:tav tm="0">
                                          <p:val>
                                            <p:fltVal val="0"/>
                                          </p:val>
                                        </p:tav>
                                        <p:tav tm="100000">
                                          <p:val>
                                            <p:strVal val="#ppt_h"/>
                                          </p:val>
                                        </p:tav>
                                      </p:tavLst>
                                    </p:anim>
                                    <p:anim calcmode="lin" valueType="num">
                                      <p:cBhvr>
                                        <p:cTn id="31" dur="500" fill="hold"/>
                                        <p:tgtEl>
                                          <p:spTgt spid="124"/>
                                        </p:tgtEl>
                                        <p:attrNameLst>
                                          <p:attrName>ppt_x</p:attrName>
                                        </p:attrNameLst>
                                      </p:cBhvr>
                                      <p:tavLst>
                                        <p:tav tm="0">
                                          <p:val>
                                            <p:fltVal val="0.5"/>
                                          </p:val>
                                        </p:tav>
                                        <p:tav tm="100000">
                                          <p:val>
                                            <p:strVal val="#ppt_x"/>
                                          </p:val>
                                        </p:tav>
                                      </p:tavLst>
                                    </p:anim>
                                    <p:anim calcmode="lin" valueType="num">
                                      <p:cBhvr>
                                        <p:cTn id="32" dur="500" fill="hold"/>
                                        <p:tgtEl>
                                          <p:spTgt spid="124"/>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118"/>
                                        </p:tgtEl>
                                        <p:attrNameLst>
                                          <p:attrName>style.visibility</p:attrName>
                                        </p:attrNameLst>
                                      </p:cBhvr>
                                      <p:to>
                                        <p:strVal val="visible"/>
                                      </p:to>
                                    </p:set>
                                    <p:anim calcmode="lin" valueType="num">
                                      <p:cBhvr>
                                        <p:cTn id="35" dur="500" fill="hold"/>
                                        <p:tgtEl>
                                          <p:spTgt spid="118"/>
                                        </p:tgtEl>
                                        <p:attrNameLst>
                                          <p:attrName>ppt_w</p:attrName>
                                        </p:attrNameLst>
                                      </p:cBhvr>
                                      <p:tavLst>
                                        <p:tav tm="0">
                                          <p:val>
                                            <p:fltVal val="0"/>
                                          </p:val>
                                        </p:tav>
                                        <p:tav tm="100000">
                                          <p:val>
                                            <p:strVal val="#ppt_w"/>
                                          </p:val>
                                        </p:tav>
                                      </p:tavLst>
                                    </p:anim>
                                    <p:anim calcmode="lin" valueType="num">
                                      <p:cBhvr>
                                        <p:cTn id="36" dur="500" fill="hold"/>
                                        <p:tgtEl>
                                          <p:spTgt spid="118"/>
                                        </p:tgtEl>
                                        <p:attrNameLst>
                                          <p:attrName>ppt_h</p:attrName>
                                        </p:attrNameLst>
                                      </p:cBhvr>
                                      <p:tavLst>
                                        <p:tav tm="0">
                                          <p:val>
                                            <p:fltVal val="0"/>
                                          </p:val>
                                        </p:tav>
                                        <p:tav tm="100000">
                                          <p:val>
                                            <p:strVal val="#ppt_h"/>
                                          </p:val>
                                        </p:tav>
                                      </p:tavLst>
                                    </p:anim>
                                    <p:anim calcmode="lin" valueType="num">
                                      <p:cBhvr>
                                        <p:cTn id="37" dur="500" fill="hold"/>
                                        <p:tgtEl>
                                          <p:spTgt spid="118"/>
                                        </p:tgtEl>
                                        <p:attrNameLst>
                                          <p:attrName>ppt_x</p:attrName>
                                        </p:attrNameLst>
                                      </p:cBhvr>
                                      <p:tavLst>
                                        <p:tav tm="0">
                                          <p:val>
                                            <p:fltVal val="0.5"/>
                                          </p:val>
                                        </p:tav>
                                        <p:tav tm="100000">
                                          <p:val>
                                            <p:strVal val="#ppt_x"/>
                                          </p:val>
                                        </p:tav>
                                      </p:tavLst>
                                    </p:anim>
                                    <p:anim calcmode="lin" valueType="num">
                                      <p:cBhvr>
                                        <p:cTn id="38" dur="500" fill="hold"/>
                                        <p:tgtEl>
                                          <p:spTgt spid="118"/>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250"/>
                                  </p:stCondLst>
                                  <p:childTnLst>
                                    <p:set>
                                      <p:cBhvr>
                                        <p:cTn id="40" dur="1" fill="hold">
                                          <p:stCondLst>
                                            <p:cond delay="0"/>
                                          </p:stCondLst>
                                        </p:cTn>
                                        <p:tgtEl>
                                          <p:spTgt spid="116"/>
                                        </p:tgtEl>
                                        <p:attrNameLst>
                                          <p:attrName>style.visibility</p:attrName>
                                        </p:attrNameLst>
                                      </p:cBhvr>
                                      <p:to>
                                        <p:strVal val="visible"/>
                                      </p:to>
                                    </p:set>
                                    <p:anim calcmode="lin" valueType="num">
                                      <p:cBhvr>
                                        <p:cTn id="41" dur="500" fill="hold"/>
                                        <p:tgtEl>
                                          <p:spTgt spid="116"/>
                                        </p:tgtEl>
                                        <p:attrNameLst>
                                          <p:attrName>ppt_w</p:attrName>
                                        </p:attrNameLst>
                                      </p:cBhvr>
                                      <p:tavLst>
                                        <p:tav tm="0">
                                          <p:val>
                                            <p:fltVal val="0"/>
                                          </p:val>
                                        </p:tav>
                                        <p:tav tm="100000">
                                          <p:val>
                                            <p:strVal val="#ppt_w"/>
                                          </p:val>
                                        </p:tav>
                                      </p:tavLst>
                                    </p:anim>
                                    <p:anim calcmode="lin" valueType="num">
                                      <p:cBhvr>
                                        <p:cTn id="42" dur="500" fill="hold"/>
                                        <p:tgtEl>
                                          <p:spTgt spid="116"/>
                                        </p:tgtEl>
                                        <p:attrNameLst>
                                          <p:attrName>ppt_h</p:attrName>
                                        </p:attrNameLst>
                                      </p:cBhvr>
                                      <p:tavLst>
                                        <p:tav tm="0">
                                          <p:val>
                                            <p:fltVal val="0"/>
                                          </p:val>
                                        </p:tav>
                                        <p:tav tm="100000">
                                          <p:val>
                                            <p:strVal val="#ppt_h"/>
                                          </p:val>
                                        </p:tav>
                                      </p:tavLst>
                                    </p:anim>
                                    <p:anim calcmode="lin" valueType="num">
                                      <p:cBhvr>
                                        <p:cTn id="43" dur="500" fill="hold"/>
                                        <p:tgtEl>
                                          <p:spTgt spid="116"/>
                                        </p:tgtEl>
                                        <p:attrNameLst>
                                          <p:attrName>ppt_x</p:attrName>
                                        </p:attrNameLst>
                                      </p:cBhvr>
                                      <p:tavLst>
                                        <p:tav tm="0">
                                          <p:val>
                                            <p:fltVal val="0.5"/>
                                          </p:val>
                                        </p:tav>
                                        <p:tav tm="100000">
                                          <p:val>
                                            <p:strVal val="#ppt_x"/>
                                          </p:val>
                                        </p:tav>
                                      </p:tavLst>
                                    </p:anim>
                                    <p:anim calcmode="lin" valueType="num">
                                      <p:cBhvr>
                                        <p:cTn id="44" dur="500" fill="hold"/>
                                        <p:tgtEl>
                                          <p:spTgt spid="116"/>
                                        </p:tgtEl>
                                        <p:attrNameLst>
                                          <p:attrName>ppt_y</p:attrName>
                                        </p:attrNameLst>
                                      </p:cBhvr>
                                      <p:tavLst>
                                        <p:tav tm="0">
                                          <p:val>
                                            <p:fltVal val="0.5"/>
                                          </p:val>
                                        </p:tav>
                                        <p:tav tm="100000">
                                          <p:val>
                                            <p:strVal val="#ppt_y"/>
                                          </p:val>
                                        </p:tav>
                                      </p:tavLst>
                                    </p:anim>
                                  </p:childTnLst>
                                </p:cTn>
                              </p:par>
                            </p:childTnLst>
                          </p:cTn>
                        </p:par>
                        <p:par>
                          <p:cTn id="45" fill="hold">
                            <p:stCondLst>
                              <p:cond delay="1500"/>
                            </p:stCondLst>
                            <p:childTnLst>
                              <p:par>
                                <p:cTn id="46" presetID="42" presetClass="entr" presetSubtype="0" fill="hold" nodeType="after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fade">
                                      <p:cBhvr>
                                        <p:cTn id="48" dur="1000"/>
                                        <p:tgtEl>
                                          <p:spTgt spid="128"/>
                                        </p:tgtEl>
                                      </p:cBhvr>
                                    </p:animEffect>
                                    <p:anim calcmode="lin" valueType="num">
                                      <p:cBhvr>
                                        <p:cTn id="49" dur="1000" fill="hold"/>
                                        <p:tgtEl>
                                          <p:spTgt spid="128"/>
                                        </p:tgtEl>
                                        <p:attrNameLst>
                                          <p:attrName>ppt_x</p:attrName>
                                        </p:attrNameLst>
                                      </p:cBhvr>
                                      <p:tavLst>
                                        <p:tav tm="0">
                                          <p:val>
                                            <p:strVal val="#ppt_x"/>
                                          </p:val>
                                        </p:tav>
                                        <p:tav tm="100000">
                                          <p:val>
                                            <p:strVal val="#ppt_x"/>
                                          </p:val>
                                        </p:tav>
                                      </p:tavLst>
                                    </p:anim>
                                    <p:anim calcmode="lin" valueType="num">
                                      <p:cBhvr>
                                        <p:cTn id="50"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25"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itchFamily="34" charset="-122"/>
              <a:ea typeface="微软雅黑" pitchFamily="34" charset="-122"/>
              <a:cs typeface="Lato Light"/>
            </a:endParaRPr>
          </a:p>
        </p:txBody>
      </p:sp>
      <p:sp>
        <p:nvSpPr>
          <p:cNvPr id="26"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itchFamily="34" charset="-122"/>
              <a:ea typeface="微软雅黑" pitchFamily="34" charset="-122"/>
              <a:cs typeface="Lato Light"/>
            </a:endParaRPr>
          </a:p>
        </p:txBody>
      </p:sp>
      <p:sp>
        <p:nvSpPr>
          <p:cNvPr id="27"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itchFamily="34" charset="-122"/>
              <a:ea typeface="微软雅黑" pitchFamily="34" charset="-122"/>
              <a:cs typeface="Lato Light"/>
            </a:endParaRPr>
          </a:p>
        </p:txBody>
      </p:sp>
      <p:sp>
        <p:nvSpPr>
          <p:cNvPr id="37"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itchFamily="34" charset="-122"/>
              <a:ea typeface="微软雅黑" pitchFamily="34" charset="-122"/>
              <a:cs typeface="Lato Light"/>
            </a:endParaRPr>
          </a:p>
        </p:txBody>
      </p:sp>
      <p:grpSp>
        <p:nvGrpSpPr>
          <p:cNvPr id="38" name="淘宝网Chenying0907出品 37"/>
          <p:cNvGrpSpPr/>
          <p:nvPr/>
        </p:nvGrpSpPr>
        <p:grpSpPr>
          <a:xfrm>
            <a:off x="2313735" y="1108481"/>
            <a:ext cx="857881" cy="735467"/>
            <a:chOff x="2313735" y="1108481"/>
            <a:chExt cx="857881" cy="735467"/>
          </a:xfrm>
        </p:grpSpPr>
        <p:sp>
          <p:nvSpPr>
            <p:cNvPr id="43"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CEB966"/>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itchFamily="34" charset="-122"/>
                <a:ea typeface="微软雅黑" pitchFamily="34" charset="-122"/>
                <a:cs typeface="Lato Light"/>
              </a:endParaRPr>
            </a:p>
          </p:txBody>
        </p:sp>
        <p:sp>
          <p:nvSpPr>
            <p:cNvPr id="44"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itchFamily="34" charset="-122"/>
                  <a:ea typeface="微软雅黑" pitchFamily="34" charset="-122"/>
                </a:rPr>
                <a:t>Text</a:t>
              </a:r>
            </a:p>
          </p:txBody>
        </p:sp>
      </p:grpSp>
      <p:grpSp>
        <p:nvGrpSpPr>
          <p:cNvPr id="45" name="淘宝网Chenying0907出品 44"/>
          <p:cNvGrpSpPr/>
          <p:nvPr/>
        </p:nvGrpSpPr>
        <p:grpSpPr>
          <a:xfrm>
            <a:off x="1944344" y="2047198"/>
            <a:ext cx="1589745" cy="432411"/>
            <a:chOff x="1944344" y="2047198"/>
            <a:chExt cx="1589745" cy="432411"/>
          </a:xfrm>
        </p:grpSpPr>
        <p:sp>
          <p:nvSpPr>
            <p:cNvPr id="4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rgbClr val="9CB084"/>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itchFamily="34" charset="-122"/>
                <a:ea typeface="微软雅黑" pitchFamily="34" charset="-122"/>
                <a:cs typeface="Lato Light"/>
              </a:endParaRPr>
            </a:p>
          </p:txBody>
        </p:sp>
        <p:sp>
          <p:nvSpPr>
            <p:cNvPr id="47"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itchFamily="34" charset="-122"/>
                  <a:ea typeface="微软雅黑" pitchFamily="34" charset="-122"/>
                </a:rPr>
                <a:t>Text</a:t>
              </a:r>
            </a:p>
          </p:txBody>
        </p:sp>
      </p:grpSp>
      <p:grpSp>
        <p:nvGrpSpPr>
          <p:cNvPr id="48" name="淘宝网Chenying0907出品 47"/>
          <p:cNvGrpSpPr/>
          <p:nvPr/>
        </p:nvGrpSpPr>
        <p:grpSpPr>
          <a:xfrm>
            <a:off x="1574955" y="2740898"/>
            <a:ext cx="2333121" cy="432412"/>
            <a:chOff x="1574955" y="2740898"/>
            <a:chExt cx="2333121" cy="432412"/>
          </a:xfrm>
        </p:grpSpPr>
        <p:sp>
          <p:nvSpPr>
            <p:cNvPr id="49"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rgbClr val="B1D153"/>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itchFamily="34" charset="-122"/>
                <a:ea typeface="微软雅黑" pitchFamily="34" charset="-122"/>
                <a:cs typeface="Lato Light"/>
              </a:endParaRPr>
            </a:p>
          </p:txBody>
        </p:sp>
        <p:sp>
          <p:nvSpPr>
            <p:cNvPr id="50"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itchFamily="34" charset="-122"/>
                  <a:ea typeface="微软雅黑" pitchFamily="34" charset="-122"/>
                </a:rPr>
                <a:t>Title</a:t>
              </a:r>
            </a:p>
          </p:txBody>
        </p:sp>
      </p:grpSp>
      <p:grpSp>
        <p:nvGrpSpPr>
          <p:cNvPr id="51" name="淘宝网Chenying0907出品 50"/>
          <p:cNvGrpSpPr/>
          <p:nvPr/>
        </p:nvGrpSpPr>
        <p:grpSpPr>
          <a:xfrm>
            <a:off x="1205565" y="3434598"/>
            <a:ext cx="3076490" cy="432407"/>
            <a:chOff x="1205565" y="3434598"/>
            <a:chExt cx="3076490" cy="432407"/>
          </a:xfrm>
        </p:grpSpPr>
        <p:sp>
          <p:nvSpPr>
            <p:cNvPr id="52"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rgbClr val="72CD4F"/>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itchFamily="34" charset="-122"/>
                <a:ea typeface="微软雅黑" pitchFamily="34" charset="-122"/>
                <a:cs typeface="Lato Light"/>
              </a:endParaRPr>
            </a:p>
          </p:txBody>
        </p:sp>
        <p:sp>
          <p:nvSpPr>
            <p:cNvPr id="53"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itchFamily="34" charset="-122"/>
                  <a:ea typeface="微软雅黑" pitchFamily="34" charset="-122"/>
                </a:rPr>
                <a:t>Title</a:t>
              </a:r>
            </a:p>
          </p:txBody>
        </p:sp>
      </p:grpSp>
      <p:grpSp>
        <p:nvGrpSpPr>
          <p:cNvPr id="54" name="淘宝网Chenying0907出品 53"/>
          <p:cNvGrpSpPr/>
          <p:nvPr/>
        </p:nvGrpSpPr>
        <p:grpSpPr>
          <a:xfrm>
            <a:off x="827585" y="4118665"/>
            <a:ext cx="3819870" cy="432407"/>
            <a:chOff x="827585" y="4118665"/>
            <a:chExt cx="3819870" cy="432407"/>
          </a:xfrm>
        </p:grpSpPr>
        <p:sp>
          <p:nvSpPr>
            <p:cNvPr id="55"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rgbClr val="57C873"/>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itchFamily="34" charset="-122"/>
                <a:ea typeface="微软雅黑" pitchFamily="34" charset="-122"/>
                <a:cs typeface="Lato Light"/>
              </a:endParaRPr>
            </a:p>
          </p:txBody>
        </p:sp>
        <p:sp>
          <p:nvSpPr>
            <p:cNvPr id="56"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itchFamily="34" charset="-122"/>
                  <a:ea typeface="微软雅黑" pitchFamily="34" charset="-122"/>
                </a:rPr>
                <a:t>Title</a:t>
              </a:r>
            </a:p>
          </p:txBody>
        </p:sp>
      </p:grpSp>
      <p:sp>
        <p:nvSpPr>
          <p:cNvPr id="57" name="Round Same Side Corner Rectangle 67"/>
          <p:cNvSpPr/>
          <p:nvPr/>
        </p:nvSpPr>
        <p:spPr>
          <a:xfrm rot="10800000" flipH="1">
            <a:off x="5091212" y="1121919"/>
            <a:ext cx="49903" cy="514044"/>
          </a:xfrm>
          <a:prstGeom prst="round2SameRect">
            <a:avLst>
              <a:gd name="adj1" fmla="val 50000"/>
              <a:gd name="adj2" fmla="val 50000"/>
            </a:avLst>
          </a:prstGeom>
          <a:solidFill>
            <a:srgbClr val="57C873"/>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58" name="Round Same Side Corner Rectangle 68"/>
          <p:cNvSpPr/>
          <p:nvPr/>
        </p:nvSpPr>
        <p:spPr>
          <a:xfrm rot="10800000" flipH="1">
            <a:off x="5089572" y="1903209"/>
            <a:ext cx="49903" cy="514044"/>
          </a:xfrm>
          <a:prstGeom prst="round2SameRect">
            <a:avLst>
              <a:gd name="adj1" fmla="val 50000"/>
              <a:gd name="adj2" fmla="val 50000"/>
            </a:avLst>
          </a:prstGeom>
          <a:solidFill>
            <a:srgbClr val="57C873"/>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59" name="Round Same Side Corner Rectangle 69"/>
          <p:cNvSpPr/>
          <p:nvPr/>
        </p:nvSpPr>
        <p:spPr>
          <a:xfrm rot="10800000" flipH="1">
            <a:off x="5091212" y="2613341"/>
            <a:ext cx="49903" cy="514044"/>
          </a:xfrm>
          <a:prstGeom prst="round2SameRect">
            <a:avLst>
              <a:gd name="adj1" fmla="val 50000"/>
              <a:gd name="adj2" fmla="val 50000"/>
            </a:avLst>
          </a:prstGeom>
          <a:solidFill>
            <a:srgbClr val="57C873"/>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60" name="淘宝网Chenying0907出品 59"/>
          <p:cNvGrpSpPr/>
          <p:nvPr/>
        </p:nvGrpSpPr>
        <p:grpSpPr>
          <a:xfrm>
            <a:off x="5228512" y="1109269"/>
            <a:ext cx="2871880" cy="659153"/>
            <a:chOff x="5228512" y="1109269"/>
            <a:chExt cx="2871880" cy="659153"/>
          </a:xfrm>
        </p:grpSpPr>
        <p:sp>
          <p:nvSpPr>
            <p:cNvPr id="61" name="TextBox 60"/>
            <p:cNvSpPr txBox="1"/>
            <p:nvPr/>
          </p:nvSpPr>
          <p:spPr>
            <a:xfrm>
              <a:off x="5228512" y="1303102"/>
              <a:ext cx="2871880" cy="465320"/>
            </a:xfrm>
            <a:prstGeom prst="rect">
              <a:avLst/>
            </a:prstGeom>
            <a:noFill/>
          </p:spPr>
          <p:txBody>
            <a:bodyPr wrap="square" lIns="34290" tIns="17145" rIns="34290" bIns="17145" rtlCol="0">
              <a:spAutoFit/>
            </a:bodyPr>
            <a:lstStyle/>
            <a:p>
              <a:pPr algn="just">
                <a:lnSpc>
                  <a:spcPct val="120000"/>
                </a:lnSpc>
              </a:pP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62" name="Rectangle 71"/>
            <p:cNvSpPr/>
            <p:nvPr/>
          </p:nvSpPr>
          <p:spPr>
            <a:xfrm>
              <a:off x="5228513" y="1109269"/>
              <a:ext cx="37702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itchFamily="34" charset="-122"/>
                  <a:ea typeface="微软雅黑" pitchFamily="34" charset="-122"/>
                </a:rPr>
                <a:t>Title</a:t>
              </a:r>
            </a:p>
          </p:txBody>
        </p:sp>
      </p:grpSp>
      <p:grpSp>
        <p:nvGrpSpPr>
          <p:cNvPr id="63" name="淘宝网Chenying0907出品 62"/>
          <p:cNvGrpSpPr/>
          <p:nvPr/>
        </p:nvGrpSpPr>
        <p:grpSpPr>
          <a:xfrm>
            <a:off x="5228512" y="1869180"/>
            <a:ext cx="2871880" cy="659152"/>
            <a:chOff x="5228512" y="1869180"/>
            <a:chExt cx="2871880" cy="659152"/>
          </a:xfrm>
        </p:grpSpPr>
        <p:sp>
          <p:nvSpPr>
            <p:cNvPr id="64" name="TextBox 63"/>
            <p:cNvSpPr txBox="1"/>
            <p:nvPr/>
          </p:nvSpPr>
          <p:spPr>
            <a:xfrm>
              <a:off x="5228512" y="2063012"/>
              <a:ext cx="2871880" cy="465320"/>
            </a:xfrm>
            <a:prstGeom prst="rect">
              <a:avLst/>
            </a:prstGeom>
            <a:noFill/>
          </p:spPr>
          <p:txBody>
            <a:bodyPr wrap="square" lIns="34290" tIns="17145" rIns="34290" bIns="17145" rtlCol="0">
              <a:spAutoFit/>
            </a:bodyPr>
            <a:lstStyle/>
            <a:p>
              <a:pPr algn="just">
                <a:lnSpc>
                  <a:spcPct val="120000"/>
                </a:lnSpc>
              </a:pP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65" name="Rectangle 73"/>
            <p:cNvSpPr/>
            <p:nvPr/>
          </p:nvSpPr>
          <p:spPr>
            <a:xfrm>
              <a:off x="5228513" y="1869180"/>
              <a:ext cx="37702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itchFamily="34" charset="-122"/>
                  <a:ea typeface="微软雅黑" pitchFamily="34" charset="-122"/>
                </a:rPr>
                <a:t>Title</a:t>
              </a:r>
            </a:p>
          </p:txBody>
        </p:sp>
      </p:grpSp>
      <p:grpSp>
        <p:nvGrpSpPr>
          <p:cNvPr id="66" name="淘宝网Chenying0907出品 65"/>
          <p:cNvGrpSpPr/>
          <p:nvPr/>
        </p:nvGrpSpPr>
        <p:grpSpPr>
          <a:xfrm>
            <a:off x="5228512" y="2629091"/>
            <a:ext cx="2871880" cy="659153"/>
            <a:chOff x="5228512" y="2629091"/>
            <a:chExt cx="2871880" cy="659153"/>
          </a:xfrm>
        </p:grpSpPr>
        <p:sp>
          <p:nvSpPr>
            <p:cNvPr id="67" name="TextBox 66"/>
            <p:cNvSpPr txBox="1"/>
            <p:nvPr/>
          </p:nvSpPr>
          <p:spPr>
            <a:xfrm>
              <a:off x="5228512" y="2822924"/>
              <a:ext cx="2871880" cy="465320"/>
            </a:xfrm>
            <a:prstGeom prst="rect">
              <a:avLst/>
            </a:prstGeom>
            <a:noFill/>
          </p:spPr>
          <p:txBody>
            <a:bodyPr wrap="square" lIns="34290" tIns="17145" rIns="34290" bIns="17145" rtlCol="0">
              <a:spAutoFit/>
            </a:bodyPr>
            <a:lstStyle/>
            <a:p>
              <a:pPr algn="just">
                <a:lnSpc>
                  <a:spcPct val="120000"/>
                </a:lnSpc>
              </a:pP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77" name="Rectangle 75"/>
            <p:cNvSpPr/>
            <p:nvPr/>
          </p:nvSpPr>
          <p:spPr>
            <a:xfrm>
              <a:off x="5228513" y="2629091"/>
              <a:ext cx="37702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itchFamily="34" charset="-122"/>
                  <a:ea typeface="微软雅黑" pitchFamily="34" charset="-122"/>
                </a:rPr>
                <a:t>Title</a:t>
              </a:r>
            </a:p>
          </p:txBody>
        </p:sp>
      </p:grpSp>
      <p:sp>
        <p:nvSpPr>
          <p:cNvPr id="78" name="Round Same Side Corner Rectangle 76"/>
          <p:cNvSpPr/>
          <p:nvPr/>
        </p:nvSpPr>
        <p:spPr>
          <a:xfrm rot="10800000" flipH="1">
            <a:off x="5089572" y="3333829"/>
            <a:ext cx="49903" cy="514044"/>
          </a:xfrm>
          <a:prstGeom prst="round2SameRect">
            <a:avLst>
              <a:gd name="adj1" fmla="val 50000"/>
              <a:gd name="adj2" fmla="val 50000"/>
            </a:avLst>
          </a:prstGeom>
          <a:solidFill>
            <a:srgbClr val="57C873"/>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79" name="Round Same Side Corner Rectangle 77"/>
          <p:cNvSpPr/>
          <p:nvPr/>
        </p:nvSpPr>
        <p:spPr>
          <a:xfrm rot="10800000" flipH="1">
            <a:off x="5091212" y="4043961"/>
            <a:ext cx="49903" cy="514044"/>
          </a:xfrm>
          <a:prstGeom prst="round2SameRect">
            <a:avLst>
              <a:gd name="adj1" fmla="val 50000"/>
              <a:gd name="adj2" fmla="val 50000"/>
            </a:avLst>
          </a:prstGeom>
          <a:solidFill>
            <a:srgbClr val="57C873"/>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80" name="淘宝网Chenying0907出品 79"/>
          <p:cNvGrpSpPr/>
          <p:nvPr/>
        </p:nvGrpSpPr>
        <p:grpSpPr>
          <a:xfrm>
            <a:off x="5228512" y="3299800"/>
            <a:ext cx="2871880" cy="659153"/>
            <a:chOff x="5228512" y="3299800"/>
            <a:chExt cx="2871880" cy="659153"/>
          </a:xfrm>
        </p:grpSpPr>
        <p:sp>
          <p:nvSpPr>
            <p:cNvPr id="81" name="TextBox 80"/>
            <p:cNvSpPr txBox="1"/>
            <p:nvPr/>
          </p:nvSpPr>
          <p:spPr>
            <a:xfrm>
              <a:off x="5228512" y="3493633"/>
              <a:ext cx="2871880" cy="465320"/>
            </a:xfrm>
            <a:prstGeom prst="rect">
              <a:avLst/>
            </a:prstGeom>
            <a:noFill/>
          </p:spPr>
          <p:txBody>
            <a:bodyPr wrap="square" lIns="34290" tIns="17145" rIns="34290" bIns="17145" rtlCol="0">
              <a:spAutoFit/>
            </a:bodyPr>
            <a:lstStyle/>
            <a:p>
              <a:pPr algn="just">
                <a:lnSpc>
                  <a:spcPct val="120000"/>
                </a:lnSpc>
              </a:pP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82" name="Rectangle 79"/>
            <p:cNvSpPr/>
            <p:nvPr/>
          </p:nvSpPr>
          <p:spPr>
            <a:xfrm>
              <a:off x="5228513" y="3299800"/>
              <a:ext cx="37702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itchFamily="34" charset="-122"/>
                  <a:ea typeface="微软雅黑" pitchFamily="34" charset="-122"/>
                </a:rPr>
                <a:t>Title</a:t>
              </a:r>
            </a:p>
          </p:txBody>
        </p:sp>
      </p:grpSp>
      <p:grpSp>
        <p:nvGrpSpPr>
          <p:cNvPr id="83" name="淘宝网Chenying0907出品 82"/>
          <p:cNvGrpSpPr/>
          <p:nvPr/>
        </p:nvGrpSpPr>
        <p:grpSpPr>
          <a:xfrm>
            <a:off x="5228512" y="4059711"/>
            <a:ext cx="2871880" cy="659153"/>
            <a:chOff x="5228512" y="4059711"/>
            <a:chExt cx="2871880" cy="659153"/>
          </a:xfrm>
        </p:grpSpPr>
        <p:sp>
          <p:nvSpPr>
            <p:cNvPr id="84" name="TextBox 83"/>
            <p:cNvSpPr txBox="1"/>
            <p:nvPr/>
          </p:nvSpPr>
          <p:spPr>
            <a:xfrm>
              <a:off x="5228512" y="4253544"/>
              <a:ext cx="2871880" cy="465320"/>
            </a:xfrm>
            <a:prstGeom prst="rect">
              <a:avLst/>
            </a:prstGeom>
            <a:noFill/>
          </p:spPr>
          <p:txBody>
            <a:bodyPr wrap="square" lIns="34290" tIns="17145" rIns="34290" bIns="17145" rtlCol="0">
              <a:spAutoFit/>
            </a:bodyPr>
            <a:lstStyle/>
            <a:p>
              <a:pPr algn="just">
                <a:lnSpc>
                  <a:spcPct val="120000"/>
                </a:lnSpc>
              </a:pP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85" name="Rectangle 81"/>
            <p:cNvSpPr/>
            <p:nvPr/>
          </p:nvSpPr>
          <p:spPr>
            <a:xfrm>
              <a:off x="5228513" y="4059711"/>
              <a:ext cx="37702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itchFamily="34" charset="-122"/>
                  <a:ea typeface="微软雅黑" pitchFamily="34" charset="-122"/>
                </a:rPr>
                <a:t>Title</a:t>
              </a:r>
            </a:p>
          </p:txBody>
        </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500"/>
                                        <p:tgtEl>
                                          <p:spTgt spid="5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right)">
                                      <p:cBhvr>
                                        <p:cTn id="15" dur="500"/>
                                        <p:tgtEl>
                                          <p:spTgt spid="5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right)">
                                      <p:cBhvr>
                                        <p:cTn id="23" dur="500"/>
                                        <p:tgtEl>
                                          <p:spTgt spid="4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right)">
                                      <p:cBhvr>
                                        <p:cTn id="31" dur="500"/>
                                        <p:tgtEl>
                                          <p:spTgt spid="4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500"/>
                                        <p:tgtEl>
                                          <p:spTgt spid="57"/>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left)">
                                      <p:cBhvr>
                                        <p:cTn id="47" dur="500"/>
                                        <p:tgtEl>
                                          <p:spTgt spid="60"/>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up)">
                                      <p:cBhvr>
                                        <p:cTn id="51" dur="500"/>
                                        <p:tgtEl>
                                          <p:spTgt spid="58"/>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up)">
                                      <p:cBhvr>
                                        <p:cTn id="59" dur="500"/>
                                        <p:tgtEl>
                                          <p:spTgt spid="59"/>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left)">
                                      <p:cBhvr>
                                        <p:cTn id="63" dur="500"/>
                                        <p:tgtEl>
                                          <p:spTgt spid="6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wipe(up)">
                                      <p:cBhvr>
                                        <p:cTn id="67" dur="500"/>
                                        <p:tgtEl>
                                          <p:spTgt spid="78"/>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wipe(up)">
                                      <p:cBhvr>
                                        <p:cTn id="75" dur="500"/>
                                        <p:tgtEl>
                                          <p:spTgt spid="79"/>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wipe(left)">
                                      <p:cBhvr>
                                        <p:cTn id="7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7" grpId="0" animBg="1"/>
      <p:bldP spid="57" grpId="0" animBg="1"/>
      <p:bldP spid="58" grpId="0" animBg="1"/>
      <p:bldP spid="59" grpId="0" animBg="1"/>
      <p:bldP spid="78" grpId="0" animBg="1"/>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淘宝网Chenying0907出品 17"/>
          <p:cNvSpPr txBox="1"/>
          <p:nvPr/>
        </p:nvSpPr>
        <p:spPr>
          <a:xfrm>
            <a:off x="1835696" y="2499742"/>
            <a:ext cx="5688632"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itchFamily="34" charset="-122"/>
                <a:ea typeface="微软雅黑" pitchFamily="34" charset="-122"/>
              </a:rPr>
              <a:t>Successful Project Showcase</a:t>
            </a:r>
            <a:endParaRPr lang="en-US" altLang="zh-CN" sz="2800" b="1" dirty="0">
              <a:solidFill>
                <a:schemeClr val="tx1">
                  <a:lumMod val="75000"/>
                  <a:lumOff val="25000"/>
                </a:schemeClr>
              </a:solidFill>
              <a:latin typeface="微软雅黑" pitchFamily="34" charset="-122"/>
              <a:ea typeface="微软雅黑" pitchFamily="34" charset="-122"/>
            </a:endParaRPr>
          </a:p>
        </p:txBody>
      </p:sp>
      <p:sp>
        <p:nvSpPr>
          <p:cNvPr id="41" name="淘宝网Chenying0907出品 19"/>
          <p:cNvSpPr txBox="1"/>
          <p:nvPr/>
        </p:nvSpPr>
        <p:spPr bwMode="auto">
          <a:xfrm>
            <a:off x="1989993" y="3244646"/>
            <a:ext cx="5203480" cy="422936"/>
          </a:xfrm>
          <a:prstGeom prst="rect">
            <a:avLst/>
          </a:prstGeom>
          <a:noFill/>
        </p:spPr>
        <p:txBody>
          <a:bodyPr wrap="square" lIns="68580" tIns="34290" rIns="68580" bIns="34290">
            <a:spAutoFit/>
          </a:bodyPr>
          <a:lstStyle/>
          <a:p>
            <a:pPr algn="ctr">
              <a:lnSpc>
                <a:spcPct val="120000"/>
              </a:lnSpc>
            </a:pPr>
            <a:r>
              <a:rPr lang="zh-CN" altLang="en-US" sz="1000" dirty="0">
                <a:solidFill>
                  <a:schemeClr val="tx1">
                    <a:lumMod val="75000"/>
                    <a:lumOff val="25000"/>
                  </a:schemeClr>
                </a:solidFill>
                <a:latin typeface="微软雅黑" pitchFamily="34" charset="-122"/>
                <a:ea typeface="微软雅黑" pitchFamily="34" charset="-122"/>
              </a:rPr>
              <a:t>Detailed content</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1000" dirty="0">
              <a:solidFill>
                <a:schemeClr val="tx1">
                  <a:lumMod val="75000"/>
                  <a:lumOff val="25000"/>
                </a:schemeClr>
              </a:solidFill>
              <a:latin typeface="微软雅黑" pitchFamily="34" charset="-122"/>
              <a:ea typeface="微软雅黑" pitchFamily="34" charset="-122"/>
            </a:endParaRPr>
          </a:p>
        </p:txBody>
      </p:sp>
      <p:cxnSp>
        <p:nvCxnSpPr>
          <p:cNvPr id="42" name="淘宝网Chenying0907出品 41"/>
          <p:cNvCxnSpPr/>
          <p:nvPr/>
        </p:nvCxnSpPr>
        <p:spPr>
          <a:xfrm>
            <a:off x="1835696" y="3147814"/>
            <a:ext cx="54726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淘宝网Chenying0907出品 8"/>
          <p:cNvGrpSpPr/>
          <p:nvPr/>
        </p:nvGrpSpPr>
        <p:grpSpPr>
          <a:xfrm>
            <a:off x="3543574" y="4265651"/>
            <a:ext cx="414516" cy="414516"/>
            <a:chOff x="3543574" y="4265651"/>
            <a:chExt cx="414516" cy="414516"/>
          </a:xfrm>
        </p:grpSpPr>
        <p:sp>
          <p:nvSpPr>
            <p:cNvPr id="10" name="淘宝网Chenying0907出品 9"/>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11" name="淘宝网Chenying0907出品 10"/>
            <p:cNvGrpSpPr/>
            <p:nvPr/>
          </p:nvGrpSpPr>
          <p:grpSpPr>
            <a:xfrm>
              <a:off x="3629640" y="4325788"/>
              <a:ext cx="259976" cy="261734"/>
              <a:chOff x="5042691" y="2273922"/>
              <a:chExt cx="702937" cy="707690"/>
            </a:xfrm>
            <a:solidFill>
              <a:schemeClr val="bg1"/>
            </a:solidFill>
          </p:grpSpPr>
          <p:sp>
            <p:nvSpPr>
              <p:cNvPr id="13" name="淘宝网Chenying0907出品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淘宝网Chenying0907出品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5" name="淘宝网Chenying0907出品 14"/>
          <p:cNvGrpSpPr/>
          <p:nvPr/>
        </p:nvGrpSpPr>
        <p:grpSpPr>
          <a:xfrm>
            <a:off x="4102125" y="4265651"/>
            <a:ext cx="414516" cy="414516"/>
            <a:chOff x="4102125" y="4265651"/>
            <a:chExt cx="414516" cy="414516"/>
          </a:xfrm>
        </p:grpSpPr>
        <p:sp>
          <p:nvSpPr>
            <p:cNvPr id="19" name="淘宝网Chenying0907出品 18"/>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20" name="淘宝网Chenying0907出品 19"/>
            <p:cNvGrpSpPr/>
            <p:nvPr/>
          </p:nvGrpSpPr>
          <p:grpSpPr>
            <a:xfrm>
              <a:off x="4199233" y="4358783"/>
              <a:ext cx="238761" cy="198211"/>
              <a:chOff x="3132963" y="3140191"/>
              <a:chExt cx="645573" cy="535933"/>
            </a:xfrm>
            <a:solidFill>
              <a:schemeClr val="bg1"/>
            </a:solidFill>
          </p:grpSpPr>
          <p:sp>
            <p:nvSpPr>
              <p:cNvPr id="21" name="淘宝网Chenying0907出品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淘宝网Chenying0907出品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淘宝网Chenying0907出品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 name="淘宝网Chenying0907出品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淘宝网Chenying0907出品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淘宝网Chenying0907出品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27" name="淘宝网Chenying0907出品 26"/>
          <p:cNvGrpSpPr/>
          <p:nvPr/>
        </p:nvGrpSpPr>
        <p:grpSpPr>
          <a:xfrm>
            <a:off x="5181486" y="4265651"/>
            <a:ext cx="414516" cy="414516"/>
            <a:chOff x="5181486" y="4265651"/>
            <a:chExt cx="414516" cy="414516"/>
          </a:xfrm>
        </p:grpSpPr>
        <p:sp>
          <p:nvSpPr>
            <p:cNvPr id="28" name="淘宝网Chenying0907出品 27"/>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29" name="淘宝网Chenying0907出品 28"/>
            <p:cNvGrpSpPr/>
            <p:nvPr/>
          </p:nvGrpSpPr>
          <p:grpSpPr>
            <a:xfrm>
              <a:off x="5287222" y="4375239"/>
              <a:ext cx="253419" cy="172633"/>
              <a:chOff x="4895160" y="4287159"/>
              <a:chExt cx="571418" cy="389258"/>
            </a:xfrm>
            <a:solidFill>
              <a:schemeClr val="bg1"/>
            </a:solidFill>
          </p:grpSpPr>
          <p:sp>
            <p:nvSpPr>
              <p:cNvPr id="30" name="淘宝网Chenying0907出品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淘宝网Chenying0907出品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淘宝网Chenying0907出品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 name="淘宝网Chenying0907出品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39" name="淘宝网Chenying0907出品 38"/>
          <p:cNvGrpSpPr/>
          <p:nvPr/>
        </p:nvGrpSpPr>
        <p:grpSpPr>
          <a:xfrm>
            <a:off x="4626437" y="4265651"/>
            <a:ext cx="414516" cy="414516"/>
            <a:chOff x="4626437" y="4265651"/>
            <a:chExt cx="414516" cy="414516"/>
          </a:xfrm>
        </p:grpSpPr>
        <p:sp>
          <p:nvSpPr>
            <p:cNvPr id="43" name="淘宝网Chenying0907出品 42"/>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itchFamily="2" charset="-122"/>
              </a:endParaRPr>
            </a:p>
          </p:txBody>
        </p:sp>
        <p:grpSp>
          <p:nvGrpSpPr>
            <p:cNvPr id="44" name="淘宝网Chenying0907出品 43"/>
            <p:cNvGrpSpPr/>
            <p:nvPr/>
          </p:nvGrpSpPr>
          <p:grpSpPr>
            <a:xfrm>
              <a:off x="4710891" y="4356960"/>
              <a:ext cx="232896" cy="199705"/>
              <a:chOff x="3546346" y="2339026"/>
              <a:chExt cx="897787" cy="769842"/>
            </a:xfrm>
            <a:solidFill>
              <a:schemeClr val="bg1"/>
            </a:solidFill>
          </p:grpSpPr>
          <p:sp>
            <p:nvSpPr>
              <p:cNvPr id="45"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淘宝网Chenying0907出品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淘宝网Chenying0907出品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8" name="淘宝网Chenying0907出品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9" name="淘宝网Chenying0907出品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淘宝网Chenying0907出品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淘宝网Chenying0907出品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52" name="淘宝网Chenying0907出品 51"/>
          <p:cNvGrpSpPr/>
          <p:nvPr/>
        </p:nvGrpSpPr>
        <p:grpSpPr>
          <a:xfrm>
            <a:off x="3912643" y="752738"/>
            <a:ext cx="1314630" cy="1314956"/>
            <a:chOff x="1041891" y="2887277"/>
            <a:chExt cx="1036261" cy="1036518"/>
          </a:xfrm>
        </p:grpSpPr>
        <p:sp>
          <p:nvSpPr>
            <p:cNvPr id="53" name="Oval 53"/>
            <p:cNvSpPr>
              <a:spLocks noChangeArrowheads="1"/>
            </p:cNvSpPr>
            <p:nvPr/>
          </p:nvSpPr>
          <p:spPr bwMode="auto">
            <a:xfrm>
              <a:off x="1041891" y="2887277"/>
              <a:ext cx="1036261" cy="1036518"/>
            </a:xfrm>
            <a:prstGeom prst="ellipse">
              <a:avLst/>
            </a:prstGeom>
            <a:solidFill>
              <a:srgbClr val="57C87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itchFamily="34" charset="-122"/>
                <a:ea typeface="微软雅黑" pitchFamily="34" charset="-122"/>
              </a:endParaRPr>
            </a:p>
          </p:txBody>
        </p:sp>
        <p:sp>
          <p:nvSpPr>
            <p:cNvPr id="54" name="Text Box 58"/>
            <p:cNvSpPr txBox="1">
              <a:spLocks noChangeArrowheads="1"/>
            </p:cNvSpPr>
            <p:nvPr/>
          </p:nvSpPr>
          <p:spPr bwMode="auto">
            <a:xfrm>
              <a:off x="1177282" y="3069495"/>
              <a:ext cx="782803" cy="63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4800" b="1" dirty="0">
                  <a:solidFill>
                    <a:schemeClr val="bg1"/>
                  </a:solidFill>
                  <a:latin typeface="微软雅黑" pitchFamily="34" charset="-122"/>
                  <a:ea typeface="微软雅黑" pitchFamily="34" charset="-122"/>
                </a:rPr>
                <a:t>03</a:t>
              </a:r>
            </a:p>
          </p:txBody>
        </p:sp>
      </p:grpSp>
      <p:pic>
        <p:nvPicPr>
          <p:cNvPr id="55" name="淘宝网Chenying0907出品 54"/>
          <p:cNvPicPr>
            <a:picLocks noChangeAspect="1"/>
          </p:cNvPicPr>
          <p:nvPr/>
        </p:nvPicPr>
        <p:blipFill rotWithShape="1">
          <a:blip r:embed="rId3" cstate="print">
            <a:extLst>
              <a:ext uri="{28A0092B-C50C-407E-A947-70E740481C1C}">
                <a14:useLocalDpi xmlns:a14="http://schemas.microsoft.com/office/drawing/2010/main" val="0"/>
              </a:ext>
            </a:extLst>
          </a:blip>
          <a:srcRect l="42991" b="45368"/>
          <a:stretch>
            <a:fillRect/>
          </a:stretch>
        </p:blipFill>
        <p:spPr>
          <a:xfrm>
            <a:off x="1" y="2499742"/>
            <a:ext cx="2051719" cy="2643757"/>
          </a:xfrm>
          <a:prstGeom prst="rect">
            <a:avLst/>
          </a:prstGeom>
        </p:spPr>
      </p:pic>
      <p:pic>
        <p:nvPicPr>
          <p:cNvPr id="56" name="淘宝网Chenying0907出品 55"/>
          <p:cNvPicPr>
            <a:picLocks noChangeAspect="1"/>
          </p:cNvPicPr>
          <p:nvPr/>
        </p:nvPicPr>
        <p:blipFill rotWithShape="1">
          <a:blip r:embed="rId4" cstate="print">
            <a:extLst>
              <a:ext uri="{28A0092B-C50C-407E-A947-70E740481C1C}">
                <a14:useLocalDpi xmlns:a14="http://schemas.microsoft.com/office/drawing/2010/main" val="0"/>
              </a:ext>
            </a:extLst>
          </a:blip>
          <a:srcRect l="42991" b="45368"/>
          <a:stretch>
            <a:fillRect/>
          </a:stretch>
        </p:blipFill>
        <p:spPr>
          <a:xfrm rot="10800000">
            <a:off x="7960906" y="2454"/>
            <a:ext cx="1187332" cy="137413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650"/>
                                        <p:tgtEl>
                                          <p:spTgt spid="5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200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childTnLst>
                          </p:cTn>
                        </p:par>
                        <p:par>
                          <p:cTn id="20" fill="hold">
                            <p:stCondLst>
                              <p:cond delay="372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3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nodeType="withEffect">
                                  <p:stCondLst>
                                    <p:cond delay="60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nodeType="withEffect">
                                  <p:stCondLst>
                                    <p:cond delay="9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107" name="圆角淘宝网Chenying0907出品 10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1196625" y="1491630"/>
            <a:ext cx="6750750" cy="424412"/>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itchFamily="34" charset="-122"/>
                <a:ea typeface="微软雅黑" pitchFamily="34" charset="-122"/>
              </a:rPr>
              <a:t>Write content</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09" name="淘宝网Chenying0907出品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B1D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淘宝网Chenying0907出品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B1D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淘宝网Chenying0907出品 5"/>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1D153"/>
          </a:solidFill>
          <a:ln w="9525" cap="flat">
            <a:noFill/>
            <a:prstDash val="solid"/>
            <a:miter lim="800000"/>
          </a:ln>
        </p:spPr>
        <p:txBody>
          <a:bodyPr vert="horz" wrap="square" lIns="91440" tIns="45720" rIns="91440" bIns="45720" numCol="1" anchor="t" anchorCtr="0" compatLnSpc="1"/>
          <a:lstStyle/>
          <a:p>
            <a:endParaRPr lang="zh-CN" altLang="en-US" sz="1600">
              <a:solidFill>
                <a:schemeClr val="bg1"/>
              </a:solidFill>
            </a:endParaRPr>
          </a:p>
        </p:txBody>
      </p:sp>
      <p:sp>
        <p:nvSpPr>
          <p:cNvPr id="112" name="TextBox 111"/>
          <p:cNvSpPr txBox="1"/>
          <p:nvPr/>
        </p:nvSpPr>
        <p:spPr>
          <a:xfrm>
            <a:off x="3237936" y="3385904"/>
            <a:ext cx="969036"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600" b="1" dirty="0"/>
              <a:t>Add to</a:t>
            </a:r>
            <a:endParaRPr lang="en-US" altLang="zh-CN" sz="1600" b="1" dirty="0"/>
          </a:p>
          <a:p>
            <a:pPr algn="ctr"/>
            <a:r>
              <a:rPr lang="zh-CN" altLang="en-US" sz="1600" b="1" dirty="0"/>
              <a:t>Keyword</a:t>
            </a:r>
          </a:p>
        </p:txBody>
      </p:sp>
      <p:sp>
        <p:nvSpPr>
          <p:cNvPr id="113" name="淘宝网Chenying0907出品 5"/>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7C873"/>
          </a:solidFill>
          <a:ln w="9525" cap="flat">
            <a:noFill/>
            <a:prstDash val="solid"/>
            <a:miter lim="800000"/>
          </a:ln>
        </p:spPr>
        <p:txBody>
          <a:bodyPr vert="horz" wrap="square" lIns="91440" tIns="45720" rIns="91440" bIns="45720" numCol="1" anchor="t" anchorCtr="0" compatLnSpc="1"/>
          <a:lstStyle/>
          <a:p>
            <a:endParaRPr lang="zh-CN" altLang="en-US" sz="1600">
              <a:solidFill>
                <a:schemeClr val="bg1"/>
              </a:solidFill>
            </a:endParaRPr>
          </a:p>
        </p:txBody>
      </p:sp>
      <p:sp>
        <p:nvSpPr>
          <p:cNvPr id="114" name="淘宝网Chenying0907出品 5"/>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7C873"/>
          </a:solidFill>
          <a:ln w="9525" cap="flat">
            <a:noFill/>
            <a:prstDash val="solid"/>
            <a:miter lim="800000"/>
          </a:ln>
        </p:spPr>
        <p:txBody>
          <a:bodyPr vert="horz" wrap="square" lIns="91440" tIns="45720" rIns="91440" bIns="45720" numCol="1" anchor="t" anchorCtr="0" compatLnSpc="1"/>
          <a:lstStyle/>
          <a:p>
            <a:endParaRPr lang="zh-CN" altLang="en-US" sz="1600">
              <a:solidFill>
                <a:schemeClr val="bg1"/>
              </a:solidFill>
            </a:endParaRPr>
          </a:p>
        </p:txBody>
      </p:sp>
      <p:sp>
        <p:nvSpPr>
          <p:cNvPr id="115" name="淘宝网Chenying0907出品 5"/>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1D153"/>
          </a:solidFill>
          <a:ln w="9525" cap="flat">
            <a:noFill/>
            <a:prstDash val="solid"/>
            <a:miter lim="800000"/>
          </a:ln>
        </p:spPr>
        <p:txBody>
          <a:bodyPr vert="horz" wrap="square" lIns="91440" tIns="45720" rIns="91440" bIns="45720" numCol="1" anchor="t" anchorCtr="0" compatLnSpc="1"/>
          <a:lstStyle/>
          <a:p>
            <a:endParaRPr lang="zh-CN" altLang="en-US" sz="1600">
              <a:solidFill>
                <a:schemeClr val="bg1"/>
              </a:solidFill>
            </a:endParaRPr>
          </a:p>
        </p:txBody>
      </p:sp>
      <p:sp>
        <p:nvSpPr>
          <p:cNvPr id="116" name="TextBox 115"/>
          <p:cNvSpPr txBox="1"/>
          <p:nvPr/>
        </p:nvSpPr>
        <p:spPr>
          <a:xfrm>
            <a:off x="1660400" y="3385904"/>
            <a:ext cx="969036"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600" b="1" dirty="0"/>
              <a:t>Add to</a:t>
            </a:r>
            <a:endParaRPr lang="en-US" altLang="zh-CN" sz="1600" b="1" dirty="0"/>
          </a:p>
          <a:p>
            <a:pPr algn="ctr"/>
            <a:r>
              <a:rPr lang="zh-CN" altLang="en-US" sz="1600" b="1" dirty="0"/>
              <a:t>Keyword</a:t>
            </a:r>
          </a:p>
        </p:txBody>
      </p:sp>
      <p:sp>
        <p:nvSpPr>
          <p:cNvPr id="117" name="TextBox 116"/>
          <p:cNvSpPr txBox="1"/>
          <p:nvPr/>
        </p:nvSpPr>
        <p:spPr>
          <a:xfrm>
            <a:off x="4848504" y="3385904"/>
            <a:ext cx="969036"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600" b="1" dirty="0"/>
              <a:t>Add to</a:t>
            </a:r>
            <a:endParaRPr lang="en-US" altLang="zh-CN" sz="1600" b="1" dirty="0"/>
          </a:p>
          <a:p>
            <a:pPr algn="ctr"/>
            <a:r>
              <a:rPr lang="zh-CN" altLang="en-US" sz="1600" b="1" dirty="0"/>
              <a:t>Keyword</a:t>
            </a:r>
          </a:p>
        </p:txBody>
      </p:sp>
      <p:sp>
        <p:nvSpPr>
          <p:cNvPr id="118" name="TextBox 117"/>
          <p:cNvSpPr txBox="1"/>
          <p:nvPr/>
        </p:nvSpPr>
        <p:spPr>
          <a:xfrm>
            <a:off x="6442556" y="3385904"/>
            <a:ext cx="969036"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600" b="1" dirty="0"/>
              <a:t>Add to</a:t>
            </a:r>
            <a:endParaRPr lang="en-US" altLang="zh-CN" sz="1600" b="1" dirty="0"/>
          </a:p>
          <a:p>
            <a:pPr algn="ctr"/>
            <a:r>
              <a:rPr lang="zh-CN" altLang="en-US" sz="1600" b="1" dirty="0"/>
              <a:t>Keyword</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ppt_w</p:attrName>
                                        </p:attrNameLst>
                                      </p:cBhvr>
                                      <p:tavLst>
                                        <p:tav tm="0">
                                          <p:val>
                                            <p:fltVal val="0"/>
                                          </p:val>
                                        </p:tav>
                                        <p:tav tm="100000">
                                          <p:val>
                                            <p:strVal val="#ppt_w"/>
                                          </p:val>
                                        </p:tav>
                                      </p:tavLst>
                                    </p:anim>
                                    <p:anim calcmode="lin" valueType="num">
                                      <p:cBhvr>
                                        <p:cTn id="8" dur="500" fill="hold"/>
                                        <p:tgtEl>
                                          <p:spTgt spid="109"/>
                                        </p:tgtEl>
                                        <p:attrNameLst>
                                          <p:attrName>ppt_h</p:attrName>
                                        </p:attrNameLst>
                                      </p:cBhvr>
                                      <p:tavLst>
                                        <p:tav tm="0">
                                          <p:val>
                                            <p:fltVal val="0"/>
                                          </p:val>
                                        </p:tav>
                                        <p:tav tm="100000">
                                          <p:val>
                                            <p:strVal val="#ppt_h"/>
                                          </p:val>
                                        </p:tav>
                                      </p:tavLst>
                                    </p:anim>
                                    <p:animEffect transition="in" filter="fade">
                                      <p:cBhvr>
                                        <p:cTn id="9" dur="500"/>
                                        <p:tgtEl>
                                          <p:spTgt spid="109"/>
                                        </p:tgtEl>
                                      </p:cBhvr>
                                    </p:animEffect>
                                    <p:anim calcmode="lin" valueType="num">
                                      <p:cBhvr>
                                        <p:cTn id="10" dur="500" fill="hold"/>
                                        <p:tgtEl>
                                          <p:spTgt spid="109"/>
                                        </p:tgtEl>
                                        <p:attrNameLst>
                                          <p:attrName>ppt_x</p:attrName>
                                        </p:attrNameLst>
                                      </p:cBhvr>
                                      <p:tavLst>
                                        <p:tav tm="0">
                                          <p:val>
                                            <p:fltVal val="0.5"/>
                                          </p:val>
                                        </p:tav>
                                        <p:tav tm="100000">
                                          <p:val>
                                            <p:strVal val="#ppt_x"/>
                                          </p:val>
                                        </p:tav>
                                      </p:tavLst>
                                    </p:anim>
                                    <p:anim calcmode="lin" valueType="num">
                                      <p:cBhvr>
                                        <p:cTn id="11" dur="500" fill="hold"/>
                                        <p:tgtEl>
                                          <p:spTgt spid="109"/>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10"/>
                                        </p:tgtEl>
                                        <p:attrNameLst>
                                          <p:attrName>style.visibility</p:attrName>
                                        </p:attrNameLst>
                                      </p:cBhvr>
                                      <p:to>
                                        <p:strVal val="visible"/>
                                      </p:to>
                                    </p:set>
                                    <p:anim calcmode="lin" valueType="num">
                                      <p:cBhvr>
                                        <p:cTn id="14" dur="500" fill="hold"/>
                                        <p:tgtEl>
                                          <p:spTgt spid="110"/>
                                        </p:tgtEl>
                                        <p:attrNameLst>
                                          <p:attrName>ppt_w</p:attrName>
                                        </p:attrNameLst>
                                      </p:cBhvr>
                                      <p:tavLst>
                                        <p:tav tm="0">
                                          <p:val>
                                            <p:fltVal val="0"/>
                                          </p:val>
                                        </p:tav>
                                        <p:tav tm="100000">
                                          <p:val>
                                            <p:strVal val="#ppt_w"/>
                                          </p:val>
                                        </p:tav>
                                      </p:tavLst>
                                    </p:anim>
                                    <p:anim calcmode="lin" valueType="num">
                                      <p:cBhvr>
                                        <p:cTn id="15" dur="500" fill="hold"/>
                                        <p:tgtEl>
                                          <p:spTgt spid="110"/>
                                        </p:tgtEl>
                                        <p:attrNameLst>
                                          <p:attrName>ppt_h</p:attrName>
                                        </p:attrNameLst>
                                      </p:cBhvr>
                                      <p:tavLst>
                                        <p:tav tm="0">
                                          <p:val>
                                            <p:fltVal val="0"/>
                                          </p:val>
                                        </p:tav>
                                        <p:tav tm="100000">
                                          <p:val>
                                            <p:strVal val="#ppt_h"/>
                                          </p:val>
                                        </p:tav>
                                      </p:tavLst>
                                    </p:anim>
                                    <p:animEffect transition="in" filter="fade">
                                      <p:cBhvr>
                                        <p:cTn id="16" dur="500"/>
                                        <p:tgtEl>
                                          <p:spTgt spid="110"/>
                                        </p:tgtEl>
                                      </p:cBhvr>
                                    </p:animEffect>
                                    <p:anim calcmode="lin" valueType="num">
                                      <p:cBhvr>
                                        <p:cTn id="17" dur="500" fill="hold"/>
                                        <p:tgtEl>
                                          <p:spTgt spid="110"/>
                                        </p:tgtEl>
                                        <p:attrNameLst>
                                          <p:attrName>ppt_x</p:attrName>
                                        </p:attrNameLst>
                                      </p:cBhvr>
                                      <p:tavLst>
                                        <p:tav tm="0">
                                          <p:val>
                                            <p:fltVal val="0.5"/>
                                          </p:val>
                                        </p:tav>
                                        <p:tav tm="100000">
                                          <p:val>
                                            <p:strVal val="#ppt_x"/>
                                          </p:val>
                                        </p:tav>
                                      </p:tavLst>
                                    </p:anim>
                                    <p:anim calcmode="lin" valueType="num">
                                      <p:cBhvr>
                                        <p:cTn id="18" dur="500" fill="hold"/>
                                        <p:tgtEl>
                                          <p:spTgt spid="110"/>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up)">
                                      <p:cBhvr>
                                        <p:cTn id="26" dur="500"/>
                                        <p:tgtEl>
                                          <p:spTgt spid="108"/>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500"/>
                                        <p:tgtEl>
                                          <p:spTgt spid="1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fade">
                                      <p:cBhvr>
                                        <p:cTn id="33" dur="500"/>
                                        <p:tgtEl>
                                          <p:spTgt spid="116"/>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111"/>
                                        </p:tgtEl>
                                        <p:attrNameLst>
                                          <p:attrName>style.visibility</p:attrName>
                                        </p:attrNameLst>
                                      </p:cBhvr>
                                      <p:to>
                                        <p:strVal val="visible"/>
                                      </p:to>
                                    </p:set>
                                    <p:animEffect transition="in" filter="fade">
                                      <p:cBhvr>
                                        <p:cTn id="36" dur="500"/>
                                        <p:tgtEl>
                                          <p:spTgt spid="111"/>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112"/>
                                        </p:tgtEl>
                                        <p:attrNameLst>
                                          <p:attrName>style.visibility</p:attrName>
                                        </p:attrNameLst>
                                      </p:cBhvr>
                                      <p:to>
                                        <p:strVal val="visible"/>
                                      </p:to>
                                    </p:set>
                                    <p:animEffect transition="in" filter="fade">
                                      <p:cBhvr>
                                        <p:cTn id="39" dur="500"/>
                                        <p:tgtEl>
                                          <p:spTgt spid="112"/>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500"/>
                                        <p:tgtEl>
                                          <p:spTgt spid="114"/>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17"/>
                                        </p:tgtEl>
                                        <p:attrNameLst>
                                          <p:attrName>style.visibility</p:attrName>
                                        </p:attrNameLst>
                                      </p:cBhvr>
                                      <p:to>
                                        <p:strVal val="visible"/>
                                      </p:to>
                                    </p:set>
                                    <p:animEffect transition="in" filter="fade">
                                      <p:cBhvr>
                                        <p:cTn id="45" dur="500"/>
                                        <p:tgtEl>
                                          <p:spTgt spid="117"/>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5"/>
                                        </p:tgtEl>
                                        <p:attrNameLst>
                                          <p:attrName>style.visibility</p:attrName>
                                        </p:attrNameLst>
                                      </p:cBhvr>
                                      <p:to>
                                        <p:strVal val="visible"/>
                                      </p:to>
                                    </p:set>
                                    <p:animEffect transition="in" filter="fade">
                                      <p:cBhvr>
                                        <p:cTn id="48" dur="500"/>
                                        <p:tgtEl>
                                          <p:spTgt spid="115"/>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p:bldP spid="109" grpId="0" animBg="1"/>
      <p:bldP spid="110" grpId="0" animBg="1"/>
      <p:bldP spid="111" grpId="0" animBg="1"/>
      <p:bldP spid="112" grpId="0"/>
      <p:bldP spid="113" grpId="0" animBg="1"/>
      <p:bldP spid="114" grpId="0" animBg="1"/>
      <p:bldP spid="115" grpId="0" animBg="1"/>
      <p:bldP spid="116" grpId="0"/>
      <p:bldP spid="117" grpId="0"/>
      <p:bldP spid="1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81"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82"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83"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84"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85"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86" name="Shape 1794"/>
          <p:cNvSpPr/>
          <p:nvPr/>
        </p:nvSpPr>
        <p:spPr>
          <a:xfrm>
            <a:off x="786436" y="2516515"/>
            <a:ext cx="1419101" cy="441752"/>
          </a:xfrm>
          <a:prstGeom prst="roundRect">
            <a:avLst>
              <a:gd name="adj" fmla="val 50000"/>
            </a:avLst>
          </a:prstGeom>
          <a:solidFill>
            <a:srgbClr val="72CD4F"/>
          </a:solidFill>
          <a:ln w="12700">
            <a:miter lim="400000"/>
          </a:ln>
        </p:spPr>
        <p:txBody>
          <a:bodyPr lIns="14288" tIns="14288" rIns="14288" bIns="14288" anchor="ctr"/>
          <a:lstStyle/>
          <a:p>
            <a:pPr lvl="0"/>
            <a:endParaRPr sz="1300"/>
          </a:p>
        </p:txBody>
      </p:sp>
      <p:sp>
        <p:nvSpPr>
          <p:cNvPr id="87" name="Shape 1796"/>
          <p:cNvSpPr/>
          <p:nvPr/>
        </p:nvSpPr>
        <p:spPr>
          <a:xfrm>
            <a:off x="2333322" y="2516515"/>
            <a:ext cx="1419101" cy="441752"/>
          </a:xfrm>
          <a:prstGeom prst="roundRect">
            <a:avLst>
              <a:gd name="adj" fmla="val 50000"/>
            </a:avLst>
          </a:prstGeom>
          <a:solidFill>
            <a:srgbClr val="B1D153"/>
          </a:solidFill>
          <a:ln w="12700">
            <a:miter lim="400000"/>
          </a:ln>
        </p:spPr>
        <p:txBody>
          <a:bodyPr lIns="14288" tIns="14288" rIns="14288" bIns="14288" anchor="ctr"/>
          <a:lstStyle/>
          <a:p>
            <a:pPr lvl="0"/>
            <a:endParaRPr sz="1300"/>
          </a:p>
        </p:txBody>
      </p:sp>
      <p:sp>
        <p:nvSpPr>
          <p:cNvPr id="88" name="Shape 1798"/>
          <p:cNvSpPr/>
          <p:nvPr/>
        </p:nvSpPr>
        <p:spPr>
          <a:xfrm>
            <a:off x="3869332" y="2516515"/>
            <a:ext cx="1419101" cy="441752"/>
          </a:xfrm>
          <a:prstGeom prst="roundRect">
            <a:avLst>
              <a:gd name="adj" fmla="val 50000"/>
            </a:avLst>
          </a:prstGeom>
          <a:solidFill>
            <a:srgbClr val="72CD4F"/>
          </a:solidFill>
          <a:ln w="12700">
            <a:miter lim="400000"/>
          </a:ln>
        </p:spPr>
        <p:txBody>
          <a:bodyPr lIns="14288" tIns="14288" rIns="14288" bIns="14288" anchor="ctr"/>
          <a:lstStyle/>
          <a:p>
            <a:pPr lvl="0"/>
            <a:endParaRPr sz="1300"/>
          </a:p>
        </p:txBody>
      </p:sp>
      <p:sp>
        <p:nvSpPr>
          <p:cNvPr id="89" name="Shape 1800"/>
          <p:cNvSpPr/>
          <p:nvPr/>
        </p:nvSpPr>
        <p:spPr>
          <a:xfrm>
            <a:off x="5385871" y="2516515"/>
            <a:ext cx="1419101" cy="441752"/>
          </a:xfrm>
          <a:prstGeom prst="roundRect">
            <a:avLst>
              <a:gd name="adj" fmla="val 50000"/>
            </a:avLst>
          </a:prstGeom>
          <a:solidFill>
            <a:srgbClr val="B1D153"/>
          </a:solidFill>
          <a:ln w="12700">
            <a:miter lim="400000"/>
          </a:ln>
        </p:spPr>
        <p:txBody>
          <a:bodyPr lIns="14288" tIns="14288" rIns="14288" bIns="14288" anchor="ctr"/>
          <a:lstStyle/>
          <a:p>
            <a:pPr lvl="0"/>
            <a:endParaRPr sz="1300"/>
          </a:p>
        </p:txBody>
      </p:sp>
      <p:sp>
        <p:nvSpPr>
          <p:cNvPr id="90" name="Shape 1802"/>
          <p:cNvSpPr/>
          <p:nvPr/>
        </p:nvSpPr>
        <p:spPr>
          <a:xfrm>
            <a:off x="6920708" y="2516515"/>
            <a:ext cx="1419101" cy="441752"/>
          </a:xfrm>
          <a:prstGeom prst="roundRect">
            <a:avLst>
              <a:gd name="adj" fmla="val 50000"/>
            </a:avLst>
          </a:prstGeom>
          <a:solidFill>
            <a:srgbClr val="72CD4F"/>
          </a:solidFill>
          <a:ln w="12700">
            <a:miter lim="400000"/>
          </a:ln>
        </p:spPr>
        <p:txBody>
          <a:bodyPr lIns="14288" tIns="14288" rIns="14288" bIns="14288" anchor="ctr"/>
          <a:lstStyle/>
          <a:p>
            <a:pPr lvl="0"/>
            <a:endParaRPr sz="1300"/>
          </a:p>
        </p:txBody>
      </p:sp>
      <p:sp>
        <p:nvSpPr>
          <p:cNvPr id="91" name="Shape 1805"/>
          <p:cNvSpPr/>
          <p:nvPr/>
        </p:nvSpPr>
        <p:spPr>
          <a:xfrm>
            <a:off x="1688468" y="3272419"/>
            <a:ext cx="5806032" cy="1013135"/>
          </a:xfrm>
          <a:prstGeom prst="roundRect">
            <a:avLst>
              <a:gd name="adj" fmla="val 50000"/>
            </a:avLst>
          </a:prstGeom>
          <a:solidFill>
            <a:srgbClr val="B1D153"/>
          </a:solidFill>
          <a:ln w="12700">
            <a:solidFill>
              <a:srgbClr val="A6AAA9"/>
            </a:solidFill>
            <a:miter lim="400000"/>
          </a:ln>
        </p:spPr>
        <p:txBody>
          <a:bodyPr lIns="14288" tIns="14288" rIns="14288" bIns="14288" anchor="ctr"/>
          <a:lstStyle/>
          <a:p>
            <a:pPr lvl="0"/>
            <a:endParaRPr sz="1300"/>
          </a:p>
        </p:txBody>
      </p:sp>
      <p:grpSp>
        <p:nvGrpSpPr>
          <p:cNvPr id="92" name="Group 33"/>
          <p:cNvGrpSpPr/>
          <p:nvPr/>
        </p:nvGrpSpPr>
        <p:grpSpPr>
          <a:xfrm>
            <a:off x="4144806" y="1272612"/>
            <a:ext cx="893356" cy="893356"/>
            <a:chOff x="5526407" y="1696816"/>
            <a:chExt cx="1191141" cy="1191141"/>
          </a:xfrm>
        </p:grpSpPr>
        <p:sp>
          <p:nvSpPr>
            <p:cNvPr id="93"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873"/>
            </a:solidFill>
            <a:ln w="12700">
              <a:miter lim="400000"/>
            </a:ln>
          </p:spPr>
          <p:txBody>
            <a:bodyPr lIns="19050" tIns="19050" rIns="19050" bIns="19050" anchor="ctr"/>
            <a:lstStyle/>
            <a:p>
              <a:pPr lvl="0"/>
              <a:endParaRPr sz="1300"/>
            </a:p>
          </p:txBody>
        </p:sp>
        <p:sp>
          <p:nvSpPr>
            <p:cNvPr id="94"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95"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itchFamily="34" charset="-122"/>
                <a:ea typeface="微软雅黑" pitchFamily="34" charset="-122"/>
              </a:rPr>
              <a:t>Write the content in detail</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96"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itchFamily="34" charset="-122"/>
                <a:ea typeface="微软雅黑" pitchFamily="34" charset="-122"/>
              </a:rPr>
              <a:t>Title</a:t>
            </a:r>
            <a:endParaRPr lang="en-GB" altLang="zh-CN" sz="1200" b="1" dirty="0">
              <a:solidFill>
                <a:schemeClr val="bg1"/>
              </a:solidFill>
              <a:latin typeface="微软雅黑" pitchFamily="34" charset="-122"/>
              <a:ea typeface="微软雅黑" pitchFamily="34" charset="-122"/>
            </a:endParaRPr>
          </a:p>
        </p:txBody>
      </p:sp>
      <p:sp>
        <p:nvSpPr>
          <p:cNvPr id="97" name="Text Placeholder 3"/>
          <p:cNvSpPr txBox="1"/>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itchFamily="34" charset="-122"/>
                <a:ea typeface="微软雅黑" pitchFamily="34" charset="-122"/>
              </a:rPr>
              <a:t>Title</a:t>
            </a:r>
            <a:endParaRPr lang="en-GB" altLang="zh-CN" sz="1200" b="1" dirty="0">
              <a:solidFill>
                <a:schemeClr val="bg1"/>
              </a:solidFill>
              <a:latin typeface="微软雅黑" pitchFamily="34" charset="-122"/>
              <a:ea typeface="微软雅黑" pitchFamily="34" charset="-122"/>
            </a:endParaRPr>
          </a:p>
        </p:txBody>
      </p:sp>
      <p:sp>
        <p:nvSpPr>
          <p:cNvPr id="98" name="Text Placeholder 3"/>
          <p:cNvSpPr txBox="1"/>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itchFamily="34" charset="-122"/>
                <a:ea typeface="微软雅黑" pitchFamily="34" charset="-122"/>
              </a:rPr>
              <a:t>Title</a:t>
            </a:r>
            <a:endParaRPr lang="en-GB" altLang="zh-CN" sz="1200" b="1" dirty="0">
              <a:solidFill>
                <a:schemeClr val="bg1"/>
              </a:solidFill>
              <a:latin typeface="微软雅黑" pitchFamily="34" charset="-122"/>
              <a:ea typeface="微软雅黑" pitchFamily="34" charset="-122"/>
            </a:endParaRPr>
          </a:p>
        </p:txBody>
      </p:sp>
      <p:sp>
        <p:nvSpPr>
          <p:cNvPr id="99" name="Text Placeholder 3"/>
          <p:cNvSpPr txBox="1"/>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itchFamily="34" charset="-122"/>
                <a:ea typeface="微软雅黑" pitchFamily="34" charset="-122"/>
              </a:rPr>
              <a:t>Title</a:t>
            </a:r>
            <a:endParaRPr lang="en-GB" altLang="zh-CN" sz="1200" b="1" dirty="0">
              <a:solidFill>
                <a:schemeClr val="bg1"/>
              </a:solidFill>
              <a:latin typeface="微软雅黑" pitchFamily="34" charset="-122"/>
              <a:ea typeface="微软雅黑" pitchFamily="34" charset="-122"/>
            </a:endParaRPr>
          </a:p>
        </p:txBody>
      </p:sp>
      <p:sp>
        <p:nvSpPr>
          <p:cNvPr id="100" name="Text Placeholder 3"/>
          <p:cNvSpPr txBox="1"/>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itchFamily="34" charset="-122"/>
                <a:ea typeface="微软雅黑" pitchFamily="34" charset="-122"/>
              </a:rPr>
              <a:t>Title</a:t>
            </a:r>
            <a:endParaRPr lang="en-GB" altLang="zh-CN" sz="1200" b="1" dirty="0">
              <a:solidFill>
                <a:schemeClr val="bg1"/>
              </a:solidFill>
              <a:latin typeface="微软雅黑" pitchFamily="34" charset="-122"/>
              <a:ea typeface="微软雅黑" pitchFamily="34" charset="-122"/>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Effect transition="in" filter="fade">
                                      <p:cBhvr>
                                        <p:cTn id="9" dur="500"/>
                                        <p:tgtEl>
                                          <p:spTgt spid="9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wipe(up)">
                                      <p:cBhvr>
                                        <p:cTn id="13" dur="300"/>
                                        <p:tgtEl>
                                          <p:spTgt spid="8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500"/>
                                        <p:tgtEl>
                                          <p:spTgt spid="99"/>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wipe(up)">
                                      <p:cBhvr>
                                        <p:cTn id="24" dur="300"/>
                                        <p:tgtEl>
                                          <p:spTgt spid="8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6">
                                            <p:txEl>
                                              <p:pRg st="0" end="0"/>
                                            </p:txEl>
                                          </p:spTgt>
                                        </p:tgtEl>
                                        <p:attrNameLst>
                                          <p:attrName>style.visibility</p:attrName>
                                        </p:attrNameLst>
                                      </p:cBhvr>
                                      <p:to>
                                        <p:strVal val="visible"/>
                                      </p:to>
                                    </p:set>
                                    <p:animEffect transition="in" filter="fade">
                                      <p:cBhvr>
                                        <p:cTn id="31" dur="500"/>
                                        <p:tgtEl>
                                          <p:spTgt spid="96">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up)">
                                      <p:cBhvr>
                                        <p:cTn id="35" dur="300"/>
                                        <p:tgtEl>
                                          <p:spTgt spid="81"/>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500"/>
                                        <p:tgtEl>
                                          <p:spTgt spid="9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wipe(up)">
                                      <p:cBhvr>
                                        <p:cTn id="46" dur="300"/>
                                        <p:tgtEl>
                                          <p:spTgt spid="83"/>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500"/>
                                        <p:tgtEl>
                                          <p:spTgt spid="98"/>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ipe(up)">
                                      <p:cBhvr>
                                        <p:cTn id="57" dur="300"/>
                                        <p:tgtEl>
                                          <p:spTgt spid="8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par>
                          <p:cTn id="65" fill="hold">
                            <p:stCondLst>
                              <p:cond delay="5500"/>
                            </p:stCondLst>
                            <p:childTnLst>
                              <p:par>
                                <p:cTn id="66" presetID="53" presetClass="entr" presetSubtype="528" fill="hold" grpId="0" nodeType="afterEffect">
                                  <p:stCondLst>
                                    <p:cond delay="0"/>
                                  </p:stCondLst>
                                  <p:childTnLst>
                                    <p:set>
                                      <p:cBhvr>
                                        <p:cTn id="67" dur="1" fill="hold">
                                          <p:stCondLst>
                                            <p:cond delay="0"/>
                                          </p:stCondLst>
                                        </p:cTn>
                                        <p:tgtEl>
                                          <p:spTgt spid="91"/>
                                        </p:tgtEl>
                                        <p:attrNameLst>
                                          <p:attrName>style.visibility</p:attrName>
                                        </p:attrNameLst>
                                      </p:cBhvr>
                                      <p:to>
                                        <p:strVal val="visible"/>
                                      </p:to>
                                    </p:set>
                                    <p:anim calcmode="lin" valueType="num">
                                      <p:cBhvr>
                                        <p:cTn id="68" dur="500" fill="hold"/>
                                        <p:tgtEl>
                                          <p:spTgt spid="91"/>
                                        </p:tgtEl>
                                        <p:attrNameLst>
                                          <p:attrName>ppt_w</p:attrName>
                                        </p:attrNameLst>
                                      </p:cBhvr>
                                      <p:tavLst>
                                        <p:tav tm="0">
                                          <p:val>
                                            <p:fltVal val="0"/>
                                          </p:val>
                                        </p:tav>
                                        <p:tav tm="100000">
                                          <p:val>
                                            <p:strVal val="#ppt_w"/>
                                          </p:val>
                                        </p:tav>
                                      </p:tavLst>
                                    </p:anim>
                                    <p:anim calcmode="lin" valueType="num">
                                      <p:cBhvr>
                                        <p:cTn id="69" dur="500" fill="hold"/>
                                        <p:tgtEl>
                                          <p:spTgt spid="91"/>
                                        </p:tgtEl>
                                        <p:attrNameLst>
                                          <p:attrName>ppt_h</p:attrName>
                                        </p:attrNameLst>
                                      </p:cBhvr>
                                      <p:tavLst>
                                        <p:tav tm="0">
                                          <p:val>
                                            <p:fltVal val="0"/>
                                          </p:val>
                                        </p:tav>
                                        <p:tav tm="100000">
                                          <p:val>
                                            <p:strVal val="#ppt_h"/>
                                          </p:val>
                                        </p:tav>
                                      </p:tavLst>
                                    </p:anim>
                                    <p:animEffect transition="in" filter="fade">
                                      <p:cBhvr>
                                        <p:cTn id="70" dur="500"/>
                                        <p:tgtEl>
                                          <p:spTgt spid="91"/>
                                        </p:tgtEl>
                                      </p:cBhvr>
                                    </p:animEffect>
                                    <p:anim calcmode="lin" valueType="num">
                                      <p:cBhvr>
                                        <p:cTn id="71" dur="500" fill="hold"/>
                                        <p:tgtEl>
                                          <p:spTgt spid="91"/>
                                        </p:tgtEl>
                                        <p:attrNameLst>
                                          <p:attrName>ppt_x</p:attrName>
                                        </p:attrNameLst>
                                      </p:cBhvr>
                                      <p:tavLst>
                                        <p:tav tm="0">
                                          <p:val>
                                            <p:fltVal val="0.5"/>
                                          </p:val>
                                        </p:tav>
                                        <p:tav tm="100000">
                                          <p:val>
                                            <p:strVal val="#ppt_x"/>
                                          </p:val>
                                        </p:tav>
                                      </p:tavLst>
                                    </p:anim>
                                    <p:anim calcmode="lin" valueType="num">
                                      <p:cBhvr>
                                        <p:cTn id="72" dur="500" fill="hold"/>
                                        <p:tgtEl>
                                          <p:spTgt spid="91"/>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5"/>
                                        </p:tgtEl>
                                        <p:attrNameLst>
                                          <p:attrName>style.visibility</p:attrName>
                                        </p:attrNameLst>
                                      </p:cBhvr>
                                      <p:to>
                                        <p:strVal val="visible"/>
                                      </p:to>
                                    </p:set>
                                    <p:anim calcmode="lin" valueType="num">
                                      <p:cBhvr>
                                        <p:cTn id="75" dur="500" fill="hold"/>
                                        <p:tgtEl>
                                          <p:spTgt spid="95"/>
                                        </p:tgtEl>
                                        <p:attrNameLst>
                                          <p:attrName>ppt_w</p:attrName>
                                        </p:attrNameLst>
                                      </p:cBhvr>
                                      <p:tavLst>
                                        <p:tav tm="0">
                                          <p:val>
                                            <p:fltVal val="0"/>
                                          </p:val>
                                        </p:tav>
                                        <p:tav tm="100000">
                                          <p:val>
                                            <p:strVal val="#ppt_w"/>
                                          </p:val>
                                        </p:tav>
                                      </p:tavLst>
                                    </p:anim>
                                    <p:anim calcmode="lin" valueType="num">
                                      <p:cBhvr>
                                        <p:cTn id="76" dur="500" fill="hold"/>
                                        <p:tgtEl>
                                          <p:spTgt spid="95"/>
                                        </p:tgtEl>
                                        <p:attrNameLst>
                                          <p:attrName>ppt_h</p:attrName>
                                        </p:attrNameLst>
                                      </p:cBhvr>
                                      <p:tavLst>
                                        <p:tav tm="0">
                                          <p:val>
                                            <p:fltVal val="0"/>
                                          </p:val>
                                        </p:tav>
                                        <p:tav tm="100000">
                                          <p:val>
                                            <p:strVal val="#ppt_h"/>
                                          </p:val>
                                        </p:tav>
                                      </p:tavLst>
                                    </p:anim>
                                    <p:animEffect transition="in" filter="fade">
                                      <p:cBhvr>
                                        <p:cTn id="77" dur="500"/>
                                        <p:tgtEl>
                                          <p:spTgt spid="95"/>
                                        </p:tgtEl>
                                      </p:cBhvr>
                                    </p:animEffect>
                                    <p:anim calcmode="lin" valueType="num">
                                      <p:cBhvr>
                                        <p:cTn id="78" dur="500" fill="hold"/>
                                        <p:tgtEl>
                                          <p:spTgt spid="95"/>
                                        </p:tgtEl>
                                        <p:attrNameLst>
                                          <p:attrName>ppt_x</p:attrName>
                                        </p:attrNameLst>
                                      </p:cBhvr>
                                      <p:tavLst>
                                        <p:tav tm="0">
                                          <p:val>
                                            <p:fltVal val="0.5"/>
                                          </p:val>
                                        </p:tav>
                                        <p:tav tm="100000">
                                          <p:val>
                                            <p:strVal val="#ppt_x"/>
                                          </p:val>
                                        </p:tav>
                                      </p:tavLst>
                                    </p:anim>
                                    <p:anim calcmode="lin" valueType="num">
                                      <p:cBhvr>
                                        <p:cTn id="79" dur="500" fill="hold"/>
                                        <p:tgtEl>
                                          <p:spTgt spid="9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5" grpId="0"/>
      <p:bldP spid="96" grpId="0" build="p"/>
      <p:bldP spid="97" grpId="0"/>
      <p:bldP spid="98" grpId="0"/>
      <p:bldP spid="99"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17" name="Shape 3883"/>
          <p:cNvSpPr/>
          <p:nvPr/>
        </p:nvSpPr>
        <p:spPr>
          <a:xfrm>
            <a:off x="1083869" y="1633450"/>
            <a:ext cx="7003405" cy="451901"/>
          </a:xfrm>
          <a:prstGeom prst="roundRect">
            <a:avLst>
              <a:gd name="adj" fmla="val 50000"/>
            </a:avLst>
          </a:prstGeom>
          <a:solidFill>
            <a:srgbClr val="CEB966"/>
          </a:solidFill>
          <a:ln w="12700" cap="flat">
            <a:noFill/>
            <a:miter lim="400000"/>
          </a:ln>
          <a:effectLst/>
        </p:spPr>
        <p:txBody>
          <a:bodyPr wrap="square" lIns="14288" tIns="14288" rIns="14288" bIns="14288" numCol="1" anchor="ctr">
            <a:noAutofit/>
          </a:bodyPr>
          <a:lstStyle/>
          <a:p>
            <a:pPr lvl="0"/>
            <a:endParaRPr sz="1300"/>
          </a:p>
        </p:txBody>
      </p:sp>
      <p:sp>
        <p:nvSpPr>
          <p:cNvPr id="18" name="Shape 3885"/>
          <p:cNvSpPr/>
          <p:nvPr/>
        </p:nvSpPr>
        <p:spPr>
          <a:xfrm>
            <a:off x="1802414" y="2207982"/>
            <a:ext cx="5583935" cy="353687"/>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Write the content in detail</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0" name="Shape 3886"/>
          <p:cNvSpPr/>
          <p:nvPr/>
        </p:nvSpPr>
        <p:spPr>
          <a:xfrm>
            <a:off x="1083869" y="2864290"/>
            <a:ext cx="7003405" cy="451901"/>
          </a:xfrm>
          <a:prstGeom prst="roundRect">
            <a:avLst>
              <a:gd name="adj" fmla="val 50000"/>
            </a:avLst>
          </a:prstGeom>
          <a:solidFill>
            <a:srgbClr val="72CD4F"/>
          </a:solidFill>
          <a:ln w="12700" cap="flat">
            <a:noFill/>
            <a:miter lim="400000"/>
          </a:ln>
          <a:effectLst/>
        </p:spPr>
        <p:txBody>
          <a:bodyPr wrap="square" lIns="14288" tIns="14288" rIns="14288" bIns="14288" numCol="1" anchor="ctr">
            <a:noAutofit/>
          </a:bodyPr>
          <a:lstStyle/>
          <a:p>
            <a:pPr lvl="0"/>
            <a:endParaRPr sz="1300"/>
          </a:p>
        </p:txBody>
      </p:sp>
      <p:sp>
        <p:nvSpPr>
          <p:cNvPr id="21" name="Shape 3888"/>
          <p:cNvSpPr/>
          <p:nvPr/>
        </p:nvSpPr>
        <p:spPr>
          <a:xfrm>
            <a:off x="1802414" y="3438821"/>
            <a:ext cx="5583935" cy="353687"/>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Write the content in detail</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2" name="Text Placeholder 5"/>
          <p:cNvSpPr txBox="1"/>
          <p:nvPr/>
        </p:nvSpPr>
        <p:spPr>
          <a:xfrm>
            <a:off x="3081266" y="1706121"/>
            <a:ext cx="3026229" cy="306559"/>
          </a:xfrm>
          <a:prstGeom prst="rect">
            <a:avLst/>
          </a:prstGeom>
        </p:spPr>
        <p:txBody>
          <a:bodyPr anchor="ct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1400" dirty="0">
                <a:solidFill>
                  <a:srgbClr val="FCFCFC"/>
                </a:solidFill>
                <a:latin typeface="微软雅黑" pitchFamily="34" charset="-122"/>
                <a:ea typeface="微软雅黑" pitchFamily="34" charset="-122"/>
              </a:rPr>
              <a:t>Q1       </a:t>
            </a:r>
            <a:r>
              <a:rPr lang="zh-CN" altLang="en-US" sz="1400" dirty="0">
                <a:solidFill>
                  <a:srgbClr val="FCFCFC"/>
                </a:solidFill>
                <a:latin typeface="微软雅黑" pitchFamily="34" charset="-122"/>
                <a:ea typeface="微软雅黑" pitchFamily="34" charset="-122"/>
              </a:rPr>
              <a:t>Click Enter your question title text content</a:t>
            </a:r>
            <a:r>
              <a:rPr lang="en-US" sz="1400" dirty="0">
                <a:solidFill>
                  <a:srgbClr val="FCFCFC"/>
                </a:solidFill>
                <a:latin typeface="微软雅黑" pitchFamily="34" charset="-122"/>
                <a:ea typeface="微软雅黑" pitchFamily="34" charset="-122"/>
              </a:rPr>
              <a:t> ?</a:t>
            </a:r>
          </a:p>
        </p:txBody>
      </p:sp>
      <p:sp>
        <p:nvSpPr>
          <p:cNvPr id="23" name="Text Placeholder 5"/>
          <p:cNvSpPr txBox="1"/>
          <p:nvPr/>
        </p:nvSpPr>
        <p:spPr>
          <a:xfrm>
            <a:off x="3081266" y="2936961"/>
            <a:ext cx="3026229" cy="306559"/>
          </a:xfrm>
          <a:prstGeom prst="rect">
            <a:avLst/>
          </a:prstGeom>
        </p:spPr>
        <p:txBody>
          <a:bodyPr vert="horz" lIns="0" tIns="0" rIns="0" bIns="0" rtlCol="0" anchor="ctr">
            <a:normAutofit fontScale="92500" lnSpcReduction="20000"/>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itchFamily="34" charset="-122"/>
                <a:ea typeface="微软雅黑" pitchFamily="34" charset="-122"/>
              </a:rPr>
              <a:t>Q2       </a:t>
            </a:r>
            <a:r>
              <a:rPr lang="zh-CN" altLang="en-US" sz="1400" dirty="0">
                <a:solidFill>
                  <a:srgbClr val="FCFCFC"/>
                </a:solidFill>
                <a:latin typeface="微软雅黑" pitchFamily="34" charset="-122"/>
                <a:ea typeface="微软雅黑" pitchFamily="34" charset="-122"/>
              </a:rPr>
              <a:t>Click Enter your question title text content</a:t>
            </a:r>
            <a:r>
              <a:rPr lang="en-US" altLang="zh-CN" sz="1400" dirty="0">
                <a:solidFill>
                  <a:srgbClr val="FCFCFC"/>
                </a:solidFill>
                <a:latin typeface="微软雅黑" pitchFamily="34" charset="-122"/>
                <a:ea typeface="微软雅黑" pitchFamily="34" charset="-122"/>
              </a:rPr>
              <a:t> ?</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outVertical)">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animBg="1"/>
      <p:bldP spid="21" grpId="0"/>
      <p:bldP spid="22"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淘宝网Chenying0907出品 9"/>
          <p:cNvCxnSpPr/>
          <p:nvPr/>
        </p:nvCxnSpPr>
        <p:spPr>
          <a:xfrm>
            <a:off x="899592" y="1536767"/>
            <a:ext cx="58326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0" name="淘宝网Chenying0907出品 49"/>
          <p:cNvGrpSpPr/>
          <p:nvPr/>
        </p:nvGrpSpPr>
        <p:grpSpPr>
          <a:xfrm>
            <a:off x="4571878" y="1000911"/>
            <a:ext cx="414516" cy="414516"/>
            <a:chOff x="3543574" y="4265651"/>
            <a:chExt cx="414516" cy="414516"/>
          </a:xfrm>
        </p:grpSpPr>
        <p:sp>
          <p:nvSpPr>
            <p:cNvPr id="51" name="淘宝网Chenying0907出品 50"/>
            <p:cNvSpPr/>
            <p:nvPr/>
          </p:nvSpPr>
          <p:spPr>
            <a:xfrm>
              <a:off x="3543574" y="4265651"/>
              <a:ext cx="414516" cy="414516"/>
            </a:xfrm>
            <a:prstGeom prst="ellipse">
              <a:avLst/>
            </a:prstGeom>
            <a:solidFill>
              <a:srgbClr val="57C87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52" name="淘宝网Chenying0907出品 51"/>
            <p:cNvGrpSpPr/>
            <p:nvPr/>
          </p:nvGrpSpPr>
          <p:grpSpPr>
            <a:xfrm>
              <a:off x="3629640" y="4325788"/>
              <a:ext cx="259976" cy="261734"/>
              <a:chOff x="5042691" y="2273922"/>
              <a:chExt cx="702937" cy="707690"/>
            </a:xfrm>
            <a:solidFill>
              <a:schemeClr val="bg1"/>
            </a:solidFill>
          </p:grpSpPr>
          <p:sp>
            <p:nvSpPr>
              <p:cNvPr id="53" name="淘宝网Chenying0907出品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 name="淘宝网Chenying0907出品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55" name="淘宝网Chenying0907出品 54"/>
          <p:cNvGrpSpPr/>
          <p:nvPr/>
        </p:nvGrpSpPr>
        <p:grpSpPr>
          <a:xfrm>
            <a:off x="5130429" y="1000911"/>
            <a:ext cx="414516" cy="414516"/>
            <a:chOff x="4102125" y="4265651"/>
            <a:chExt cx="414516" cy="414516"/>
          </a:xfrm>
        </p:grpSpPr>
        <p:sp>
          <p:nvSpPr>
            <p:cNvPr id="56" name="淘宝网Chenying0907出品 55"/>
            <p:cNvSpPr/>
            <p:nvPr/>
          </p:nvSpPr>
          <p:spPr>
            <a:xfrm>
              <a:off x="4102125" y="4265651"/>
              <a:ext cx="414516" cy="414516"/>
            </a:xfrm>
            <a:prstGeom prst="ellipse">
              <a:avLst/>
            </a:prstGeom>
            <a:solidFill>
              <a:srgbClr val="B1D15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57" name="淘宝网Chenying0907出品 56"/>
            <p:cNvGrpSpPr/>
            <p:nvPr/>
          </p:nvGrpSpPr>
          <p:grpSpPr>
            <a:xfrm>
              <a:off x="4199233" y="4358783"/>
              <a:ext cx="238761" cy="198211"/>
              <a:chOff x="3132963" y="3140191"/>
              <a:chExt cx="645573" cy="535933"/>
            </a:xfrm>
            <a:solidFill>
              <a:schemeClr val="bg1"/>
            </a:solidFill>
          </p:grpSpPr>
          <p:sp>
            <p:nvSpPr>
              <p:cNvPr id="58" name="淘宝网Chenying0907出品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9" name="淘宝网Chenying0907出品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淘宝网Chenying0907出品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淘宝网Chenying0907出品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淘宝网Chenying0907出品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淘宝网Chenying0907出品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64" name="淘宝网Chenying0907出品 63"/>
          <p:cNvGrpSpPr/>
          <p:nvPr/>
        </p:nvGrpSpPr>
        <p:grpSpPr>
          <a:xfrm>
            <a:off x="6209790" y="1000911"/>
            <a:ext cx="414516" cy="414516"/>
            <a:chOff x="5181486" y="4265651"/>
            <a:chExt cx="414516" cy="414516"/>
          </a:xfrm>
        </p:grpSpPr>
        <p:sp>
          <p:nvSpPr>
            <p:cNvPr id="65" name="淘宝网Chenying0907出品 64"/>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66" name="淘宝网Chenying0907出品 65"/>
            <p:cNvGrpSpPr/>
            <p:nvPr/>
          </p:nvGrpSpPr>
          <p:grpSpPr>
            <a:xfrm>
              <a:off x="5287222" y="4375239"/>
              <a:ext cx="253419" cy="172633"/>
              <a:chOff x="4895160" y="4287159"/>
              <a:chExt cx="571418" cy="389258"/>
            </a:xfrm>
            <a:solidFill>
              <a:schemeClr val="bg1"/>
            </a:solidFill>
          </p:grpSpPr>
          <p:sp>
            <p:nvSpPr>
              <p:cNvPr id="67" name="淘宝网Chenying0907出品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8"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2"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3" name="淘宝网Chenying0907出品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4" name="淘宝网Chenying0907出品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淘宝网Chenying0907出品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6" name="淘宝网Chenying0907出品 75"/>
          <p:cNvGrpSpPr/>
          <p:nvPr/>
        </p:nvGrpSpPr>
        <p:grpSpPr>
          <a:xfrm>
            <a:off x="5654741" y="1000911"/>
            <a:ext cx="414516" cy="414516"/>
            <a:chOff x="4626437" y="4265651"/>
            <a:chExt cx="414516" cy="414516"/>
          </a:xfrm>
        </p:grpSpPr>
        <p:sp>
          <p:nvSpPr>
            <p:cNvPr id="77" name="淘宝网Chenying0907出品 76"/>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itchFamily="2" charset="-122"/>
              </a:endParaRPr>
            </a:p>
          </p:txBody>
        </p:sp>
        <p:grpSp>
          <p:nvGrpSpPr>
            <p:cNvPr id="78" name="淘宝网Chenying0907出品 77"/>
            <p:cNvGrpSpPr/>
            <p:nvPr/>
          </p:nvGrpSpPr>
          <p:grpSpPr>
            <a:xfrm>
              <a:off x="4710891" y="4356960"/>
              <a:ext cx="232896" cy="199705"/>
              <a:chOff x="3546346" y="2339026"/>
              <a:chExt cx="897787" cy="769842"/>
            </a:xfrm>
            <a:solidFill>
              <a:schemeClr val="bg1"/>
            </a:solidFill>
          </p:grpSpPr>
          <p:sp>
            <p:nvSpPr>
              <p:cNvPr id="79"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0" name="淘宝网Chenying0907出品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1" name="淘宝网Chenying0907出品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2" name="淘宝网Chenying0907出品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3" name="淘宝网Chenying0907出品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4" name="淘宝网Chenying0907出品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5" name="淘宝网Chenying0907出品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91" name="Text Placeholder 4"/>
          <p:cNvSpPr txBox="1"/>
          <p:nvPr/>
        </p:nvSpPr>
        <p:spPr>
          <a:xfrm>
            <a:off x="867224" y="908294"/>
            <a:ext cx="3518718" cy="504056"/>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b="1" dirty="0">
                <a:latin typeface="微软雅黑" pitchFamily="34" charset="-122"/>
                <a:ea typeface="微软雅黑" pitchFamily="34" charset="-122"/>
              </a:rPr>
              <a:t>Objective</a:t>
            </a:r>
            <a:r>
              <a:rPr lang="en-US" altLang="zh-CN" b="1" dirty="0">
                <a:latin typeface="微软雅黑" pitchFamily="34" charset="-122"/>
                <a:ea typeface="微软雅黑" pitchFamily="34" charset="-122"/>
              </a:rPr>
              <a:t>/</a:t>
            </a:r>
            <a:r>
              <a:rPr lang="en-US" altLang="zh-CN" sz="1800" b="1" dirty="0">
                <a:latin typeface="微软雅黑" pitchFamily="34" charset="-122"/>
                <a:ea typeface="微软雅黑" pitchFamily="34" charset="-122"/>
              </a:rPr>
              <a:t>PREFACE</a:t>
            </a:r>
            <a:endParaRPr lang="en-GB" sz="1800" b="1" dirty="0">
              <a:latin typeface="微软雅黑" pitchFamily="34" charset="-122"/>
              <a:ea typeface="微软雅黑" pitchFamily="34" charset="-122"/>
            </a:endParaRPr>
          </a:p>
        </p:txBody>
      </p:sp>
      <p:sp>
        <p:nvSpPr>
          <p:cNvPr id="92" name="TextBox 91"/>
          <p:cNvSpPr txBox="1"/>
          <p:nvPr/>
        </p:nvSpPr>
        <p:spPr>
          <a:xfrm>
            <a:off x="899592" y="1807967"/>
            <a:ext cx="5832648" cy="2578528"/>
          </a:xfrm>
          <a:prstGeom prst="rect">
            <a:avLst/>
          </a:prstGeom>
          <a:noFill/>
        </p:spPr>
        <p:txBody>
          <a:bodyPr wrap="square" lIns="68584" tIns="34291" rIns="68584" bIns="34291" rtlCol="0">
            <a:spAutoFit/>
          </a:bodyPr>
          <a:lstStyle/>
          <a:p>
            <a:pPr algn="just" eaLnBrk="0" hangingPunct="0">
              <a:lnSpc>
                <a:spcPct val="150000"/>
              </a:lnSpc>
            </a:pPr>
            <a:r>
              <a:rPr lang="zh-CN" altLang="en-US" sz="1100" dirty="0">
                <a:solidFill>
                  <a:schemeClr val="tx1">
                    <a:lumMod val="85000"/>
                    <a:lumOff val="15000"/>
                  </a:schemeClr>
                </a:solidFill>
                <a:latin typeface="微软雅黑" pitchFamily="34" charset="-122"/>
                <a:ea typeface="微软雅黑" pitchFamily="34" charset="-122"/>
                <a:sym typeface="微软雅黑" pitchFamily="34" charset="-122"/>
              </a:rPr>
              <a:t>The years flow, the time flies, in the blink of an eye</a:t>
            </a:r>
            <a:r>
              <a:rPr lang="en-US" altLang="zh-CN" sz="1100" b="1" dirty="0">
                <a:solidFill>
                  <a:schemeClr val="tx1">
                    <a:lumMod val="85000"/>
                    <a:lumOff val="15000"/>
                  </a:schemeClr>
                </a:solidFill>
                <a:latin typeface="微软雅黑" pitchFamily="34" charset="-122"/>
                <a:ea typeface="微软雅黑" pitchFamily="34" charset="-122"/>
                <a:sym typeface="微软雅黑" pitchFamily="34" charset="-122"/>
              </a:rPr>
              <a:t>201X</a:t>
            </a:r>
            <a:r>
              <a:rPr lang="zh-CN" altLang="en-US" sz="1100" dirty="0">
                <a:solidFill>
                  <a:schemeClr val="tx1">
                    <a:lumMod val="85000"/>
                    <a:lumOff val="15000"/>
                  </a:schemeClr>
                </a:solidFill>
                <a:latin typeface="微软雅黑" pitchFamily="34" charset="-122"/>
                <a:ea typeface="微软雅黑" pitchFamily="34" charset="-122"/>
                <a:sym typeface="微软雅黑" pitchFamily="34" charset="-122"/>
              </a:rPr>
              <a:t>Year's work is drawing to a close.</a:t>
            </a:r>
          </a:p>
          <a:p>
            <a:pPr algn="just" eaLnBrk="0" hangingPunct="0">
              <a:lnSpc>
                <a:spcPct val="150000"/>
              </a:lnSpc>
            </a:pPr>
            <a:r>
              <a:rPr lang="zh-CN" altLang="en-US" sz="1100" dirty="0">
                <a:solidFill>
                  <a:schemeClr val="tx1">
                    <a:lumMod val="85000"/>
                    <a:lumOff val="15000"/>
                  </a:schemeClr>
                </a:solidFill>
                <a:latin typeface="微软雅黑" pitchFamily="34" charset="-122"/>
                <a:ea typeface="微软雅黑" pitchFamily="34" charset="-122"/>
                <a:sym typeface="微软雅黑" pitchFamily="34" charset="-122"/>
              </a:rPr>
              <a:t>Looking back on the past year's work, through the joint efforts of all the leadership and staff, the company's operating performance to maintain a good, industry status, social image is increasing, all the work of all-round development.</a:t>
            </a:r>
            <a:endParaRPr lang="en-US" altLang="zh-CN" sz="1100" dirty="0">
              <a:solidFill>
                <a:schemeClr val="tx1">
                  <a:lumMod val="85000"/>
                  <a:lumOff val="15000"/>
                </a:schemeClr>
              </a:solidFill>
              <a:latin typeface="微软雅黑" pitchFamily="34" charset="-122"/>
              <a:ea typeface="微软雅黑" pitchFamily="34" charset="-122"/>
              <a:sym typeface="微软雅黑" pitchFamily="34" charset="-122"/>
            </a:endParaRPr>
          </a:p>
          <a:p>
            <a:pPr algn="just" eaLnBrk="0" hangingPunct="0">
              <a:lnSpc>
                <a:spcPct val="150000"/>
              </a:lnSpc>
            </a:pPr>
            <a:r>
              <a:rPr lang="zh-CN" altLang="en-US" sz="1100" dirty="0">
                <a:solidFill>
                  <a:schemeClr val="tx1">
                    <a:lumMod val="85000"/>
                    <a:lumOff val="15000"/>
                  </a:schemeClr>
                </a:solidFill>
                <a:latin typeface="微软雅黑" pitchFamily="34" charset="-122"/>
                <a:ea typeface="微软雅黑" pitchFamily="34" charset="-122"/>
                <a:sym typeface="微软雅黑" pitchFamily="34" charset="-122"/>
              </a:rPr>
              <a:t>A new starting point, a new hope. Standing in</a:t>
            </a:r>
            <a:r>
              <a:rPr lang="en-US" altLang="zh-CN" sz="1100" b="1" dirty="0">
                <a:solidFill>
                  <a:schemeClr val="tx1">
                    <a:lumMod val="85000"/>
                    <a:lumOff val="15000"/>
                  </a:schemeClr>
                </a:solidFill>
                <a:latin typeface="微软雅黑" pitchFamily="34" charset="-122"/>
                <a:ea typeface="微软雅黑" pitchFamily="34" charset="-122"/>
                <a:sym typeface="微软雅黑" pitchFamily="34" charset="-122"/>
              </a:rPr>
              <a:t>201X</a:t>
            </a:r>
            <a:r>
              <a:rPr lang="zh-CN" altLang="en-US" sz="1100" dirty="0">
                <a:solidFill>
                  <a:schemeClr val="tx1">
                    <a:lumMod val="85000"/>
                    <a:lumOff val="15000"/>
                  </a:schemeClr>
                </a:solidFill>
                <a:latin typeface="微软雅黑" pitchFamily="34" charset="-122"/>
                <a:ea typeface="微软雅黑" pitchFamily="34" charset="-122"/>
                <a:sym typeface="微软雅黑" pitchFamily="34" charset="-122"/>
              </a:rPr>
              <a:t>The starting point of the year, we will inherit and carry forward the advantages of the past work, learn from the experience, discard the shortcomings, full of confidence, with a more sober mind, more vigorous fighting spirit, more vigorous posture and more energy, to our stated goals!</a:t>
            </a:r>
          </a:p>
        </p:txBody>
      </p:sp>
      <p:sp>
        <p:nvSpPr>
          <p:cNvPr id="93" name="Parallelogram 21"/>
          <p:cNvSpPr/>
          <p:nvPr/>
        </p:nvSpPr>
        <p:spPr>
          <a:xfrm>
            <a:off x="7136070" y="-2866"/>
            <a:ext cx="1658880" cy="3606733"/>
          </a:xfrm>
          <a:prstGeom prst="parallelogram">
            <a:avLst/>
          </a:prstGeom>
          <a:solidFill>
            <a:srgbClr val="57C8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arallelogram 22"/>
          <p:cNvSpPr/>
          <p:nvPr/>
        </p:nvSpPr>
        <p:spPr>
          <a:xfrm>
            <a:off x="7596336" y="1536767"/>
            <a:ext cx="1658880" cy="3606733"/>
          </a:xfrm>
          <a:prstGeom prst="parallelogram">
            <a:avLst/>
          </a:prstGeom>
          <a:solidFill>
            <a:srgbClr val="B1D1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1+#ppt_w/2"/>
                                          </p:val>
                                        </p:tav>
                                        <p:tav tm="100000">
                                          <p:val>
                                            <p:strVal val="#ppt_x"/>
                                          </p:val>
                                        </p:tav>
                                      </p:tavLst>
                                    </p:anim>
                                    <p:anim calcmode="lin" valueType="num">
                                      <p:cBhvr additive="base">
                                        <p:cTn id="8" dur="500" fill="hold"/>
                                        <p:tgtEl>
                                          <p:spTgt spid="9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ppt_x"/>
                                          </p:val>
                                        </p:tav>
                                        <p:tav tm="100000">
                                          <p:val>
                                            <p:strVal val="#ppt_x"/>
                                          </p:val>
                                        </p:tav>
                                      </p:tavLst>
                                    </p:anim>
                                    <p:anim calcmode="lin" valueType="num">
                                      <p:cBhvr additive="base">
                                        <p:cTn id="12" dur="500" fill="hold"/>
                                        <p:tgtEl>
                                          <p:spTgt spid="9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par>
                                <p:cTn id="19" presetID="53" presetClass="entr" presetSubtype="16" fill="hold" nodeType="withEffect">
                                  <p:stCondLst>
                                    <p:cond delay="30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par>
                                <p:cTn id="24" presetID="53" presetClass="entr" presetSubtype="16" fill="hold" nodeType="withEffect">
                                  <p:stCondLst>
                                    <p:cond delay="600"/>
                                  </p:stCondLst>
                                  <p:childTnLst>
                                    <p:set>
                                      <p:cBhvr>
                                        <p:cTn id="25" dur="1" fill="hold">
                                          <p:stCondLst>
                                            <p:cond delay="0"/>
                                          </p:stCondLst>
                                        </p:cTn>
                                        <p:tgtEl>
                                          <p:spTgt spid="76"/>
                                        </p:tgtEl>
                                        <p:attrNameLst>
                                          <p:attrName>style.visibility</p:attrName>
                                        </p:attrNameLst>
                                      </p:cBhvr>
                                      <p:to>
                                        <p:strVal val="visible"/>
                                      </p:to>
                                    </p:set>
                                    <p:anim calcmode="lin" valueType="num">
                                      <p:cBhvr>
                                        <p:cTn id="26" dur="500" fill="hold"/>
                                        <p:tgtEl>
                                          <p:spTgt spid="76"/>
                                        </p:tgtEl>
                                        <p:attrNameLst>
                                          <p:attrName>ppt_w</p:attrName>
                                        </p:attrNameLst>
                                      </p:cBhvr>
                                      <p:tavLst>
                                        <p:tav tm="0">
                                          <p:val>
                                            <p:fltVal val="0"/>
                                          </p:val>
                                        </p:tav>
                                        <p:tav tm="100000">
                                          <p:val>
                                            <p:strVal val="#ppt_w"/>
                                          </p:val>
                                        </p:tav>
                                      </p:tavLst>
                                    </p:anim>
                                    <p:anim calcmode="lin" valueType="num">
                                      <p:cBhvr>
                                        <p:cTn id="27" dur="500" fill="hold"/>
                                        <p:tgtEl>
                                          <p:spTgt spid="76"/>
                                        </p:tgtEl>
                                        <p:attrNameLst>
                                          <p:attrName>ppt_h</p:attrName>
                                        </p:attrNameLst>
                                      </p:cBhvr>
                                      <p:tavLst>
                                        <p:tav tm="0">
                                          <p:val>
                                            <p:fltVal val="0"/>
                                          </p:val>
                                        </p:tav>
                                        <p:tav tm="100000">
                                          <p:val>
                                            <p:strVal val="#ppt_h"/>
                                          </p:val>
                                        </p:tav>
                                      </p:tavLst>
                                    </p:anim>
                                    <p:animEffect transition="in" filter="fade">
                                      <p:cBhvr>
                                        <p:cTn id="28" dur="500"/>
                                        <p:tgtEl>
                                          <p:spTgt spid="76"/>
                                        </p:tgtEl>
                                      </p:cBhvr>
                                    </p:animEffect>
                                  </p:childTnLst>
                                </p:cTn>
                              </p:par>
                              <p:par>
                                <p:cTn id="29" presetID="53" presetClass="entr" presetSubtype="16" fill="hold" nodeType="withEffect">
                                  <p:stCondLst>
                                    <p:cond delay="90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16" name="淘宝网Chenying0907出品 471"/>
          <p:cNvSpPr/>
          <p:nvPr/>
        </p:nvSpPr>
        <p:spPr bwMode="auto">
          <a:xfrm rot="1215897">
            <a:off x="1786306" y="3338586"/>
            <a:ext cx="1128815" cy="889000"/>
          </a:xfrm>
          <a:custGeom>
            <a:avLst/>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ah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rgbClr val="72CD4F"/>
          </a:solidFill>
          <a:ln>
            <a:noFill/>
          </a:ln>
        </p:spPr>
        <p:txBody>
          <a:bodyPr lIns="86350" tIns="43175" rIns="86350" bIns="43175"/>
          <a:lstStyle/>
          <a:p>
            <a:pPr>
              <a:defRPr/>
            </a:pPr>
            <a:endParaRPr lang="zh-CN" altLang="zh-CN" kern="0">
              <a:solidFill>
                <a:schemeClr val="accent1">
                  <a:lumMod val="25000"/>
                </a:schemeClr>
              </a:solidFill>
              <a:latin typeface="微软雅黑" pitchFamily="34" charset="-122"/>
              <a:ea typeface="微软雅黑" pitchFamily="34" charset="-122"/>
            </a:endParaRPr>
          </a:p>
        </p:txBody>
      </p:sp>
      <p:grpSp>
        <p:nvGrpSpPr>
          <p:cNvPr id="17" name="淘宝网Chenying0907出品 16"/>
          <p:cNvGrpSpPr/>
          <p:nvPr/>
        </p:nvGrpSpPr>
        <p:grpSpPr>
          <a:xfrm>
            <a:off x="1506341" y="987574"/>
            <a:ext cx="6522043" cy="3581703"/>
            <a:chOff x="1497187" y="785788"/>
            <a:chExt cx="6934200" cy="3760788"/>
          </a:xfrm>
        </p:grpSpPr>
        <p:grpSp>
          <p:nvGrpSpPr>
            <p:cNvPr id="19" name="Group 193"/>
            <p:cNvGrpSpPr/>
            <p:nvPr/>
          </p:nvGrpSpPr>
          <p:grpSpPr bwMode="auto">
            <a:xfrm>
              <a:off x="2900537" y="1047726"/>
              <a:ext cx="4716462" cy="3221037"/>
              <a:chOff x="1655" y="1509"/>
              <a:chExt cx="2971" cy="2029"/>
            </a:xfrm>
          </p:grpSpPr>
          <p:sp>
            <p:nvSpPr>
              <p:cNvPr id="230" name="Line 41"/>
              <p:cNvSpPr>
                <a:spLocks noChangeShapeType="1"/>
              </p:cNvSpPr>
              <p:nvPr/>
            </p:nvSpPr>
            <p:spPr bwMode="auto">
              <a:xfrm flipV="1">
                <a:off x="1655"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31" name="Line 42"/>
              <p:cNvSpPr>
                <a:spLocks noChangeShapeType="1"/>
              </p:cNvSpPr>
              <p:nvPr/>
            </p:nvSpPr>
            <p:spPr bwMode="auto">
              <a:xfrm flipV="1">
                <a:off x="1655"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32" name="Line 43"/>
              <p:cNvSpPr>
                <a:spLocks noChangeShapeType="1"/>
              </p:cNvSpPr>
              <p:nvPr/>
            </p:nvSpPr>
            <p:spPr bwMode="auto">
              <a:xfrm flipV="1">
                <a:off x="1655"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33" name="Line 44"/>
              <p:cNvSpPr>
                <a:spLocks noChangeShapeType="1"/>
              </p:cNvSpPr>
              <p:nvPr/>
            </p:nvSpPr>
            <p:spPr bwMode="auto">
              <a:xfrm flipV="1">
                <a:off x="1655"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34" name="Line 45"/>
              <p:cNvSpPr>
                <a:spLocks noChangeShapeType="1"/>
              </p:cNvSpPr>
              <p:nvPr/>
            </p:nvSpPr>
            <p:spPr bwMode="auto">
              <a:xfrm flipV="1">
                <a:off x="1655"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35" name="Line 46"/>
              <p:cNvSpPr>
                <a:spLocks noChangeShapeType="1"/>
              </p:cNvSpPr>
              <p:nvPr/>
            </p:nvSpPr>
            <p:spPr bwMode="auto">
              <a:xfrm flipV="1">
                <a:off x="1655"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36" name="Line 47"/>
              <p:cNvSpPr>
                <a:spLocks noChangeShapeType="1"/>
              </p:cNvSpPr>
              <p:nvPr/>
            </p:nvSpPr>
            <p:spPr bwMode="auto">
              <a:xfrm flipV="1">
                <a:off x="1655"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37" name="Line 48"/>
              <p:cNvSpPr>
                <a:spLocks noChangeShapeType="1"/>
              </p:cNvSpPr>
              <p:nvPr/>
            </p:nvSpPr>
            <p:spPr bwMode="auto">
              <a:xfrm flipV="1">
                <a:off x="1655"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38" name="Line 49"/>
              <p:cNvSpPr>
                <a:spLocks noChangeShapeType="1"/>
              </p:cNvSpPr>
              <p:nvPr/>
            </p:nvSpPr>
            <p:spPr bwMode="auto">
              <a:xfrm flipV="1">
                <a:off x="1655"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39" name="Line 50"/>
              <p:cNvSpPr>
                <a:spLocks noChangeShapeType="1"/>
              </p:cNvSpPr>
              <p:nvPr/>
            </p:nvSpPr>
            <p:spPr bwMode="auto">
              <a:xfrm flipV="1">
                <a:off x="1655"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40" name="Line 51"/>
              <p:cNvSpPr>
                <a:spLocks noChangeShapeType="1"/>
              </p:cNvSpPr>
              <p:nvPr/>
            </p:nvSpPr>
            <p:spPr bwMode="auto">
              <a:xfrm flipV="1">
                <a:off x="1655"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41" name="Line 52"/>
              <p:cNvSpPr>
                <a:spLocks noChangeShapeType="1"/>
              </p:cNvSpPr>
              <p:nvPr/>
            </p:nvSpPr>
            <p:spPr bwMode="auto">
              <a:xfrm flipV="1">
                <a:off x="1655"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42" name="Line 53"/>
              <p:cNvSpPr>
                <a:spLocks noChangeShapeType="1"/>
              </p:cNvSpPr>
              <p:nvPr/>
            </p:nvSpPr>
            <p:spPr bwMode="auto">
              <a:xfrm flipV="1">
                <a:off x="1655"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43" name="Line 54"/>
              <p:cNvSpPr>
                <a:spLocks noChangeShapeType="1"/>
              </p:cNvSpPr>
              <p:nvPr/>
            </p:nvSpPr>
            <p:spPr bwMode="auto">
              <a:xfrm flipV="1">
                <a:off x="1655"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44" name="Line 55"/>
              <p:cNvSpPr>
                <a:spLocks noChangeShapeType="1"/>
              </p:cNvSpPr>
              <p:nvPr/>
            </p:nvSpPr>
            <p:spPr bwMode="auto">
              <a:xfrm flipV="1">
                <a:off x="1655"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45" name="Line 56"/>
              <p:cNvSpPr>
                <a:spLocks noChangeShapeType="1"/>
              </p:cNvSpPr>
              <p:nvPr/>
            </p:nvSpPr>
            <p:spPr bwMode="auto">
              <a:xfrm flipV="1">
                <a:off x="1655"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46" name="Line 57"/>
              <p:cNvSpPr>
                <a:spLocks noChangeShapeType="1"/>
              </p:cNvSpPr>
              <p:nvPr/>
            </p:nvSpPr>
            <p:spPr bwMode="auto">
              <a:xfrm flipV="1">
                <a:off x="1655"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47" name="Line 58"/>
              <p:cNvSpPr>
                <a:spLocks noChangeShapeType="1"/>
              </p:cNvSpPr>
              <p:nvPr/>
            </p:nvSpPr>
            <p:spPr bwMode="auto">
              <a:xfrm flipV="1">
                <a:off x="1655"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48" name="Line 59"/>
              <p:cNvSpPr>
                <a:spLocks noChangeShapeType="1"/>
              </p:cNvSpPr>
              <p:nvPr/>
            </p:nvSpPr>
            <p:spPr bwMode="auto">
              <a:xfrm flipV="1">
                <a:off x="1655"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49" name="Line 60"/>
              <p:cNvSpPr>
                <a:spLocks noChangeShapeType="1"/>
              </p:cNvSpPr>
              <p:nvPr/>
            </p:nvSpPr>
            <p:spPr bwMode="auto">
              <a:xfrm flipV="1">
                <a:off x="1655"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50" name="Line 61"/>
              <p:cNvSpPr>
                <a:spLocks noChangeShapeType="1"/>
              </p:cNvSpPr>
              <p:nvPr/>
            </p:nvSpPr>
            <p:spPr bwMode="auto">
              <a:xfrm flipV="1">
                <a:off x="1655"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51" name="Line 62"/>
              <p:cNvSpPr>
                <a:spLocks noChangeShapeType="1"/>
              </p:cNvSpPr>
              <p:nvPr/>
            </p:nvSpPr>
            <p:spPr bwMode="auto">
              <a:xfrm flipV="1">
                <a:off x="1655"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52" name="Line 63"/>
              <p:cNvSpPr>
                <a:spLocks noChangeShapeType="1"/>
              </p:cNvSpPr>
              <p:nvPr/>
            </p:nvSpPr>
            <p:spPr bwMode="auto">
              <a:xfrm flipV="1">
                <a:off x="1655"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53" name="Line 64"/>
              <p:cNvSpPr>
                <a:spLocks noChangeShapeType="1"/>
              </p:cNvSpPr>
              <p:nvPr/>
            </p:nvSpPr>
            <p:spPr bwMode="auto">
              <a:xfrm flipV="1">
                <a:off x="1655"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54" name="Line 65"/>
              <p:cNvSpPr>
                <a:spLocks noChangeShapeType="1"/>
              </p:cNvSpPr>
              <p:nvPr/>
            </p:nvSpPr>
            <p:spPr bwMode="auto">
              <a:xfrm flipV="1">
                <a:off x="1655"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55" name="Line 66"/>
              <p:cNvSpPr>
                <a:spLocks noChangeShapeType="1"/>
              </p:cNvSpPr>
              <p:nvPr/>
            </p:nvSpPr>
            <p:spPr bwMode="auto">
              <a:xfrm flipV="1">
                <a:off x="1655"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56" name="Line 67"/>
              <p:cNvSpPr>
                <a:spLocks noChangeShapeType="1"/>
              </p:cNvSpPr>
              <p:nvPr/>
            </p:nvSpPr>
            <p:spPr bwMode="auto">
              <a:xfrm flipV="1">
                <a:off x="1655"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57" name="Line 68"/>
              <p:cNvSpPr>
                <a:spLocks noChangeShapeType="1"/>
              </p:cNvSpPr>
              <p:nvPr/>
            </p:nvSpPr>
            <p:spPr bwMode="auto">
              <a:xfrm flipV="1">
                <a:off x="1655"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58" name="Line 69"/>
              <p:cNvSpPr>
                <a:spLocks noChangeShapeType="1"/>
              </p:cNvSpPr>
              <p:nvPr/>
            </p:nvSpPr>
            <p:spPr bwMode="auto">
              <a:xfrm flipV="1">
                <a:off x="1655"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59" name="Line 70"/>
              <p:cNvSpPr>
                <a:spLocks noChangeShapeType="1"/>
              </p:cNvSpPr>
              <p:nvPr/>
            </p:nvSpPr>
            <p:spPr bwMode="auto">
              <a:xfrm flipV="1">
                <a:off x="1655"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60" name="Line 71"/>
              <p:cNvSpPr>
                <a:spLocks noChangeShapeType="1"/>
              </p:cNvSpPr>
              <p:nvPr/>
            </p:nvSpPr>
            <p:spPr bwMode="auto">
              <a:xfrm flipV="1">
                <a:off x="2399"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61" name="Line 72"/>
              <p:cNvSpPr>
                <a:spLocks noChangeShapeType="1"/>
              </p:cNvSpPr>
              <p:nvPr/>
            </p:nvSpPr>
            <p:spPr bwMode="auto">
              <a:xfrm flipV="1">
                <a:off x="2399"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62" name="Line 73"/>
              <p:cNvSpPr>
                <a:spLocks noChangeShapeType="1"/>
              </p:cNvSpPr>
              <p:nvPr/>
            </p:nvSpPr>
            <p:spPr bwMode="auto">
              <a:xfrm flipV="1">
                <a:off x="2399"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63" name="Line 74"/>
              <p:cNvSpPr>
                <a:spLocks noChangeShapeType="1"/>
              </p:cNvSpPr>
              <p:nvPr/>
            </p:nvSpPr>
            <p:spPr bwMode="auto">
              <a:xfrm flipV="1">
                <a:off x="2399"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64" name="Line 75"/>
              <p:cNvSpPr>
                <a:spLocks noChangeShapeType="1"/>
              </p:cNvSpPr>
              <p:nvPr/>
            </p:nvSpPr>
            <p:spPr bwMode="auto">
              <a:xfrm flipV="1">
                <a:off x="2399"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65" name="Line 76"/>
              <p:cNvSpPr>
                <a:spLocks noChangeShapeType="1"/>
              </p:cNvSpPr>
              <p:nvPr/>
            </p:nvSpPr>
            <p:spPr bwMode="auto">
              <a:xfrm flipV="1">
                <a:off x="2399"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66" name="Line 77"/>
              <p:cNvSpPr>
                <a:spLocks noChangeShapeType="1"/>
              </p:cNvSpPr>
              <p:nvPr/>
            </p:nvSpPr>
            <p:spPr bwMode="auto">
              <a:xfrm flipV="1">
                <a:off x="2399"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67" name="Line 78"/>
              <p:cNvSpPr>
                <a:spLocks noChangeShapeType="1"/>
              </p:cNvSpPr>
              <p:nvPr/>
            </p:nvSpPr>
            <p:spPr bwMode="auto">
              <a:xfrm flipV="1">
                <a:off x="2399"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68" name="Line 79"/>
              <p:cNvSpPr>
                <a:spLocks noChangeShapeType="1"/>
              </p:cNvSpPr>
              <p:nvPr/>
            </p:nvSpPr>
            <p:spPr bwMode="auto">
              <a:xfrm flipV="1">
                <a:off x="2399"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69" name="Line 80"/>
              <p:cNvSpPr>
                <a:spLocks noChangeShapeType="1"/>
              </p:cNvSpPr>
              <p:nvPr/>
            </p:nvSpPr>
            <p:spPr bwMode="auto">
              <a:xfrm flipV="1">
                <a:off x="2399"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70" name="Line 81"/>
              <p:cNvSpPr>
                <a:spLocks noChangeShapeType="1"/>
              </p:cNvSpPr>
              <p:nvPr/>
            </p:nvSpPr>
            <p:spPr bwMode="auto">
              <a:xfrm flipV="1">
                <a:off x="2399"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71" name="Line 82"/>
              <p:cNvSpPr>
                <a:spLocks noChangeShapeType="1"/>
              </p:cNvSpPr>
              <p:nvPr/>
            </p:nvSpPr>
            <p:spPr bwMode="auto">
              <a:xfrm flipV="1">
                <a:off x="2399"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72" name="Line 83"/>
              <p:cNvSpPr>
                <a:spLocks noChangeShapeType="1"/>
              </p:cNvSpPr>
              <p:nvPr/>
            </p:nvSpPr>
            <p:spPr bwMode="auto">
              <a:xfrm flipV="1">
                <a:off x="2399"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73" name="Line 84"/>
              <p:cNvSpPr>
                <a:spLocks noChangeShapeType="1"/>
              </p:cNvSpPr>
              <p:nvPr/>
            </p:nvSpPr>
            <p:spPr bwMode="auto">
              <a:xfrm flipV="1">
                <a:off x="2399"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74" name="Line 85"/>
              <p:cNvSpPr>
                <a:spLocks noChangeShapeType="1"/>
              </p:cNvSpPr>
              <p:nvPr/>
            </p:nvSpPr>
            <p:spPr bwMode="auto">
              <a:xfrm flipV="1">
                <a:off x="2399"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75" name="Line 86"/>
              <p:cNvSpPr>
                <a:spLocks noChangeShapeType="1"/>
              </p:cNvSpPr>
              <p:nvPr/>
            </p:nvSpPr>
            <p:spPr bwMode="auto">
              <a:xfrm flipV="1">
                <a:off x="2399"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76" name="Line 87"/>
              <p:cNvSpPr>
                <a:spLocks noChangeShapeType="1"/>
              </p:cNvSpPr>
              <p:nvPr/>
            </p:nvSpPr>
            <p:spPr bwMode="auto">
              <a:xfrm flipV="1">
                <a:off x="2399"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77" name="Line 88"/>
              <p:cNvSpPr>
                <a:spLocks noChangeShapeType="1"/>
              </p:cNvSpPr>
              <p:nvPr/>
            </p:nvSpPr>
            <p:spPr bwMode="auto">
              <a:xfrm flipV="1">
                <a:off x="2399"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78" name="Line 89"/>
              <p:cNvSpPr>
                <a:spLocks noChangeShapeType="1"/>
              </p:cNvSpPr>
              <p:nvPr/>
            </p:nvSpPr>
            <p:spPr bwMode="auto">
              <a:xfrm flipV="1">
                <a:off x="2399"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79" name="Line 90"/>
              <p:cNvSpPr>
                <a:spLocks noChangeShapeType="1"/>
              </p:cNvSpPr>
              <p:nvPr/>
            </p:nvSpPr>
            <p:spPr bwMode="auto">
              <a:xfrm flipV="1">
                <a:off x="2399"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80" name="Line 91"/>
              <p:cNvSpPr>
                <a:spLocks noChangeShapeType="1"/>
              </p:cNvSpPr>
              <p:nvPr/>
            </p:nvSpPr>
            <p:spPr bwMode="auto">
              <a:xfrm flipV="1">
                <a:off x="2399"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81" name="Line 92"/>
              <p:cNvSpPr>
                <a:spLocks noChangeShapeType="1"/>
              </p:cNvSpPr>
              <p:nvPr/>
            </p:nvSpPr>
            <p:spPr bwMode="auto">
              <a:xfrm flipV="1">
                <a:off x="2399"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82" name="Line 93"/>
              <p:cNvSpPr>
                <a:spLocks noChangeShapeType="1"/>
              </p:cNvSpPr>
              <p:nvPr/>
            </p:nvSpPr>
            <p:spPr bwMode="auto">
              <a:xfrm flipV="1">
                <a:off x="2399"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83" name="Line 94"/>
              <p:cNvSpPr>
                <a:spLocks noChangeShapeType="1"/>
              </p:cNvSpPr>
              <p:nvPr/>
            </p:nvSpPr>
            <p:spPr bwMode="auto">
              <a:xfrm flipV="1">
                <a:off x="2399"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84" name="Line 95"/>
              <p:cNvSpPr>
                <a:spLocks noChangeShapeType="1"/>
              </p:cNvSpPr>
              <p:nvPr/>
            </p:nvSpPr>
            <p:spPr bwMode="auto">
              <a:xfrm flipV="1">
                <a:off x="2399"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85" name="Line 96"/>
              <p:cNvSpPr>
                <a:spLocks noChangeShapeType="1"/>
              </p:cNvSpPr>
              <p:nvPr/>
            </p:nvSpPr>
            <p:spPr bwMode="auto">
              <a:xfrm flipV="1">
                <a:off x="2399"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86" name="Line 97"/>
              <p:cNvSpPr>
                <a:spLocks noChangeShapeType="1"/>
              </p:cNvSpPr>
              <p:nvPr/>
            </p:nvSpPr>
            <p:spPr bwMode="auto">
              <a:xfrm flipV="1">
                <a:off x="2399"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87" name="Line 98"/>
              <p:cNvSpPr>
                <a:spLocks noChangeShapeType="1"/>
              </p:cNvSpPr>
              <p:nvPr/>
            </p:nvSpPr>
            <p:spPr bwMode="auto">
              <a:xfrm flipV="1">
                <a:off x="2399"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88" name="Line 99"/>
              <p:cNvSpPr>
                <a:spLocks noChangeShapeType="1"/>
              </p:cNvSpPr>
              <p:nvPr/>
            </p:nvSpPr>
            <p:spPr bwMode="auto">
              <a:xfrm flipV="1">
                <a:off x="2399"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89" name="Line 100"/>
              <p:cNvSpPr>
                <a:spLocks noChangeShapeType="1"/>
              </p:cNvSpPr>
              <p:nvPr/>
            </p:nvSpPr>
            <p:spPr bwMode="auto">
              <a:xfrm flipV="1">
                <a:off x="2399"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90" name="Line 101"/>
              <p:cNvSpPr>
                <a:spLocks noChangeShapeType="1"/>
              </p:cNvSpPr>
              <p:nvPr/>
            </p:nvSpPr>
            <p:spPr bwMode="auto">
              <a:xfrm flipV="1">
                <a:off x="3137"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91" name="Line 102"/>
              <p:cNvSpPr>
                <a:spLocks noChangeShapeType="1"/>
              </p:cNvSpPr>
              <p:nvPr/>
            </p:nvSpPr>
            <p:spPr bwMode="auto">
              <a:xfrm flipV="1">
                <a:off x="3137"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92" name="Line 103"/>
              <p:cNvSpPr>
                <a:spLocks noChangeShapeType="1"/>
              </p:cNvSpPr>
              <p:nvPr/>
            </p:nvSpPr>
            <p:spPr bwMode="auto">
              <a:xfrm flipV="1">
                <a:off x="3137"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93" name="Line 104"/>
              <p:cNvSpPr>
                <a:spLocks noChangeShapeType="1"/>
              </p:cNvSpPr>
              <p:nvPr/>
            </p:nvSpPr>
            <p:spPr bwMode="auto">
              <a:xfrm flipV="1">
                <a:off x="3137"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94" name="Line 105"/>
              <p:cNvSpPr>
                <a:spLocks noChangeShapeType="1"/>
              </p:cNvSpPr>
              <p:nvPr/>
            </p:nvSpPr>
            <p:spPr bwMode="auto">
              <a:xfrm flipV="1">
                <a:off x="3137"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95" name="Line 106"/>
              <p:cNvSpPr>
                <a:spLocks noChangeShapeType="1"/>
              </p:cNvSpPr>
              <p:nvPr/>
            </p:nvSpPr>
            <p:spPr bwMode="auto">
              <a:xfrm flipV="1">
                <a:off x="3137"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96" name="Line 107"/>
              <p:cNvSpPr>
                <a:spLocks noChangeShapeType="1"/>
              </p:cNvSpPr>
              <p:nvPr/>
            </p:nvSpPr>
            <p:spPr bwMode="auto">
              <a:xfrm flipV="1">
                <a:off x="3137"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97" name="Line 108"/>
              <p:cNvSpPr>
                <a:spLocks noChangeShapeType="1"/>
              </p:cNvSpPr>
              <p:nvPr/>
            </p:nvSpPr>
            <p:spPr bwMode="auto">
              <a:xfrm flipV="1">
                <a:off x="3137"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98" name="Line 109"/>
              <p:cNvSpPr>
                <a:spLocks noChangeShapeType="1"/>
              </p:cNvSpPr>
              <p:nvPr/>
            </p:nvSpPr>
            <p:spPr bwMode="auto">
              <a:xfrm flipV="1">
                <a:off x="3137"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99" name="Line 110"/>
              <p:cNvSpPr>
                <a:spLocks noChangeShapeType="1"/>
              </p:cNvSpPr>
              <p:nvPr/>
            </p:nvSpPr>
            <p:spPr bwMode="auto">
              <a:xfrm flipV="1">
                <a:off x="3137"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00" name="Line 111"/>
              <p:cNvSpPr>
                <a:spLocks noChangeShapeType="1"/>
              </p:cNvSpPr>
              <p:nvPr/>
            </p:nvSpPr>
            <p:spPr bwMode="auto">
              <a:xfrm flipV="1">
                <a:off x="3137"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01" name="Line 112"/>
              <p:cNvSpPr>
                <a:spLocks noChangeShapeType="1"/>
              </p:cNvSpPr>
              <p:nvPr/>
            </p:nvSpPr>
            <p:spPr bwMode="auto">
              <a:xfrm flipV="1">
                <a:off x="3137"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02" name="Line 113"/>
              <p:cNvSpPr>
                <a:spLocks noChangeShapeType="1"/>
              </p:cNvSpPr>
              <p:nvPr/>
            </p:nvSpPr>
            <p:spPr bwMode="auto">
              <a:xfrm flipV="1">
                <a:off x="3137"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03" name="Line 114"/>
              <p:cNvSpPr>
                <a:spLocks noChangeShapeType="1"/>
              </p:cNvSpPr>
              <p:nvPr/>
            </p:nvSpPr>
            <p:spPr bwMode="auto">
              <a:xfrm flipV="1">
                <a:off x="3137"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04" name="Line 115"/>
              <p:cNvSpPr>
                <a:spLocks noChangeShapeType="1"/>
              </p:cNvSpPr>
              <p:nvPr/>
            </p:nvSpPr>
            <p:spPr bwMode="auto">
              <a:xfrm flipV="1">
                <a:off x="3137"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05" name="Line 116"/>
              <p:cNvSpPr>
                <a:spLocks noChangeShapeType="1"/>
              </p:cNvSpPr>
              <p:nvPr/>
            </p:nvSpPr>
            <p:spPr bwMode="auto">
              <a:xfrm flipV="1">
                <a:off x="3137"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06" name="Line 117"/>
              <p:cNvSpPr>
                <a:spLocks noChangeShapeType="1"/>
              </p:cNvSpPr>
              <p:nvPr/>
            </p:nvSpPr>
            <p:spPr bwMode="auto">
              <a:xfrm flipV="1">
                <a:off x="3137"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07" name="Line 118"/>
              <p:cNvSpPr>
                <a:spLocks noChangeShapeType="1"/>
              </p:cNvSpPr>
              <p:nvPr/>
            </p:nvSpPr>
            <p:spPr bwMode="auto">
              <a:xfrm flipV="1">
                <a:off x="3137"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08" name="Line 119"/>
              <p:cNvSpPr>
                <a:spLocks noChangeShapeType="1"/>
              </p:cNvSpPr>
              <p:nvPr/>
            </p:nvSpPr>
            <p:spPr bwMode="auto">
              <a:xfrm flipV="1">
                <a:off x="3137"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09" name="Line 120"/>
              <p:cNvSpPr>
                <a:spLocks noChangeShapeType="1"/>
              </p:cNvSpPr>
              <p:nvPr/>
            </p:nvSpPr>
            <p:spPr bwMode="auto">
              <a:xfrm flipV="1">
                <a:off x="3137"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10" name="Line 121"/>
              <p:cNvSpPr>
                <a:spLocks noChangeShapeType="1"/>
              </p:cNvSpPr>
              <p:nvPr/>
            </p:nvSpPr>
            <p:spPr bwMode="auto">
              <a:xfrm flipV="1">
                <a:off x="3137"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11" name="Line 122"/>
              <p:cNvSpPr>
                <a:spLocks noChangeShapeType="1"/>
              </p:cNvSpPr>
              <p:nvPr/>
            </p:nvSpPr>
            <p:spPr bwMode="auto">
              <a:xfrm flipV="1">
                <a:off x="3137"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12" name="Line 123"/>
              <p:cNvSpPr>
                <a:spLocks noChangeShapeType="1"/>
              </p:cNvSpPr>
              <p:nvPr/>
            </p:nvSpPr>
            <p:spPr bwMode="auto">
              <a:xfrm flipV="1">
                <a:off x="3137"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13" name="Line 124"/>
              <p:cNvSpPr>
                <a:spLocks noChangeShapeType="1"/>
              </p:cNvSpPr>
              <p:nvPr/>
            </p:nvSpPr>
            <p:spPr bwMode="auto">
              <a:xfrm flipV="1">
                <a:off x="3137"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14" name="Line 125"/>
              <p:cNvSpPr>
                <a:spLocks noChangeShapeType="1"/>
              </p:cNvSpPr>
              <p:nvPr/>
            </p:nvSpPr>
            <p:spPr bwMode="auto">
              <a:xfrm flipV="1">
                <a:off x="3137"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15" name="Line 126"/>
              <p:cNvSpPr>
                <a:spLocks noChangeShapeType="1"/>
              </p:cNvSpPr>
              <p:nvPr/>
            </p:nvSpPr>
            <p:spPr bwMode="auto">
              <a:xfrm flipV="1">
                <a:off x="3137"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16" name="Line 127"/>
              <p:cNvSpPr>
                <a:spLocks noChangeShapeType="1"/>
              </p:cNvSpPr>
              <p:nvPr/>
            </p:nvSpPr>
            <p:spPr bwMode="auto">
              <a:xfrm flipV="1">
                <a:off x="3137"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17" name="Line 128"/>
              <p:cNvSpPr>
                <a:spLocks noChangeShapeType="1"/>
              </p:cNvSpPr>
              <p:nvPr/>
            </p:nvSpPr>
            <p:spPr bwMode="auto">
              <a:xfrm flipV="1">
                <a:off x="3137"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18" name="Line 129"/>
              <p:cNvSpPr>
                <a:spLocks noChangeShapeType="1"/>
              </p:cNvSpPr>
              <p:nvPr/>
            </p:nvSpPr>
            <p:spPr bwMode="auto">
              <a:xfrm flipV="1">
                <a:off x="3137"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19" name="Line 130"/>
              <p:cNvSpPr>
                <a:spLocks noChangeShapeType="1"/>
              </p:cNvSpPr>
              <p:nvPr/>
            </p:nvSpPr>
            <p:spPr bwMode="auto">
              <a:xfrm flipV="1">
                <a:off x="3137"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20" name="Line 131"/>
              <p:cNvSpPr>
                <a:spLocks noChangeShapeType="1"/>
              </p:cNvSpPr>
              <p:nvPr/>
            </p:nvSpPr>
            <p:spPr bwMode="auto">
              <a:xfrm flipV="1">
                <a:off x="3887"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21" name="Line 132"/>
              <p:cNvSpPr>
                <a:spLocks noChangeShapeType="1"/>
              </p:cNvSpPr>
              <p:nvPr/>
            </p:nvSpPr>
            <p:spPr bwMode="auto">
              <a:xfrm flipV="1">
                <a:off x="3887"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22" name="Line 133"/>
              <p:cNvSpPr>
                <a:spLocks noChangeShapeType="1"/>
              </p:cNvSpPr>
              <p:nvPr/>
            </p:nvSpPr>
            <p:spPr bwMode="auto">
              <a:xfrm flipV="1">
                <a:off x="3887"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23" name="Line 134"/>
              <p:cNvSpPr>
                <a:spLocks noChangeShapeType="1"/>
              </p:cNvSpPr>
              <p:nvPr/>
            </p:nvSpPr>
            <p:spPr bwMode="auto">
              <a:xfrm flipV="1">
                <a:off x="3887"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24" name="Line 135"/>
              <p:cNvSpPr>
                <a:spLocks noChangeShapeType="1"/>
              </p:cNvSpPr>
              <p:nvPr/>
            </p:nvSpPr>
            <p:spPr bwMode="auto">
              <a:xfrm flipV="1">
                <a:off x="3887"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25" name="Line 136"/>
              <p:cNvSpPr>
                <a:spLocks noChangeShapeType="1"/>
              </p:cNvSpPr>
              <p:nvPr/>
            </p:nvSpPr>
            <p:spPr bwMode="auto">
              <a:xfrm flipV="1">
                <a:off x="3887"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26" name="Line 137"/>
              <p:cNvSpPr>
                <a:spLocks noChangeShapeType="1"/>
              </p:cNvSpPr>
              <p:nvPr/>
            </p:nvSpPr>
            <p:spPr bwMode="auto">
              <a:xfrm flipV="1">
                <a:off x="3887"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27" name="Line 138"/>
              <p:cNvSpPr>
                <a:spLocks noChangeShapeType="1"/>
              </p:cNvSpPr>
              <p:nvPr/>
            </p:nvSpPr>
            <p:spPr bwMode="auto">
              <a:xfrm flipV="1">
                <a:off x="3887"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28" name="Line 139"/>
              <p:cNvSpPr>
                <a:spLocks noChangeShapeType="1"/>
              </p:cNvSpPr>
              <p:nvPr/>
            </p:nvSpPr>
            <p:spPr bwMode="auto">
              <a:xfrm flipV="1">
                <a:off x="3887"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29" name="Line 140"/>
              <p:cNvSpPr>
                <a:spLocks noChangeShapeType="1"/>
              </p:cNvSpPr>
              <p:nvPr/>
            </p:nvSpPr>
            <p:spPr bwMode="auto">
              <a:xfrm flipV="1">
                <a:off x="3887"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30" name="Line 141"/>
              <p:cNvSpPr>
                <a:spLocks noChangeShapeType="1"/>
              </p:cNvSpPr>
              <p:nvPr/>
            </p:nvSpPr>
            <p:spPr bwMode="auto">
              <a:xfrm flipV="1">
                <a:off x="3887"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31" name="Line 142"/>
              <p:cNvSpPr>
                <a:spLocks noChangeShapeType="1"/>
              </p:cNvSpPr>
              <p:nvPr/>
            </p:nvSpPr>
            <p:spPr bwMode="auto">
              <a:xfrm flipV="1">
                <a:off x="3887"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32" name="Line 143"/>
              <p:cNvSpPr>
                <a:spLocks noChangeShapeType="1"/>
              </p:cNvSpPr>
              <p:nvPr/>
            </p:nvSpPr>
            <p:spPr bwMode="auto">
              <a:xfrm flipV="1">
                <a:off x="3887"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33" name="Line 144"/>
              <p:cNvSpPr>
                <a:spLocks noChangeShapeType="1"/>
              </p:cNvSpPr>
              <p:nvPr/>
            </p:nvSpPr>
            <p:spPr bwMode="auto">
              <a:xfrm flipV="1">
                <a:off x="3887"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34" name="Line 145"/>
              <p:cNvSpPr>
                <a:spLocks noChangeShapeType="1"/>
              </p:cNvSpPr>
              <p:nvPr/>
            </p:nvSpPr>
            <p:spPr bwMode="auto">
              <a:xfrm flipV="1">
                <a:off x="3887"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35" name="Line 146"/>
              <p:cNvSpPr>
                <a:spLocks noChangeShapeType="1"/>
              </p:cNvSpPr>
              <p:nvPr/>
            </p:nvSpPr>
            <p:spPr bwMode="auto">
              <a:xfrm flipV="1">
                <a:off x="3887"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36" name="Line 147"/>
              <p:cNvSpPr>
                <a:spLocks noChangeShapeType="1"/>
              </p:cNvSpPr>
              <p:nvPr/>
            </p:nvSpPr>
            <p:spPr bwMode="auto">
              <a:xfrm flipV="1">
                <a:off x="3887"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37" name="Line 148"/>
              <p:cNvSpPr>
                <a:spLocks noChangeShapeType="1"/>
              </p:cNvSpPr>
              <p:nvPr/>
            </p:nvSpPr>
            <p:spPr bwMode="auto">
              <a:xfrm flipV="1">
                <a:off x="3887"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38" name="Line 149"/>
              <p:cNvSpPr>
                <a:spLocks noChangeShapeType="1"/>
              </p:cNvSpPr>
              <p:nvPr/>
            </p:nvSpPr>
            <p:spPr bwMode="auto">
              <a:xfrm flipV="1">
                <a:off x="3887"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39" name="Line 150"/>
              <p:cNvSpPr>
                <a:spLocks noChangeShapeType="1"/>
              </p:cNvSpPr>
              <p:nvPr/>
            </p:nvSpPr>
            <p:spPr bwMode="auto">
              <a:xfrm flipV="1">
                <a:off x="3887"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40" name="Line 151"/>
              <p:cNvSpPr>
                <a:spLocks noChangeShapeType="1"/>
              </p:cNvSpPr>
              <p:nvPr/>
            </p:nvSpPr>
            <p:spPr bwMode="auto">
              <a:xfrm flipV="1">
                <a:off x="3887"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41" name="Line 152"/>
              <p:cNvSpPr>
                <a:spLocks noChangeShapeType="1"/>
              </p:cNvSpPr>
              <p:nvPr/>
            </p:nvSpPr>
            <p:spPr bwMode="auto">
              <a:xfrm flipV="1">
                <a:off x="3887"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42" name="Line 153"/>
              <p:cNvSpPr>
                <a:spLocks noChangeShapeType="1"/>
              </p:cNvSpPr>
              <p:nvPr/>
            </p:nvSpPr>
            <p:spPr bwMode="auto">
              <a:xfrm flipV="1">
                <a:off x="3887"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43" name="Line 154"/>
              <p:cNvSpPr>
                <a:spLocks noChangeShapeType="1"/>
              </p:cNvSpPr>
              <p:nvPr/>
            </p:nvSpPr>
            <p:spPr bwMode="auto">
              <a:xfrm flipV="1">
                <a:off x="3887"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44" name="Line 155"/>
              <p:cNvSpPr>
                <a:spLocks noChangeShapeType="1"/>
              </p:cNvSpPr>
              <p:nvPr/>
            </p:nvSpPr>
            <p:spPr bwMode="auto">
              <a:xfrm flipV="1">
                <a:off x="3887"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45" name="Line 156"/>
              <p:cNvSpPr>
                <a:spLocks noChangeShapeType="1"/>
              </p:cNvSpPr>
              <p:nvPr/>
            </p:nvSpPr>
            <p:spPr bwMode="auto">
              <a:xfrm flipV="1">
                <a:off x="3887"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46" name="Line 157"/>
              <p:cNvSpPr>
                <a:spLocks noChangeShapeType="1"/>
              </p:cNvSpPr>
              <p:nvPr/>
            </p:nvSpPr>
            <p:spPr bwMode="auto">
              <a:xfrm flipV="1">
                <a:off x="3887"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47" name="Line 158"/>
              <p:cNvSpPr>
                <a:spLocks noChangeShapeType="1"/>
              </p:cNvSpPr>
              <p:nvPr/>
            </p:nvSpPr>
            <p:spPr bwMode="auto">
              <a:xfrm flipV="1">
                <a:off x="3887"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48" name="Line 159"/>
              <p:cNvSpPr>
                <a:spLocks noChangeShapeType="1"/>
              </p:cNvSpPr>
              <p:nvPr/>
            </p:nvSpPr>
            <p:spPr bwMode="auto">
              <a:xfrm flipV="1">
                <a:off x="3887"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49" name="Line 160"/>
              <p:cNvSpPr>
                <a:spLocks noChangeShapeType="1"/>
              </p:cNvSpPr>
              <p:nvPr/>
            </p:nvSpPr>
            <p:spPr bwMode="auto">
              <a:xfrm flipV="1">
                <a:off x="3887"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50" name="Line 161"/>
              <p:cNvSpPr>
                <a:spLocks noChangeShapeType="1"/>
              </p:cNvSpPr>
              <p:nvPr/>
            </p:nvSpPr>
            <p:spPr bwMode="auto">
              <a:xfrm flipV="1">
                <a:off x="4625"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51" name="Line 162"/>
              <p:cNvSpPr>
                <a:spLocks noChangeShapeType="1"/>
              </p:cNvSpPr>
              <p:nvPr/>
            </p:nvSpPr>
            <p:spPr bwMode="auto">
              <a:xfrm flipV="1">
                <a:off x="4625"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52" name="Line 163"/>
              <p:cNvSpPr>
                <a:spLocks noChangeShapeType="1"/>
              </p:cNvSpPr>
              <p:nvPr/>
            </p:nvSpPr>
            <p:spPr bwMode="auto">
              <a:xfrm flipV="1">
                <a:off x="4625"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53" name="Line 164"/>
              <p:cNvSpPr>
                <a:spLocks noChangeShapeType="1"/>
              </p:cNvSpPr>
              <p:nvPr/>
            </p:nvSpPr>
            <p:spPr bwMode="auto">
              <a:xfrm flipV="1">
                <a:off x="4625"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54" name="Line 165"/>
              <p:cNvSpPr>
                <a:spLocks noChangeShapeType="1"/>
              </p:cNvSpPr>
              <p:nvPr/>
            </p:nvSpPr>
            <p:spPr bwMode="auto">
              <a:xfrm flipV="1">
                <a:off x="4625"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55" name="Line 166"/>
              <p:cNvSpPr>
                <a:spLocks noChangeShapeType="1"/>
              </p:cNvSpPr>
              <p:nvPr/>
            </p:nvSpPr>
            <p:spPr bwMode="auto">
              <a:xfrm flipV="1">
                <a:off x="4625"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56" name="Line 167"/>
              <p:cNvSpPr>
                <a:spLocks noChangeShapeType="1"/>
              </p:cNvSpPr>
              <p:nvPr/>
            </p:nvSpPr>
            <p:spPr bwMode="auto">
              <a:xfrm flipV="1">
                <a:off x="4625"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57" name="Line 168"/>
              <p:cNvSpPr>
                <a:spLocks noChangeShapeType="1"/>
              </p:cNvSpPr>
              <p:nvPr/>
            </p:nvSpPr>
            <p:spPr bwMode="auto">
              <a:xfrm flipV="1">
                <a:off x="4625"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58" name="Line 169"/>
              <p:cNvSpPr>
                <a:spLocks noChangeShapeType="1"/>
              </p:cNvSpPr>
              <p:nvPr/>
            </p:nvSpPr>
            <p:spPr bwMode="auto">
              <a:xfrm flipV="1">
                <a:off x="4625"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59" name="Line 170"/>
              <p:cNvSpPr>
                <a:spLocks noChangeShapeType="1"/>
              </p:cNvSpPr>
              <p:nvPr/>
            </p:nvSpPr>
            <p:spPr bwMode="auto">
              <a:xfrm flipV="1">
                <a:off x="4625"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60" name="Line 171"/>
              <p:cNvSpPr>
                <a:spLocks noChangeShapeType="1"/>
              </p:cNvSpPr>
              <p:nvPr/>
            </p:nvSpPr>
            <p:spPr bwMode="auto">
              <a:xfrm flipV="1">
                <a:off x="4625"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61" name="Line 172"/>
              <p:cNvSpPr>
                <a:spLocks noChangeShapeType="1"/>
              </p:cNvSpPr>
              <p:nvPr/>
            </p:nvSpPr>
            <p:spPr bwMode="auto">
              <a:xfrm flipV="1">
                <a:off x="4625"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62" name="Line 173"/>
              <p:cNvSpPr>
                <a:spLocks noChangeShapeType="1"/>
              </p:cNvSpPr>
              <p:nvPr/>
            </p:nvSpPr>
            <p:spPr bwMode="auto">
              <a:xfrm flipV="1">
                <a:off x="4625"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63" name="Line 174"/>
              <p:cNvSpPr>
                <a:spLocks noChangeShapeType="1"/>
              </p:cNvSpPr>
              <p:nvPr/>
            </p:nvSpPr>
            <p:spPr bwMode="auto">
              <a:xfrm flipV="1">
                <a:off x="4625"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64" name="Line 175"/>
              <p:cNvSpPr>
                <a:spLocks noChangeShapeType="1"/>
              </p:cNvSpPr>
              <p:nvPr/>
            </p:nvSpPr>
            <p:spPr bwMode="auto">
              <a:xfrm flipV="1">
                <a:off x="4625"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65" name="Line 176"/>
              <p:cNvSpPr>
                <a:spLocks noChangeShapeType="1"/>
              </p:cNvSpPr>
              <p:nvPr/>
            </p:nvSpPr>
            <p:spPr bwMode="auto">
              <a:xfrm flipV="1">
                <a:off x="4625"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66" name="Line 177"/>
              <p:cNvSpPr>
                <a:spLocks noChangeShapeType="1"/>
              </p:cNvSpPr>
              <p:nvPr/>
            </p:nvSpPr>
            <p:spPr bwMode="auto">
              <a:xfrm flipV="1">
                <a:off x="4625"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67" name="Line 178"/>
              <p:cNvSpPr>
                <a:spLocks noChangeShapeType="1"/>
              </p:cNvSpPr>
              <p:nvPr/>
            </p:nvSpPr>
            <p:spPr bwMode="auto">
              <a:xfrm flipV="1">
                <a:off x="4625"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68" name="Line 179"/>
              <p:cNvSpPr>
                <a:spLocks noChangeShapeType="1"/>
              </p:cNvSpPr>
              <p:nvPr/>
            </p:nvSpPr>
            <p:spPr bwMode="auto">
              <a:xfrm flipV="1">
                <a:off x="4625"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69" name="Line 180"/>
              <p:cNvSpPr>
                <a:spLocks noChangeShapeType="1"/>
              </p:cNvSpPr>
              <p:nvPr/>
            </p:nvSpPr>
            <p:spPr bwMode="auto">
              <a:xfrm flipV="1">
                <a:off x="4625"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70" name="Line 181"/>
              <p:cNvSpPr>
                <a:spLocks noChangeShapeType="1"/>
              </p:cNvSpPr>
              <p:nvPr/>
            </p:nvSpPr>
            <p:spPr bwMode="auto">
              <a:xfrm flipV="1">
                <a:off x="4625"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71" name="Line 182"/>
              <p:cNvSpPr>
                <a:spLocks noChangeShapeType="1"/>
              </p:cNvSpPr>
              <p:nvPr/>
            </p:nvSpPr>
            <p:spPr bwMode="auto">
              <a:xfrm flipV="1">
                <a:off x="4625"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72" name="Line 183"/>
              <p:cNvSpPr>
                <a:spLocks noChangeShapeType="1"/>
              </p:cNvSpPr>
              <p:nvPr/>
            </p:nvSpPr>
            <p:spPr bwMode="auto">
              <a:xfrm flipV="1">
                <a:off x="4625"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73" name="Line 184"/>
              <p:cNvSpPr>
                <a:spLocks noChangeShapeType="1"/>
              </p:cNvSpPr>
              <p:nvPr/>
            </p:nvSpPr>
            <p:spPr bwMode="auto">
              <a:xfrm flipV="1">
                <a:off x="4625"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74" name="Line 185"/>
              <p:cNvSpPr>
                <a:spLocks noChangeShapeType="1"/>
              </p:cNvSpPr>
              <p:nvPr/>
            </p:nvSpPr>
            <p:spPr bwMode="auto">
              <a:xfrm flipV="1">
                <a:off x="4625"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75" name="Line 186"/>
              <p:cNvSpPr>
                <a:spLocks noChangeShapeType="1"/>
              </p:cNvSpPr>
              <p:nvPr/>
            </p:nvSpPr>
            <p:spPr bwMode="auto">
              <a:xfrm flipV="1">
                <a:off x="4625"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76" name="Line 187"/>
              <p:cNvSpPr>
                <a:spLocks noChangeShapeType="1"/>
              </p:cNvSpPr>
              <p:nvPr/>
            </p:nvSpPr>
            <p:spPr bwMode="auto">
              <a:xfrm flipV="1">
                <a:off x="4625"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77" name="Line 188"/>
              <p:cNvSpPr>
                <a:spLocks noChangeShapeType="1"/>
              </p:cNvSpPr>
              <p:nvPr/>
            </p:nvSpPr>
            <p:spPr bwMode="auto">
              <a:xfrm flipV="1">
                <a:off x="4625"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78" name="Line 189"/>
              <p:cNvSpPr>
                <a:spLocks noChangeShapeType="1"/>
              </p:cNvSpPr>
              <p:nvPr/>
            </p:nvSpPr>
            <p:spPr bwMode="auto">
              <a:xfrm flipV="1">
                <a:off x="4625"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79" name="Line 190"/>
              <p:cNvSpPr>
                <a:spLocks noChangeShapeType="1"/>
              </p:cNvSpPr>
              <p:nvPr/>
            </p:nvSpPr>
            <p:spPr bwMode="auto">
              <a:xfrm flipV="1">
                <a:off x="4625"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grpSp>
        <p:grpSp>
          <p:nvGrpSpPr>
            <p:cNvPr id="20" name="Group 436"/>
            <p:cNvGrpSpPr/>
            <p:nvPr/>
          </p:nvGrpSpPr>
          <p:grpSpPr bwMode="auto">
            <a:xfrm>
              <a:off x="1798812" y="1025501"/>
              <a:ext cx="5827712" cy="2589212"/>
              <a:chOff x="961" y="1495"/>
              <a:chExt cx="3671" cy="1631"/>
            </a:xfrm>
          </p:grpSpPr>
          <p:sp>
            <p:nvSpPr>
              <p:cNvPr id="22" name="Line 197"/>
              <p:cNvSpPr>
                <a:spLocks noChangeShapeType="1"/>
              </p:cNvSpPr>
              <p:nvPr/>
            </p:nvSpPr>
            <p:spPr bwMode="auto">
              <a:xfrm>
                <a:off x="96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3" name="Line 198"/>
              <p:cNvSpPr>
                <a:spLocks noChangeShapeType="1"/>
              </p:cNvSpPr>
              <p:nvPr/>
            </p:nvSpPr>
            <p:spPr bwMode="auto">
              <a:xfrm>
                <a:off x="1033"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4" name="Line 199"/>
              <p:cNvSpPr>
                <a:spLocks noChangeShapeType="1"/>
              </p:cNvSpPr>
              <p:nvPr/>
            </p:nvSpPr>
            <p:spPr bwMode="auto">
              <a:xfrm>
                <a:off x="1104"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5" name="Line 200"/>
              <p:cNvSpPr>
                <a:spLocks noChangeShapeType="1"/>
              </p:cNvSpPr>
              <p:nvPr/>
            </p:nvSpPr>
            <p:spPr bwMode="auto">
              <a:xfrm>
                <a:off x="117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6" name="Line 201"/>
              <p:cNvSpPr>
                <a:spLocks noChangeShapeType="1"/>
              </p:cNvSpPr>
              <p:nvPr/>
            </p:nvSpPr>
            <p:spPr bwMode="auto">
              <a:xfrm>
                <a:off x="124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7" name="Line 202"/>
              <p:cNvSpPr>
                <a:spLocks noChangeShapeType="1"/>
              </p:cNvSpPr>
              <p:nvPr/>
            </p:nvSpPr>
            <p:spPr bwMode="auto">
              <a:xfrm>
                <a:off x="1319"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8" name="Line 203"/>
              <p:cNvSpPr>
                <a:spLocks noChangeShapeType="1"/>
              </p:cNvSpPr>
              <p:nvPr/>
            </p:nvSpPr>
            <p:spPr bwMode="auto">
              <a:xfrm>
                <a:off x="139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9" name="Line 204"/>
              <p:cNvSpPr>
                <a:spLocks noChangeShapeType="1"/>
              </p:cNvSpPr>
              <p:nvPr/>
            </p:nvSpPr>
            <p:spPr bwMode="auto">
              <a:xfrm>
                <a:off x="146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0" name="Line 205"/>
              <p:cNvSpPr>
                <a:spLocks noChangeShapeType="1"/>
              </p:cNvSpPr>
              <p:nvPr/>
            </p:nvSpPr>
            <p:spPr bwMode="auto">
              <a:xfrm>
                <a:off x="153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1" name="Line 206"/>
              <p:cNvSpPr>
                <a:spLocks noChangeShapeType="1"/>
              </p:cNvSpPr>
              <p:nvPr/>
            </p:nvSpPr>
            <p:spPr bwMode="auto">
              <a:xfrm>
                <a:off x="160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2" name="Line 207"/>
              <p:cNvSpPr>
                <a:spLocks noChangeShapeType="1"/>
              </p:cNvSpPr>
              <p:nvPr/>
            </p:nvSpPr>
            <p:spPr bwMode="auto">
              <a:xfrm>
                <a:off x="167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3" name="Line 208"/>
              <p:cNvSpPr>
                <a:spLocks noChangeShapeType="1"/>
              </p:cNvSpPr>
              <p:nvPr/>
            </p:nvSpPr>
            <p:spPr bwMode="auto">
              <a:xfrm>
                <a:off x="174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4" name="Line 209"/>
              <p:cNvSpPr>
                <a:spLocks noChangeShapeType="1"/>
              </p:cNvSpPr>
              <p:nvPr/>
            </p:nvSpPr>
            <p:spPr bwMode="auto">
              <a:xfrm>
                <a:off x="181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5" name="Line 210"/>
              <p:cNvSpPr>
                <a:spLocks noChangeShapeType="1"/>
              </p:cNvSpPr>
              <p:nvPr/>
            </p:nvSpPr>
            <p:spPr bwMode="auto">
              <a:xfrm>
                <a:off x="1888"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6" name="Line 211"/>
              <p:cNvSpPr>
                <a:spLocks noChangeShapeType="1"/>
              </p:cNvSpPr>
              <p:nvPr/>
            </p:nvSpPr>
            <p:spPr bwMode="auto">
              <a:xfrm>
                <a:off x="1960"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7" name="Line 212"/>
              <p:cNvSpPr>
                <a:spLocks noChangeShapeType="1"/>
              </p:cNvSpPr>
              <p:nvPr/>
            </p:nvSpPr>
            <p:spPr bwMode="auto">
              <a:xfrm>
                <a:off x="2031"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8" name="Line 213"/>
              <p:cNvSpPr>
                <a:spLocks noChangeShapeType="1"/>
              </p:cNvSpPr>
              <p:nvPr/>
            </p:nvSpPr>
            <p:spPr bwMode="auto">
              <a:xfrm>
                <a:off x="210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39" name="Line 214"/>
              <p:cNvSpPr>
                <a:spLocks noChangeShapeType="1"/>
              </p:cNvSpPr>
              <p:nvPr/>
            </p:nvSpPr>
            <p:spPr bwMode="auto">
              <a:xfrm>
                <a:off x="217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40" name="Line 215"/>
              <p:cNvSpPr>
                <a:spLocks noChangeShapeType="1"/>
              </p:cNvSpPr>
              <p:nvPr/>
            </p:nvSpPr>
            <p:spPr bwMode="auto">
              <a:xfrm>
                <a:off x="224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41" name="Line 216"/>
              <p:cNvSpPr>
                <a:spLocks noChangeShapeType="1"/>
              </p:cNvSpPr>
              <p:nvPr/>
            </p:nvSpPr>
            <p:spPr bwMode="auto">
              <a:xfrm>
                <a:off x="231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42" name="Line 217"/>
              <p:cNvSpPr>
                <a:spLocks noChangeShapeType="1"/>
              </p:cNvSpPr>
              <p:nvPr/>
            </p:nvSpPr>
            <p:spPr bwMode="auto">
              <a:xfrm>
                <a:off x="2387"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43" name="Line 218"/>
              <p:cNvSpPr>
                <a:spLocks noChangeShapeType="1"/>
              </p:cNvSpPr>
              <p:nvPr/>
            </p:nvSpPr>
            <p:spPr bwMode="auto">
              <a:xfrm>
                <a:off x="2458"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44" name="Line 219"/>
              <p:cNvSpPr>
                <a:spLocks noChangeShapeType="1"/>
              </p:cNvSpPr>
              <p:nvPr/>
            </p:nvSpPr>
            <p:spPr bwMode="auto">
              <a:xfrm>
                <a:off x="2529"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45" name="Line 220"/>
              <p:cNvSpPr>
                <a:spLocks noChangeShapeType="1"/>
              </p:cNvSpPr>
              <p:nvPr/>
            </p:nvSpPr>
            <p:spPr bwMode="auto">
              <a:xfrm>
                <a:off x="260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46" name="Line 221"/>
              <p:cNvSpPr>
                <a:spLocks noChangeShapeType="1"/>
              </p:cNvSpPr>
              <p:nvPr/>
            </p:nvSpPr>
            <p:spPr bwMode="auto">
              <a:xfrm>
                <a:off x="267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47" name="Line 222"/>
              <p:cNvSpPr>
                <a:spLocks noChangeShapeType="1"/>
              </p:cNvSpPr>
              <p:nvPr/>
            </p:nvSpPr>
            <p:spPr bwMode="auto">
              <a:xfrm>
                <a:off x="274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48" name="Line 223"/>
              <p:cNvSpPr>
                <a:spLocks noChangeShapeType="1"/>
              </p:cNvSpPr>
              <p:nvPr/>
            </p:nvSpPr>
            <p:spPr bwMode="auto">
              <a:xfrm>
                <a:off x="2814"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49" name="Line 224"/>
              <p:cNvSpPr>
                <a:spLocks noChangeShapeType="1"/>
              </p:cNvSpPr>
              <p:nvPr/>
            </p:nvSpPr>
            <p:spPr bwMode="auto">
              <a:xfrm>
                <a:off x="288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50" name="Line 225"/>
              <p:cNvSpPr>
                <a:spLocks noChangeShapeType="1"/>
              </p:cNvSpPr>
              <p:nvPr/>
            </p:nvSpPr>
            <p:spPr bwMode="auto">
              <a:xfrm>
                <a:off x="2958"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51" name="Line 226"/>
              <p:cNvSpPr>
                <a:spLocks noChangeShapeType="1"/>
              </p:cNvSpPr>
              <p:nvPr/>
            </p:nvSpPr>
            <p:spPr bwMode="auto">
              <a:xfrm>
                <a:off x="3029"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52" name="Line 227"/>
              <p:cNvSpPr>
                <a:spLocks noChangeShapeType="1"/>
              </p:cNvSpPr>
              <p:nvPr/>
            </p:nvSpPr>
            <p:spPr bwMode="auto">
              <a:xfrm>
                <a:off x="310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53" name="Line 228"/>
              <p:cNvSpPr>
                <a:spLocks noChangeShapeType="1"/>
              </p:cNvSpPr>
              <p:nvPr/>
            </p:nvSpPr>
            <p:spPr bwMode="auto">
              <a:xfrm>
                <a:off x="317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54" name="Line 229"/>
              <p:cNvSpPr>
                <a:spLocks noChangeShapeType="1"/>
              </p:cNvSpPr>
              <p:nvPr/>
            </p:nvSpPr>
            <p:spPr bwMode="auto">
              <a:xfrm>
                <a:off x="3243"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55" name="Line 230"/>
              <p:cNvSpPr>
                <a:spLocks noChangeShapeType="1"/>
              </p:cNvSpPr>
              <p:nvPr/>
            </p:nvSpPr>
            <p:spPr bwMode="auto">
              <a:xfrm>
                <a:off x="331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56" name="Line 231"/>
              <p:cNvSpPr>
                <a:spLocks noChangeShapeType="1"/>
              </p:cNvSpPr>
              <p:nvPr/>
            </p:nvSpPr>
            <p:spPr bwMode="auto">
              <a:xfrm>
                <a:off x="338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57" name="Line 232"/>
              <p:cNvSpPr>
                <a:spLocks noChangeShapeType="1"/>
              </p:cNvSpPr>
              <p:nvPr/>
            </p:nvSpPr>
            <p:spPr bwMode="auto">
              <a:xfrm>
                <a:off x="345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58" name="Line 233"/>
              <p:cNvSpPr>
                <a:spLocks noChangeShapeType="1"/>
              </p:cNvSpPr>
              <p:nvPr/>
            </p:nvSpPr>
            <p:spPr bwMode="auto">
              <a:xfrm>
                <a:off x="3528"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59" name="Line 234"/>
              <p:cNvSpPr>
                <a:spLocks noChangeShapeType="1"/>
              </p:cNvSpPr>
              <p:nvPr/>
            </p:nvSpPr>
            <p:spPr bwMode="auto">
              <a:xfrm>
                <a:off x="3599"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60" name="Line 235"/>
              <p:cNvSpPr>
                <a:spLocks noChangeShapeType="1"/>
              </p:cNvSpPr>
              <p:nvPr/>
            </p:nvSpPr>
            <p:spPr bwMode="auto">
              <a:xfrm>
                <a:off x="3670"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61" name="Line 236"/>
              <p:cNvSpPr>
                <a:spLocks noChangeShapeType="1"/>
              </p:cNvSpPr>
              <p:nvPr/>
            </p:nvSpPr>
            <p:spPr bwMode="auto">
              <a:xfrm>
                <a:off x="3741"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62" name="Line 237"/>
              <p:cNvSpPr>
                <a:spLocks noChangeShapeType="1"/>
              </p:cNvSpPr>
              <p:nvPr/>
            </p:nvSpPr>
            <p:spPr bwMode="auto">
              <a:xfrm>
                <a:off x="381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63" name="Line 238"/>
              <p:cNvSpPr>
                <a:spLocks noChangeShapeType="1"/>
              </p:cNvSpPr>
              <p:nvPr/>
            </p:nvSpPr>
            <p:spPr bwMode="auto">
              <a:xfrm>
                <a:off x="388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64" name="Line 239"/>
              <p:cNvSpPr>
                <a:spLocks noChangeShapeType="1"/>
              </p:cNvSpPr>
              <p:nvPr/>
            </p:nvSpPr>
            <p:spPr bwMode="auto">
              <a:xfrm>
                <a:off x="395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65" name="Line 240"/>
              <p:cNvSpPr>
                <a:spLocks noChangeShapeType="1"/>
              </p:cNvSpPr>
              <p:nvPr/>
            </p:nvSpPr>
            <p:spPr bwMode="auto">
              <a:xfrm>
                <a:off x="402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66" name="Line 241"/>
              <p:cNvSpPr>
                <a:spLocks noChangeShapeType="1"/>
              </p:cNvSpPr>
              <p:nvPr/>
            </p:nvSpPr>
            <p:spPr bwMode="auto">
              <a:xfrm>
                <a:off x="4097"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67" name="Line 242"/>
              <p:cNvSpPr>
                <a:spLocks noChangeShapeType="1"/>
              </p:cNvSpPr>
              <p:nvPr/>
            </p:nvSpPr>
            <p:spPr bwMode="auto">
              <a:xfrm>
                <a:off x="417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68" name="Line 243"/>
              <p:cNvSpPr>
                <a:spLocks noChangeShapeType="1"/>
              </p:cNvSpPr>
              <p:nvPr/>
            </p:nvSpPr>
            <p:spPr bwMode="auto">
              <a:xfrm>
                <a:off x="424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69" name="Line 244"/>
              <p:cNvSpPr>
                <a:spLocks noChangeShapeType="1"/>
              </p:cNvSpPr>
              <p:nvPr/>
            </p:nvSpPr>
            <p:spPr bwMode="auto">
              <a:xfrm>
                <a:off x="431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70" name="Line 245"/>
              <p:cNvSpPr>
                <a:spLocks noChangeShapeType="1"/>
              </p:cNvSpPr>
              <p:nvPr/>
            </p:nvSpPr>
            <p:spPr bwMode="auto">
              <a:xfrm>
                <a:off x="438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71" name="Line 246"/>
              <p:cNvSpPr>
                <a:spLocks noChangeShapeType="1"/>
              </p:cNvSpPr>
              <p:nvPr/>
            </p:nvSpPr>
            <p:spPr bwMode="auto">
              <a:xfrm>
                <a:off x="445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72" name="Line 247"/>
              <p:cNvSpPr>
                <a:spLocks noChangeShapeType="1"/>
              </p:cNvSpPr>
              <p:nvPr/>
            </p:nvSpPr>
            <p:spPr bwMode="auto">
              <a:xfrm>
                <a:off x="452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73" name="Line 248"/>
              <p:cNvSpPr>
                <a:spLocks noChangeShapeType="1"/>
              </p:cNvSpPr>
              <p:nvPr/>
            </p:nvSpPr>
            <p:spPr bwMode="auto">
              <a:xfrm>
                <a:off x="459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74" name="Line 256"/>
              <p:cNvSpPr>
                <a:spLocks noChangeShapeType="1"/>
              </p:cNvSpPr>
              <p:nvPr/>
            </p:nvSpPr>
            <p:spPr bwMode="auto">
              <a:xfrm>
                <a:off x="96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75" name="Line 257"/>
              <p:cNvSpPr>
                <a:spLocks noChangeShapeType="1"/>
              </p:cNvSpPr>
              <p:nvPr/>
            </p:nvSpPr>
            <p:spPr bwMode="auto">
              <a:xfrm>
                <a:off x="1033"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76" name="Line 258"/>
              <p:cNvSpPr>
                <a:spLocks noChangeShapeType="1"/>
              </p:cNvSpPr>
              <p:nvPr/>
            </p:nvSpPr>
            <p:spPr bwMode="auto">
              <a:xfrm>
                <a:off x="1104"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77" name="Line 259"/>
              <p:cNvSpPr>
                <a:spLocks noChangeShapeType="1"/>
              </p:cNvSpPr>
              <p:nvPr/>
            </p:nvSpPr>
            <p:spPr bwMode="auto">
              <a:xfrm>
                <a:off x="117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78" name="Line 260"/>
              <p:cNvSpPr>
                <a:spLocks noChangeShapeType="1"/>
              </p:cNvSpPr>
              <p:nvPr/>
            </p:nvSpPr>
            <p:spPr bwMode="auto">
              <a:xfrm>
                <a:off x="124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79" name="Line 261"/>
              <p:cNvSpPr>
                <a:spLocks noChangeShapeType="1"/>
              </p:cNvSpPr>
              <p:nvPr/>
            </p:nvSpPr>
            <p:spPr bwMode="auto">
              <a:xfrm>
                <a:off x="1319"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80" name="Line 262"/>
              <p:cNvSpPr>
                <a:spLocks noChangeShapeType="1"/>
              </p:cNvSpPr>
              <p:nvPr/>
            </p:nvSpPr>
            <p:spPr bwMode="auto">
              <a:xfrm>
                <a:off x="139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81" name="Line 263"/>
              <p:cNvSpPr>
                <a:spLocks noChangeShapeType="1"/>
              </p:cNvSpPr>
              <p:nvPr/>
            </p:nvSpPr>
            <p:spPr bwMode="auto">
              <a:xfrm>
                <a:off x="146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82" name="Line 264"/>
              <p:cNvSpPr>
                <a:spLocks noChangeShapeType="1"/>
              </p:cNvSpPr>
              <p:nvPr/>
            </p:nvSpPr>
            <p:spPr bwMode="auto">
              <a:xfrm>
                <a:off x="153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83" name="Line 265"/>
              <p:cNvSpPr>
                <a:spLocks noChangeShapeType="1"/>
              </p:cNvSpPr>
              <p:nvPr/>
            </p:nvSpPr>
            <p:spPr bwMode="auto">
              <a:xfrm>
                <a:off x="160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84" name="Line 266"/>
              <p:cNvSpPr>
                <a:spLocks noChangeShapeType="1"/>
              </p:cNvSpPr>
              <p:nvPr/>
            </p:nvSpPr>
            <p:spPr bwMode="auto">
              <a:xfrm>
                <a:off x="167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85" name="Line 267"/>
              <p:cNvSpPr>
                <a:spLocks noChangeShapeType="1"/>
              </p:cNvSpPr>
              <p:nvPr/>
            </p:nvSpPr>
            <p:spPr bwMode="auto">
              <a:xfrm>
                <a:off x="174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86" name="Line 268"/>
              <p:cNvSpPr>
                <a:spLocks noChangeShapeType="1"/>
              </p:cNvSpPr>
              <p:nvPr/>
            </p:nvSpPr>
            <p:spPr bwMode="auto">
              <a:xfrm>
                <a:off x="181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87" name="Line 269"/>
              <p:cNvSpPr>
                <a:spLocks noChangeShapeType="1"/>
              </p:cNvSpPr>
              <p:nvPr/>
            </p:nvSpPr>
            <p:spPr bwMode="auto">
              <a:xfrm>
                <a:off x="1888"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88" name="Line 270"/>
              <p:cNvSpPr>
                <a:spLocks noChangeShapeType="1"/>
              </p:cNvSpPr>
              <p:nvPr/>
            </p:nvSpPr>
            <p:spPr bwMode="auto">
              <a:xfrm>
                <a:off x="1960"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89" name="Line 271"/>
              <p:cNvSpPr>
                <a:spLocks noChangeShapeType="1"/>
              </p:cNvSpPr>
              <p:nvPr/>
            </p:nvSpPr>
            <p:spPr bwMode="auto">
              <a:xfrm>
                <a:off x="2031"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90" name="Line 272"/>
              <p:cNvSpPr>
                <a:spLocks noChangeShapeType="1"/>
              </p:cNvSpPr>
              <p:nvPr/>
            </p:nvSpPr>
            <p:spPr bwMode="auto">
              <a:xfrm>
                <a:off x="210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91" name="Line 273"/>
              <p:cNvSpPr>
                <a:spLocks noChangeShapeType="1"/>
              </p:cNvSpPr>
              <p:nvPr/>
            </p:nvSpPr>
            <p:spPr bwMode="auto">
              <a:xfrm>
                <a:off x="217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92" name="Line 274"/>
              <p:cNvSpPr>
                <a:spLocks noChangeShapeType="1"/>
              </p:cNvSpPr>
              <p:nvPr/>
            </p:nvSpPr>
            <p:spPr bwMode="auto">
              <a:xfrm>
                <a:off x="224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93" name="Line 275"/>
              <p:cNvSpPr>
                <a:spLocks noChangeShapeType="1"/>
              </p:cNvSpPr>
              <p:nvPr/>
            </p:nvSpPr>
            <p:spPr bwMode="auto">
              <a:xfrm>
                <a:off x="231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94" name="Line 276"/>
              <p:cNvSpPr>
                <a:spLocks noChangeShapeType="1"/>
              </p:cNvSpPr>
              <p:nvPr/>
            </p:nvSpPr>
            <p:spPr bwMode="auto">
              <a:xfrm>
                <a:off x="2387"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95" name="Line 277"/>
              <p:cNvSpPr>
                <a:spLocks noChangeShapeType="1"/>
              </p:cNvSpPr>
              <p:nvPr/>
            </p:nvSpPr>
            <p:spPr bwMode="auto">
              <a:xfrm>
                <a:off x="2458"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96" name="Line 278"/>
              <p:cNvSpPr>
                <a:spLocks noChangeShapeType="1"/>
              </p:cNvSpPr>
              <p:nvPr/>
            </p:nvSpPr>
            <p:spPr bwMode="auto">
              <a:xfrm>
                <a:off x="2529"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97" name="Line 279"/>
              <p:cNvSpPr>
                <a:spLocks noChangeShapeType="1"/>
              </p:cNvSpPr>
              <p:nvPr/>
            </p:nvSpPr>
            <p:spPr bwMode="auto">
              <a:xfrm>
                <a:off x="260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98" name="Line 280"/>
              <p:cNvSpPr>
                <a:spLocks noChangeShapeType="1"/>
              </p:cNvSpPr>
              <p:nvPr/>
            </p:nvSpPr>
            <p:spPr bwMode="auto">
              <a:xfrm>
                <a:off x="267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99" name="Line 281"/>
              <p:cNvSpPr>
                <a:spLocks noChangeShapeType="1"/>
              </p:cNvSpPr>
              <p:nvPr/>
            </p:nvSpPr>
            <p:spPr bwMode="auto">
              <a:xfrm>
                <a:off x="274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00" name="Line 282"/>
              <p:cNvSpPr>
                <a:spLocks noChangeShapeType="1"/>
              </p:cNvSpPr>
              <p:nvPr/>
            </p:nvSpPr>
            <p:spPr bwMode="auto">
              <a:xfrm>
                <a:off x="2814"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01" name="Line 283"/>
              <p:cNvSpPr>
                <a:spLocks noChangeShapeType="1"/>
              </p:cNvSpPr>
              <p:nvPr/>
            </p:nvSpPr>
            <p:spPr bwMode="auto">
              <a:xfrm>
                <a:off x="288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02" name="Line 284"/>
              <p:cNvSpPr>
                <a:spLocks noChangeShapeType="1"/>
              </p:cNvSpPr>
              <p:nvPr/>
            </p:nvSpPr>
            <p:spPr bwMode="auto">
              <a:xfrm>
                <a:off x="2958"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03" name="Line 285"/>
              <p:cNvSpPr>
                <a:spLocks noChangeShapeType="1"/>
              </p:cNvSpPr>
              <p:nvPr/>
            </p:nvSpPr>
            <p:spPr bwMode="auto">
              <a:xfrm>
                <a:off x="3029"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04" name="Line 286"/>
              <p:cNvSpPr>
                <a:spLocks noChangeShapeType="1"/>
              </p:cNvSpPr>
              <p:nvPr/>
            </p:nvSpPr>
            <p:spPr bwMode="auto">
              <a:xfrm>
                <a:off x="310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05" name="Line 287"/>
              <p:cNvSpPr>
                <a:spLocks noChangeShapeType="1"/>
              </p:cNvSpPr>
              <p:nvPr/>
            </p:nvSpPr>
            <p:spPr bwMode="auto">
              <a:xfrm>
                <a:off x="317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06" name="Line 288"/>
              <p:cNvSpPr>
                <a:spLocks noChangeShapeType="1"/>
              </p:cNvSpPr>
              <p:nvPr/>
            </p:nvSpPr>
            <p:spPr bwMode="auto">
              <a:xfrm>
                <a:off x="3243"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07" name="Line 289"/>
              <p:cNvSpPr>
                <a:spLocks noChangeShapeType="1"/>
              </p:cNvSpPr>
              <p:nvPr/>
            </p:nvSpPr>
            <p:spPr bwMode="auto">
              <a:xfrm>
                <a:off x="331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08" name="Line 290"/>
              <p:cNvSpPr>
                <a:spLocks noChangeShapeType="1"/>
              </p:cNvSpPr>
              <p:nvPr/>
            </p:nvSpPr>
            <p:spPr bwMode="auto">
              <a:xfrm>
                <a:off x="338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09" name="Line 291"/>
              <p:cNvSpPr>
                <a:spLocks noChangeShapeType="1"/>
              </p:cNvSpPr>
              <p:nvPr/>
            </p:nvSpPr>
            <p:spPr bwMode="auto">
              <a:xfrm>
                <a:off x="345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10" name="Line 292"/>
              <p:cNvSpPr>
                <a:spLocks noChangeShapeType="1"/>
              </p:cNvSpPr>
              <p:nvPr/>
            </p:nvSpPr>
            <p:spPr bwMode="auto">
              <a:xfrm>
                <a:off x="3528"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11" name="Line 293"/>
              <p:cNvSpPr>
                <a:spLocks noChangeShapeType="1"/>
              </p:cNvSpPr>
              <p:nvPr/>
            </p:nvSpPr>
            <p:spPr bwMode="auto">
              <a:xfrm>
                <a:off x="3599"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12" name="Line 294"/>
              <p:cNvSpPr>
                <a:spLocks noChangeShapeType="1"/>
              </p:cNvSpPr>
              <p:nvPr/>
            </p:nvSpPr>
            <p:spPr bwMode="auto">
              <a:xfrm>
                <a:off x="3670"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13" name="Line 295"/>
              <p:cNvSpPr>
                <a:spLocks noChangeShapeType="1"/>
              </p:cNvSpPr>
              <p:nvPr/>
            </p:nvSpPr>
            <p:spPr bwMode="auto">
              <a:xfrm>
                <a:off x="3741"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14" name="Line 296"/>
              <p:cNvSpPr>
                <a:spLocks noChangeShapeType="1"/>
              </p:cNvSpPr>
              <p:nvPr/>
            </p:nvSpPr>
            <p:spPr bwMode="auto">
              <a:xfrm>
                <a:off x="381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15" name="Line 297"/>
              <p:cNvSpPr>
                <a:spLocks noChangeShapeType="1"/>
              </p:cNvSpPr>
              <p:nvPr/>
            </p:nvSpPr>
            <p:spPr bwMode="auto">
              <a:xfrm>
                <a:off x="388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16" name="Line 298"/>
              <p:cNvSpPr>
                <a:spLocks noChangeShapeType="1"/>
              </p:cNvSpPr>
              <p:nvPr/>
            </p:nvSpPr>
            <p:spPr bwMode="auto">
              <a:xfrm>
                <a:off x="395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17" name="Line 299"/>
              <p:cNvSpPr>
                <a:spLocks noChangeShapeType="1"/>
              </p:cNvSpPr>
              <p:nvPr/>
            </p:nvSpPr>
            <p:spPr bwMode="auto">
              <a:xfrm>
                <a:off x="402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18" name="Line 300"/>
              <p:cNvSpPr>
                <a:spLocks noChangeShapeType="1"/>
              </p:cNvSpPr>
              <p:nvPr/>
            </p:nvSpPr>
            <p:spPr bwMode="auto">
              <a:xfrm>
                <a:off x="4097"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19" name="Line 301"/>
              <p:cNvSpPr>
                <a:spLocks noChangeShapeType="1"/>
              </p:cNvSpPr>
              <p:nvPr/>
            </p:nvSpPr>
            <p:spPr bwMode="auto">
              <a:xfrm>
                <a:off x="417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20" name="Line 302"/>
              <p:cNvSpPr>
                <a:spLocks noChangeShapeType="1"/>
              </p:cNvSpPr>
              <p:nvPr/>
            </p:nvSpPr>
            <p:spPr bwMode="auto">
              <a:xfrm>
                <a:off x="424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21" name="Line 303"/>
              <p:cNvSpPr>
                <a:spLocks noChangeShapeType="1"/>
              </p:cNvSpPr>
              <p:nvPr/>
            </p:nvSpPr>
            <p:spPr bwMode="auto">
              <a:xfrm>
                <a:off x="431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22" name="Line 304"/>
              <p:cNvSpPr>
                <a:spLocks noChangeShapeType="1"/>
              </p:cNvSpPr>
              <p:nvPr/>
            </p:nvSpPr>
            <p:spPr bwMode="auto">
              <a:xfrm>
                <a:off x="438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23" name="Line 305"/>
              <p:cNvSpPr>
                <a:spLocks noChangeShapeType="1"/>
              </p:cNvSpPr>
              <p:nvPr/>
            </p:nvSpPr>
            <p:spPr bwMode="auto">
              <a:xfrm>
                <a:off x="445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24" name="Line 306"/>
              <p:cNvSpPr>
                <a:spLocks noChangeShapeType="1"/>
              </p:cNvSpPr>
              <p:nvPr/>
            </p:nvSpPr>
            <p:spPr bwMode="auto">
              <a:xfrm>
                <a:off x="452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25" name="Line 307"/>
              <p:cNvSpPr>
                <a:spLocks noChangeShapeType="1"/>
              </p:cNvSpPr>
              <p:nvPr/>
            </p:nvSpPr>
            <p:spPr bwMode="auto">
              <a:xfrm>
                <a:off x="459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26" name="Line 315"/>
              <p:cNvSpPr>
                <a:spLocks noChangeShapeType="1"/>
              </p:cNvSpPr>
              <p:nvPr/>
            </p:nvSpPr>
            <p:spPr bwMode="auto">
              <a:xfrm>
                <a:off x="96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27" name="Line 316"/>
              <p:cNvSpPr>
                <a:spLocks noChangeShapeType="1"/>
              </p:cNvSpPr>
              <p:nvPr/>
            </p:nvSpPr>
            <p:spPr bwMode="auto">
              <a:xfrm>
                <a:off x="1033"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28" name="Line 317"/>
              <p:cNvSpPr>
                <a:spLocks noChangeShapeType="1"/>
              </p:cNvSpPr>
              <p:nvPr/>
            </p:nvSpPr>
            <p:spPr bwMode="auto">
              <a:xfrm>
                <a:off x="1104"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29" name="Line 318"/>
              <p:cNvSpPr>
                <a:spLocks noChangeShapeType="1"/>
              </p:cNvSpPr>
              <p:nvPr/>
            </p:nvSpPr>
            <p:spPr bwMode="auto">
              <a:xfrm>
                <a:off x="117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30" name="Line 319"/>
              <p:cNvSpPr>
                <a:spLocks noChangeShapeType="1"/>
              </p:cNvSpPr>
              <p:nvPr/>
            </p:nvSpPr>
            <p:spPr bwMode="auto">
              <a:xfrm>
                <a:off x="124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31" name="Line 320"/>
              <p:cNvSpPr>
                <a:spLocks noChangeShapeType="1"/>
              </p:cNvSpPr>
              <p:nvPr/>
            </p:nvSpPr>
            <p:spPr bwMode="auto">
              <a:xfrm>
                <a:off x="1319"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32" name="Line 321"/>
              <p:cNvSpPr>
                <a:spLocks noChangeShapeType="1"/>
              </p:cNvSpPr>
              <p:nvPr/>
            </p:nvSpPr>
            <p:spPr bwMode="auto">
              <a:xfrm>
                <a:off x="139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33" name="Line 322"/>
              <p:cNvSpPr>
                <a:spLocks noChangeShapeType="1"/>
              </p:cNvSpPr>
              <p:nvPr/>
            </p:nvSpPr>
            <p:spPr bwMode="auto">
              <a:xfrm>
                <a:off x="146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34" name="Line 323"/>
              <p:cNvSpPr>
                <a:spLocks noChangeShapeType="1"/>
              </p:cNvSpPr>
              <p:nvPr/>
            </p:nvSpPr>
            <p:spPr bwMode="auto">
              <a:xfrm>
                <a:off x="153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35" name="Line 324"/>
              <p:cNvSpPr>
                <a:spLocks noChangeShapeType="1"/>
              </p:cNvSpPr>
              <p:nvPr/>
            </p:nvSpPr>
            <p:spPr bwMode="auto">
              <a:xfrm>
                <a:off x="160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36" name="Line 325"/>
              <p:cNvSpPr>
                <a:spLocks noChangeShapeType="1"/>
              </p:cNvSpPr>
              <p:nvPr/>
            </p:nvSpPr>
            <p:spPr bwMode="auto">
              <a:xfrm>
                <a:off x="167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37" name="Line 326"/>
              <p:cNvSpPr>
                <a:spLocks noChangeShapeType="1"/>
              </p:cNvSpPr>
              <p:nvPr/>
            </p:nvSpPr>
            <p:spPr bwMode="auto">
              <a:xfrm>
                <a:off x="174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38" name="Line 327"/>
              <p:cNvSpPr>
                <a:spLocks noChangeShapeType="1"/>
              </p:cNvSpPr>
              <p:nvPr/>
            </p:nvSpPr>
            <p:spPr bwMode="auto">
              <a:xfrm>
                <a:off x="181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39" name="Line 328"/>
              <p:cNvSpPr>
                <a:spLocks noChangeShapeType="1"/>
              </p:cNvSpPr>
              <p:nvPr/>
            </p:nvSpPr>
            <p:spPr bwMode="auto">
              <a:xfrm>
                <a:off x="1888"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40" name="Line 329"/>
              <p:cNvSpPr>
                <a:spLocks noChangeShapeType="1"/>
              </p:cNvSpPr>
              <p:nvPr/>
            </p:nvSpPr>
            <p:spPr bwMode="auto">
              <a:xfrm>
                <a:off x="1960"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41" name="Line 330"/>
              <p:cNvSpPr>
                <a:spLocks noChangeShapeType="1"/>
              </p:cNvSpPr>
              <p:nvPr/>
            </p:nvSpPr>
            <p:spPr bwMode="auto">
              <a:xfrm>
                <a:off x="2031"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42" name="Line 331"/>
              <p:cNvSpPr>
                <a:spLocks noChangeShapeType="1"/>
              </p:cNvSpPr>
              <p:nvPr/>
            </p:nvSpPr>
            <p:spPr bwMode="auto">
              <a:xfrm>
                <a:off x="210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43" name="Line 332"/>
              <p:cNvSpPr>
                <a:spLocks noChangeShapeType="1"/>
              </p:cNvSpPr>
              <p:nvPr/>
            </p:nvSpPr>
            <p:spPr bwMode="auto">
              <a:xfrm>
                <a:off x="217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44" name="Line 333"/>
              <p:cNvSpPr>
                <a:spLocks noChangeShapeType="1"/>
              </p:cNvSpPr>
              <p:nvPr/>
            </p:nvSpPr>
            <p:spPr bwMode="auto">
              <a:xfrm>
                <a:off x="224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45" name="Line 334"/>
              <p:cNvSpPr>
                <a:spLocks noChangeShapeType="1"/>
              </p:cNvSpPr>
              <p:nvPr/>
            </p:nvSpPr>
            <p:spPr bwMode="auto">
              <a:xfrm>
                <a:off x="231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46" name="Line 335"/>
              <p:cNvSpPr>
                <a:spLocks noChangeShapeType="1"/>
              </p:cNvSpPr>
              <p:nvPr/>
            </p:nvSpPr>
            <p:spPr bwMode="auto">
              <a:xfrm>
                <a:off x="2387"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47" name="Line 336"/>
              <p:cNvSpPr>
                <a:spLocks noChangeShapeType="1"/>
              </p:cNvSpPr>
              <p:nvPr/>
            </p:nvSpPr>
            <p:spPr bwMode="auto">
              <a:xfrm>
                <a:off x="2458"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48" name="Line 337"/>
              <p:cNvSpPr>
                <a:spLocks noChangeShapeType="1"/>
              </p:cNvSpPr>
              <p:nvPr/>
            </p:nvSpPr>
            <p:spPr bwMode="auto">
              <a:xfrm>
                <a:off x="2529"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49" name="Line 338"/>
              <p:cNvSpPr>
                <a:spLocks noChangeShapeType="1"/>
              </p:cNvSpPr>
              <p:nvPr/>
            </p:nvSpPr>
            <p:spPr bwMode="auto">
              <a:xfrm>
                <a:off x="260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50" name="Line 339"/>
              <p:cNvSpPr>
                <a:spLocks noChangeShapeType="1"/>
              </p:cNvSpPr>
              <p:nvPr/>
            </p:nvSpPr>
            <p:spPr bwMode="auto">
              <a:xfrm>
                <a:off x="267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51" name="Line 340"/>
              <p:cNvSpPr>
                <a:spLocks noChangeShapeType="1"/>
              </p:cNvSpPr>
              <p:nvPr/>
            </p:nvSpPr>
            <p:spPr bwMode="auto">
              <a:xfrm>
                <a:off x="274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52" name="Line 341"/>
              <p:cNvSpPr>
                <a:spLocks noChangeShapeType="1"/>
              </p:cNvSpPr>
              <p:nvPr/>
            </p:nvSpPr>
            <p:spPr bwMode="auto">
              <a:xfrm>
                <a:off x="2814"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53" name="Line 342"/>
              <p:cNvSpPr>
                <a:spLocks noChangeShapeType="1"/>
              </p:cNvSpPr>
              <p:nvPr/>
            </p:nvSpPr>
            <p:spPr bwMode="auto">
              <a:xfrm>
                <a:off x="288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54" name="Line 343"/>
              <p:cNvSpPr>
                <a:spLocks noChangeShapeType="1"/>
              </p:cNvSpPr>
              <p:nvPr/>
            </p:nvSpPr>
            <p:spPr bwMode="auto">
              <a:xfrm>
                <a:off x="2958"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55" name="Line 344"/>
              <p:cNvSpPr>
                <a:spLocks noChangeShapeType="1"/>
              </p:cNvSpPr>
              <p:nvPr/>
            </p:nvSpPr>
            <p:spPr bwMode="auto">
              <a:xfrm>
                <a:off x="3029"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56" name="Line 345"/>
              <p:cNvSpPr>
                <a:spLocks noChangeShapeType="1"/>
              </p:cNvSpPr>
              <p:nvPr/>
            </p:nvSpPr>
            <p:spPr bwMode="auto">
              <a:xfrm>
                <a:off x="310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57" name="Line 346"/>
              <p:cNvSpPr>
                <a:spLocks noChangeShapeType="1"/>
              </p:cNvSpPr>
              <p:nvPr/>
            </p:nvSpPr>
            <p:spPr bwMode="auto">
              <a:xfrm>
                <a:off x="317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58" name="Line 347"/>
              <p:cNvSpPr>
                <a:spLocks noChangeShapeType="1"/>
              </p:cNvSpPr>
              <p:nvPr/>
            </p:nvSpPr>
            <p:spPr bwMode="auto">
              <a:xfrm>
                <a:off x="3243"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59" name="Line 348"/>
              <p:cNvSpPr>
                <a:spLocks noChangeShapeType="1"/>
              </p:cNvSpPr>
              <p:nvPr/>
            </p:nvSpPr>
            <p:spPr bwMode="auto">
              <a:xfrm>
                <a:off x="331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60" name="Line 349"/>
              <p:cNvSpPr>
                <a:spLocks noChangeShapeType="1"/>
              </p:cNvSpPr>
              <p:nvPr/>
            </p:nvSpPr>
            <p:spPr bwMode="auto">
              <a:xfrm>
                <a:off x="338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61" name="Line 350"/>
              <p:cNvSpPr>
                <a:spLocks noChangeShapeType="1"/>
              </p:cNvSpPr>
              <p:nvPr/>
            </p:nvSpPr>
            <p:spPr bwMode="auto">
              <a:xfrm>
                <a:off x="345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62" name="Line 351"/>
              <p:cNvSpPr>
                <a:spLocks noChangeShapeType="1"/>
              </p:cNvSpPr>
              <p:nvPr/>
            </p:nvSpPr>
            <p:spPr bwMode="auto">
              <a:xfrm>
                <a:off x="3528"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63" name="Line 352"/>
              <p:cNvSpPr>
                <a:spLocks noChangeShapeType="1"/>
              </p:cNvSpPr>
              <p:nvPr/>
            </p:nvSpPr>
            <p:spPr bwMode="auto">
              <a:xfrm>
                <a:off x="3599"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64" name="Line 353"/>
              <p:cNvSpPr>
                <a:spLocks noChangeShapeType="1"/>
              </p:cNvSpPr>
              <p:nvPr/>
            </p:nvSpPr>
            <p:spPr bwMode="auto">
              <a:xfrm>
                <a:off x="3670"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65" name="Line 354"/>
              <p:cNvSpPr>
                <a:spLocks noChangeShapeType="1"/>
              </p:cNvSpPr>
              <p:nvPr/>
            </p:nvSpPr>
            <p:spPr bwMode="auto">
              <a:xfrm>
                <a:off x="3741"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66" name="Line 355"/>
              <p:cNvSpPr>
                <a:spLocks noChangeShapeType="1"/>
              </p:cNvSpPr>
              <p:nvPr/>
            </p:nvSpPr>
            <p:spPr bwMode="auto">
              <a:xfrm>
                <a:off x="381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67" name="Line 356"/>
              <p:cNvSpPr>
                <a:spLocks noChangeShapeType="1"/>
              </p:cNvSpPr>
              <p:nvPr/>
            </p:nvSpPr>
            <p:spPr bwMode="auto">
              <a:xfrm>
                <a:off x="388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68" name="Line 357"/>
              <p:cNvSpPr>
                <a:spLocks noChangeShapeType="1"/>
              </p:cNvSpPr>
              <p:nvPr/>
            </p:nvSpPr>
            <p:spPr bwMode="auto">
              <a:xfrm>
                <a:off x="395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69" name="Line 358"/>
              <p:cNvSpPr>
                <a:spLocks noChangeShapeType="1"/>
              </p:cNvSpPr>
              <p:nvPr/>
            </p:nvSpPr>
            <p:spPr bwMode="auto">
              <a:xfrm>
                <a:off x="402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70" name="Line 359"/>
              <p:cNvSpPr>
                <a:spLocks noChangeShapeType="1"/>
              </p:cNvSpPr>
              <p:nvPr/>
            </p:nvSpPr>
            <p:spPr bwMode="auto">
              <a:xfrm>
                <a:off x="4097"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71" name="Line 360"/>
              <p:cNvSpPr>
                <a:spLocks noChangeShapeType="1"/>
              </p:cNvSpPr>
              <p:nvPr/>
            </p:nvSpPr>
            <p:spPr bwMode="auto">
              <a:xfrm>
                <a:off x="417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72" name="Line 361"/>
              <p:cNvSpPr>
                <a:spLocks noChangeShapeType="1"/>
              </p:cNvSpPr>
              <p:nvPr/>
            </p:nvSpPr>
            <p:spPr bwMode="auto">
              <a:xfrm>
                <a:off x="424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73" name="Line 362"/>
              <p:cNvSpPr>
                <a:spLocks noChangeShapeType="1"/>
              </p:cNvSpPr>
              <p:nvPr/>
            </p:nvSpPr>
            <p:spPr bwMode="auto">
              <a:xfrm>
                <a:off x="431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74" name="Line 363"/>
              <p:cNvSpPr>
                <a:spLocks noChangeShapeType="1"/>
              </p:cNvSpPr>
              <p:nvPr/>
            </p:nvSpPr>
            <p:spPr bwMode="auto">
              <a:xfrm>
                <a:off x="438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75" name="Line 364"/>
              <p:cNvSpPr>
                <a:spLocks noChangeShapeType="1"/>
              </p:cNvSpPr>
              <p:nvPr/>
            </p:nvSpPr>
            <p:spPr bwMode="auto">
              <a:xfrm>
                <a:off x="445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76" name="Line 365"/>
              <p:cNvSpPr>
                <a:spLocks noChangeShapeType="1"/>
              </p:cNvSpPr>
              <p:nvPr/>
            </p:nvSpPr>
            <p:spPr bwMode="auto">
              <a:xfrm>
                <a:off x="452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77" name="Line 366"/>
              <p:cNvSpPr>
                <a:spLocks noChangeShapeType="1"/>
              </p:cNvSpPr>
              <p:nvPr/>
            </p:nvSpPr>
            <p:spPr bwMode="auto">
              <a:xfrm>
                <a:off x="459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78" name="Line 374"/>
              <p:cNvSpPr>
                <a:spLocks noChangeShapeType="1"/>
              </p:cNvSpPr>
              <p:nvPr/>
            </p:nvSpPr>
            <p:spPr bwMode="auto">
              <a:xfrm>
                <a:off x="961"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79" name="Line 375"/>
              <p:cNvSpPr>
                <a:spLocks noChangeShapeType="1"/>
              </p:cNvSpPr>
              <p:nvPr/>
            </p:nvSpPr>
            <p:spPr bwMode="auto">
              <a:xfrm>
                <a:off x="1033"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80" name="Line 376"/>
              <p:cNvSpPr>
                <a:spLocks noChangeShapeType="1"/>
              </p:cNvSpPr>
              <p:nvPr/>
            </p:nvSpPr>
            <p:spPr bwMode="auto">
              <a:xfrm>
                <a:off x="1104"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81" name="Line 377"/>
              <p:cNvSpPr>
                <a:spLocks noChangeShapeType="1"/>
              </p:cNvSpPr>
              <p:nvPr/>
            </p:nvSpPr>
            <p:spPr bwMode="auto">
              <a:xfrm>
                <a:off x="1175"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82" name="Line 378"/>
              <p:cNvSpPr>
                <a:spLocks noChangeShapeType="1"/>
              </p:cNvSpPr>
              <p:nvPr/>
            </p:nvSpPr>
            <p:spPr bwMode="auto">
              <a:xfrm>
                <a:off x="1246"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83" name="Line 379"/>
              <p:cNvSpPr>
                <a:spLocks noChangeShapeType="1"/>
              </p:cNvSpPr>
              <p:nvPr/>
            </p:nvSpPr>
            <p:spPr bwMode="auto">
              <a:xfrm>
                <a:off x="1319"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84" name="Line 380"/>
              <p:cNvSpPr>
                <a:spLocks noChangeShapeType="1"/>
              </p:cNvSpPr>
              <p:nvPr/>
            </p:nvSpPr>
            <p:spPr bwMode="auto">
              <a:xfrm>
                <a:off x="1390"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85" name="Line 381"/>
              <p:cNvSpPr>
                <a:spLocks noChangeShapeType="1"/>
              </p:cNvSpPr>
              <p:nvPr/>
            </p:nvSpPr>
            <p:spPr bwMode="auto">
              <a:xfrm>
                <a:off x="1461"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86" name="Line 382"/>
              <p:cNvSpPr>
                <a:spLocks noChangeShapeType="1"/>
              </p:cNvSpPr>
              <p:nvPr/>
            </p:nvSpPr>
            <p:spPr bwMode="auto">
              <a:xfrm>
                <a:off x="1532"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87" name="Line 383"/>
              <p:cNvSpPr>
                <a:spLocks noChangeShapeType="1"/>
              </p:cNvSpPr>
              <p:nvPr/>
            </p:nvSpPr>
            <p:spPr bwMode="auto">
              <a:xfrm>
                <a:off x="1602"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88" name="Line 384"/>
              <p:cNvSpPr>
                <a:spLocks noChangeShapeType="1"/>
              </p:cNvSpPr>
              <p:nvPr/>
            </p:nvSpPr>
            <p:spPr bwMode="auto">
              <a:xfrm>
                <a:off x="1675"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89" name="Line 385"/>
              <p:cNvSpPr>
                <a:spLocks noChangeShapeType="1"/>
              </p:cNvSpPr>
              <p:nvPr/>
            </p:nvSpPr>
            <p:spPr bwMode="auto">
              <a:xfrm>
                <a:off x="1746"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90" name="Line 386"/>
              <p:cNvSpPr>
                <a:spLocks noChangeShapeType="1"/>
              </p:cNvSpPr>
              <p:nvPr/>
            </p:nvSpPr>
            <p:spPr bwMode="auto">
              <a:xfrm>
                <a:off x="1817"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91" name="Line 387"/>
              <p:cNvSpPr>
                <a:spLocks noChangeShapeType="1"/>
              </p:cNvSpPr>
              <p:nvPr/>
            </p:nvSpPr>
            <p:spPr bwMode="auto">
              <a:xfrm>
                <a:off x="1888"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92" name="Line 388"/>
              <p:cNvSpPr>
                <a:spLocks noChangeShapeType="1"/>
              </p:cNvSpPr>
              <p:nvPr/>
            </p:nvSpPr>
            <p:spPr bwMode="auto">
              <a:xfrm>
                <a:off x="1960"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93" name="Line 389"/>
              <p:cNvSpPr>
                <a:spLocks noChangeShapeType="1"/>
              </p:cNvSpPr>
              <p:nvPr/>
            </p:nvSpPr>
            <p:spPr bwMode="auto">
              <a:xfrm>
                <a:off x="2031"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94" name="Line 390"/>
              <p:cNvSpPr>
                <a:spLocks noChangeShapeType="1"/>
              </p:cNvSpPr>
              <p:nvPr/>
            </p:nvSpPr>
            <p:spPr bwMode="auto">
              <a:xfrm>
                <a:off x="2102"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95" name="Line 391"/>
              <p:cNvSpPr>
                <a:spLocks noChangeShapeType="1"/>
              </p:cNvSpPr>
              <p:nvPr/>
            </p:nvSpPr>
            <p:spPr bwMode="auto">
              <a:xfrm>
                <a:off x="2173"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96" name="Line 392"/>
              <p:cNvSpPr>
                <a:spLocks noChangeShapeType="1"/>
              </p:cNvSpPr>
              <p:nvPr/>
            </p:nvSpPr>
            <p:spPr bwMode="auto">
              <a:xfrm>
                <a:off x="2244"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97" name="Line 393"/>
              <p:cNvSpPr>
                <a:spLocks noChangeShapeType="1"/>
              </p:cNvSpPr>
              <p:nvPr/>
            </p:nvSpPr>
            <p:spPr bwMode="auto">
              <a:xfrm>
                <a:off x="2316"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98" name="Line 394"/>
              <p:cNvSpPr>
                <a:spLocks noChangeShapeType="1"/>
              </p:cNvSpPr>
              <p:nvPr/>
            </p:nvSpPr>
            <p:spPr bwMode="auto">
              <a:xfrm>
                <a:off x="2387"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199" name="Line 395"/>
              <p:cNvSpPr>
                <a:spLocks noChangeShapeType="1"/>
              </p:cNvSpPr>
              <p:nvPr/>
            </p:nvSpPr>
            <p:spPr bwMode="auto">
              <a:xfrm>
                <a:off x="2458"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00" name="Line 396"/>
              <p:cNvSpPr>
                <a:spLocks noChangeShapeType="1"/>
              </p:cNvSpPr>
              <p:nvPr/>
            </p:nvSpPr>
            <p:spPr bwMode="auto">
              <a:xfrm>
                <a:off x="2529"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01" name="Line 398"/>
              <p:cNvSpPr>
                <a:spLocks noChangeShapeType="1"/>
              </p:cNvSpPr>
              <p:nvPr/>
            </p:nvSpPr>
            <p:spPr bwMode="auto">
              <a:xfrm>
                <a:off x="2602"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02" name="Line 399"/>
              <p:cNvSpPr>
                <a:spLocks noChangeShapeType="1"/>
              </p:cNvSpPr>
              <p:nvPr/>
            </p:nvSpPr>
            <p:spPr bwMode="auto">
              <a:xfrm>
                <a:off x="2673"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03" name="Line 400"/>
              <p:cNvSpPr>
                <a:spLocks noChangeShapeType="1"/>
              </p:cNvSpPr>
              <p:nvPr/>
            </p:nvSpPr>
            <p:spPr bwMode="auto">
              <a:xfrm>
                <a:off x="2744"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04" name="Line 401"/>
              <p:cNvSpPr>
                <a:spLocks noChangeShapeType="1"/>
              </p:cNvSpPr>
              <p:nvPr/>
            </p:nvSpPr>
            <p:spPr bwMode="auto">
              <a:xfrm>
                <a:off x="281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05" name="Line 402"/>
              <p:cNvSpPr>
                <a:spLocks noChangeShapeType="1"/>
              </p:cNvSpPr>
              <p:nvPr/>
            </p:nvSpPr>
            <p:spPr bwMode="auto">
              <a:xfrm>
                <a:off x="2887"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06" name="Line 403"/>
              <p:cNvSpPr>
                <a:spLocks noChangeShapeType="1"/>
              </p:cNvSpPr>
              <p:nvPr/>
            </p:nvSpPr>
            <p:spPr bwMode="auto">
              <a:xfrm>
                <a:off x="2958"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07" name="Line 404"/>
              <p:cNvSpPr>
                <a:spLocks noChangeShapeType="1"/>
              </p:cNvSpPr>
              <p:nvPr/>
            </p:nvSpPr>
            <p:spPr bwMode="auto">
              <a:xfrm>
                <a:off x="3029"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08" name="Line 405"/>
              <p:cNvSpPr>
                <a:spLocks noChangeShapeType="1"/>
              </p:cNvSpPr>
              <p:nvPr/>
            </p:nvSpPr>
            <p:spPr bwMode="auto">
              <a:xfrm>
                <a:off x="3100"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09" name="Line 406"/>
              <p:cNvSpPr>
                <a:spLocks noChangeShapeType="1"/>
              </p:cNvSpPr>
              <p:nvPr/>
            </p:nvSpPr>
            <p:spPr bwMode="auto">
              <a:xfrm>
                <a:off x="3171"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10" name="Line 407"/>
              <p:cNvSpPr>
                <a:spLocks noChangeShapeType="1"/>
              </p:cNvSpPr>
              <p:nvPr/>
            </p:nvSpPr>
            <p:spPr bwMode="auto">
              <a:xfrm>
                <a:off x="3243"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11" name="Line 408"/>
              <p:cNvSpPr>
                <a:spLocks noChangeShapeType="1"/>
              </p:cNvSpPr>
              <p:nvPr/>
            </p:nvSpPr>
            <p:spPr bwMode="auto">
              <a:xfrm>
                <a:off x="3314"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12" name="Line 409"/>
              <p:cNvSpPr>
                <a:spLocks noChangeShapeType="1"/>
              </p:cNvSpPr>
              <p:nvPr/>
            </p:nvSpPr>
            <p:spPr bwMode="auto">
              <a:xfrm>
                <a:off x="338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13" name="Line 410"/>
              <p:cNvSpPr>
                <a:spLocks noChangeShapeType="1"/>
              </p:cNvSpPr>
              <p:nvPr/>
            </p:nvSpPr>
            <p:spPr bwMode="auto">
              <a:xfrm>
                <a:off x="3456"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14" name="Line 411"/>
              <p:cNvSpPr>
                <a:spLocks noChangeShapeType="1"/>
              </p:cNvSpPr>
              <p:nvPr/>
            </p:nvSpPr>
            <p:spPr bwMode="auto">
              <a:xfrm>
                <a:off x="3528"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15" name="Line 412"/>
              <p:cNvSpPr>
                <a:spLocks noChangeShapeType="1"/>
              </p:cNvSpPr>
              <p:nvPr/>
            </p:nvSpPr>
            <p:spPr bwMode="auto">
              <a:xfrm>
                <a:off x="3599"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16" name="Line 413"/>
              <p:cNvSpPr>
                <a:spLocks noChangeShapeType="1"/>
              </p:cNvSpPr>
              <p:nvPr/>
            </p:nvSpPr>
            <p:spPr bwMode="auto">
              <a:xfrm>
                <a:off x="3670"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17" name="Line 414"/>
              <p:cNvSpPr>
                <a:spLocks noChangeShapeType="1"/>
              </p:cNvSpPr>
              <p:nvPr/>
            </p:nvSpPr>
            <p:spPr bwMode="auto">
              <a:xfrm>
                <a:off x="3741"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18" name="Line 415"/>
              <p:cNvSpPr>
                <a:spLocks noChangeShapeType="1"/>
              </p:cNvSpPr>
              <p:nvPr/>
            </p:nvSpPr>
            <p:spPr bwMode="auto">
              <a:xfrm>
                <a:off x="3812"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19" name="Line 416"/>
              <p:cNvSpPr>
                <a:spLocks noChangeShapeType="1"/>
              </p:cNvSpPr>
              <p:nvPr/>
            </p:nvSpPr>
            <p:spPr bwMode="auto">
              <a:xfrm>
                <a:off x="3884"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20" name="Line 417"/>
              <p:cNvSpPr>
                <a:spLocks noChangeShapeType="1"/>
              </p:cNvSpPr>
              <p:nvPr/>
            </p:nvSpPr>
            <p:spPr bwMode="auto">
              <a:xfrm>
                <a:off x="3955"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21" name="Line 418"/>
              <p:cNvSpPr>
                <a:spLocks noChangeShapeType="1"/>
              </p:cNvSpPr>
              <p:nvPr/>
            </p:nvSpPr>
            <p:spPr bwMode="auto">
              <a:xfrm>
                <a:off x="4026"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22" name="Line 419"/>
              <p:cNvSpPr>
                <a:spLocks noChangeShapeType="1"/>
              </p:cNvSpPr>
              <p:nvPr/>
            </p:nvSpPr>
            <p:spPr bwMode="auto">
              <a:xfrm>
                <a:off x="4097"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23" name="Line 420"/>
              <p:cNvSpPr>
                <a:spLocks noChangeShapeType="1"/>
              </p:cNvSpPr>
              <p:nvPr/>
            </p:nvSpPr>
            <p:spPr bwMode="auto">
              <a:xfrm>
                <a:off x="4170"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24" name="Line 421"/>
              <p:cNvSpPr>
                <a:spLocks noChangeShapeType="1"/>
              </p:cNvSpPr>
              <p:nvPr/>
            </p:nvSpPr>
            <p:spPr bwMode="auto">
              <a:xfrm>
                <a:off x="4241"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25" name="Line 422"/>
              <p:cNvSpPr>
                <a:spLocks noChangeShapeType="1"/>
              </p:cNvSpPr>
              <p:nvPr/>
            </p:nvSpPr>
            <p:spPr bwMode="auto">
              <a:xfrm>
                <a:off x="4311"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26" name="Line 423"/>
              <p:cNvSpPr>
                <a:spLocks noChangeShapeType="1"/>
              </p:cNvSpPr>
              <p:nvPr/>
            </p:nvSpPr>
            <p:spPr bwMode="auto">
              <a:xfrm>
                <a:off x="4382"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27" name="Line 424"/>
              <p:cNvSpPr>
                <a:spLocks noChangeShapeType="1"/>
              </p:cNvSpPr>
              <p:nvPr/>
            </p:nvSpPr>
            <p:spPr bwMode="auto">
              <a:xfrm>
                <a:off x="445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28" name="Line 425"/>
              <p:cNvSpPr>
                <a:spLocks noChangeShapeType="1"/>
              </p:cNvSpPr>
              <p:nvPr/>
            </p:nvSpPr>
            <p:spPr bwMode="auto">
              <a:xfrm>
                <a:off x="4526"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sp>
            <p:nvSpPr>
              <p:cNvPr id="229" name="Line 426"/>
              <p:cNvSpPr>
                <a:spLocks noChangeShapeType="1"/>
              </p:cNvSpPr>
              <p:nvPr/>
            </p:nvSpPr>
            <p:spPr bwMode="auto">
              <a:xfrm>
                <a:off x="4597"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微软雅黑" pitchFamily="34" charset="-122"/>
                  <a:ea typeface="微软雅黑" pitchFamily="34" charset="-122"/>
                </a:endParaRPr>
              </a:p>
            </p:txBody>
          </p:sp>
        </p:grpSp>
        <p:sp>
          <p:nvSpPr>
            <p:cNvPr id="21" name="淘宝网Chenying0907出品 192"/>
            <p:cNvSpPr/>
            <p:nvPr/>
          </p:nvSpPr>
          <p:spPr bwMode="auto">
            <a:xfrm>
              <a:off x="1497187" y="785788"/>
              <a:ext cx="6934200" cy="3760788"/>
            </a:xfrm>
            <a:custGeom>
              <a:avLst/>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chemeClr val="accent2"/>
            </a:solidFill>
            <a:ln>
              <a:solidFill>
                <a:schemeClr val="bg1">
                  <a:lumMod val="85000"/>
                </a:schemeClr>
              </a:solidFill>
            </a:ln>
          </p:spPr>
          <p:txBody>
            <a:bodyPr/>
            <a:lstStyle/>
            <a:p>
              <a:pPr>
                <a:defRPr/>
              </a:pPr>
              <a:endParaRPr lang="zh-CN" altLang="zh-CN" kern="0">
                <a:solidFill>
                  <a:schemeClr val="accent2">
                    <a:lumMod val="50000"/>
                  </a:schemeClr>
                </a:solidFill>
                <a:latin typeface="微软雅黑" pitchFamily="34" charset="-122"/>
                <a:ea typeface="微软雅黑" pitchFamily="34" charset="-122"/>
              </a:endParaRPr>
            </a:p>
          </p:txBody>
        </p:sp>
      </p:grpSp>
      <p:sp>
        <p:nvSpPr>
          <p:cNvPr id="380" name="淘宝网Chenying0907出品 472"/>
          <p:cNvSpPr/>
          <p:nvPr/>
        </p:nvSpPr>
        <p:spPr bwMode="auto">
          <a:xfrm>
            <a:off x="2818812" y="2758014"/>
            <a:ext cx="1130309" cy="887488"/>
          </a:xfrm>
          <a:custGeom>
            <a:avLst/>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ah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rgbClr val="72CD4F"/>
          </a:solidFill>
          <a:ln>
            <a:noFill/>
          </a:ln>
        </p:spPr>
        <p:txBody>
          <a:bodyPr lIns="86350" tIns="43175" rIns="86350" bIns="43175"/>
          <a:lstStyle/>
          <a:p>
            <a:pPr>
              <a:defRPr/>
            </a:pPr>
            <a:endParaRPr lang="zh-CN" altLang="zh-CN" kern="0">
              <a:solidFill>
                <a:schemeClr val="accent1">
                  <a:lumMod val="25000"/>
                </a:schemeClr>
              </a:solidFill>
              <a:latin typeface="微软雅黑" pitchFamily="34" charset="-122"/>
              <a:ea typeface="微软雅黑" pitchFamily="34" charset="-122"/>
            </a:endParaRPr>
          </a:p>
        </p:txBody>
      </p:sp>
      <p:sp>
        <p:nvSpPr>
          <p:cNvPr id="381" name="淘宝网Chenying0907出品 473"/>
          <p:cNvSpPr/>
          <p:nvPr/>
        </p:nvSpPr>
        <p:spPr bwMode="auto">
          <a:xfrm>
            <a:off x="3913286" y="2030792"/>
            <a:ext cx="2162069" cy="807357"/>
          </a:xfrm>
          <a:custGeom>
            <a:avLst/>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ah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rgbClr val="72CD4F"/>
          </a:solidFill>
          <a:ln>
            <a:noFill/>
          </a:ln>
        </p:spPr>
        <p:txBody>
          <a:bodyPr lIns="86350" tIns="43175" rIns="86350" bIns="43175"/>
          <a:lstStyle/>
          <a:p>
            <a:pPr>
              <a:defRPr/>
            </a:pPr>
            <a:endParaRPr lang="zh-CN" altLang="zh-CN" kern="0">
              <a:solidFill>
                <a:schemeClr val="accent1">
                  <a:lumMod val="25000"/>
                </a:schemeClr>
              </a:solidFill>
              <a:latin typeface="微软雅黑" pitchFamily="34" charset="-122"/>
              <a:ea typeface="微软雅黑" pitchFamily="34" charset="-122"/>
            </a:endParaRPr>
          </a:p>
        </p:txBody>
      </p:sp>
      <p:sp>
        <p:nvSpPr>
          <p:cNvPr id="382" name="Text Box 437"/>
          <p:cNvSpPr txBox="1">
            <a:spLocks noChangeArrowheads="1"/>
          </p:cNvSpPr>
          <p:nvPr/>
        </p:nvSpPr>
        <p:spPr bwMode="auto">
          <a:xfrm rot="16200000">
            <a:off x="-224289" y="2764714"/>
            <a:ext cx="2910416" cy="3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zh-CN" altLang="en-US" sz="2600" kern="0" dirty="0">
                <a:solidFill>
                  <a:schemeClr val="bg1">
                    <a:lumMod val="50000"/>
                  </a:schemeClr>
                </a:solidFill>
                <a:latin typeface="微软雅黑" pitchFamily="34" charset="-122"/>
                <a:ea typeface="微软雅黑" pitchFamily="34" charset="-122"/>
              </a:rPr>
              <a:t>Click here to add text</a:t>
            </a:r>
            <a:endParaRPr lang="en-US" altLang="ko-KR" sz="2600" kern="0" dirty="0">
              <a:solidFill>
                <a:schemeClr val="bg1">
                  <a:lumMod val="50000"/>
                </a:schemeClr>
              </a:solidFill>
              <a:latin typeface="微软雅黑" pitchFamily="34" charset="-122"/>
              <a:ea typeface="微软雅黑" pitchFamily="34" charset="-122"/>
            </a:endParaRPr>
          </a:p>
        </p:txBody>
      </p:sp>
      <p:grpSp>
        <p:nvGrpSpPr>
          <p:cNvPr id="383" name="Group 456"/>
          <p:cNvGrpSpPr/>
          <p:nvPr/>
        </p:nvGrpSpPr>
        <p:grpSpPr bwMode="auto">
          <a:xfrm>
            <a:off x="2585887" y="3436863"/>
            <a:ext cx="421066" cy="426357"/>
            <a:chOff x="2561" y="1793"/>
            <a:chExt cx="406" cy="406"/>
          </a:xfrm>
          <a:solidFill>
            <a:schemeClr val="accent2"/>
          </a:solidFill>
        </p:grpSpPr>
        <p:sp>
          <p:nvSpPr>
            <p:cNvPr id="384" name="Oval 454"/>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itchFamily="34" charset="-122"/>
                <a:ea typeface="微软雅黑" pitchFamily="34" charset="-122"/>
              </a:endParaRPr>
            </a:p>
          </p:txBody>
        </p:sp>
        <p:sp>
          <p:nvSpPr>
            <p:cNvPr id="385" name="Oval 455"/>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itchFamily="34" charset="-122"/>
                <a:ea typeface="微软雅黑" pitchFamily="34" charset="-122"/>
              </a:endParaRPr>
            </a:p>
          </p:txBody>
        </p:sp>
      </p:grpSp>
      <p:grpSp>
        <p:nvGrpSpPr>
          <p:cNvPr id="386" name="淘宝网Chenying0907出品 385"/>
          <p:cNvGrpSpPr/>
          <p:nvPr/>
        </p:nvGrpSpPr>
        <p:grpSpPr>
          <a:xfrm>
            <a:off x="1405385" y="4574149"/>
            <a:ext cx="6226402" cy="332398"/>
            <a:chOff x="1349549" y="4398938"/>
            <a:chExt cx="6619875" cy="349018"/>
          </a:xfrm>
        </p:grpSpPr>
        <p:sp>
          <p:nvSpPr>
            <p:cNvPr id="387" name="Text Box 438"/>
            <p:cNvSpPr txBox="1">
              <a:spLocks noChangeArrowheads="1"/>
            </p:cNvSpPr>
            <p:nvPr/>
          </p:nvSpPr>
          <p:spPr bwMode="auto">
            <a:xfrm>
              <a:off x="134954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1500" kern="0" baseline="0" dirty="0">
                  <a:solidFill>
                    <a:schemeClr val="tx1">
                      <a:lumMod val="65000"/>
                      <a:lumOff val="35000"/>
                    </a:schemeClr>
                  </a:solidFill>
                  <a:latin typeface="微软雅黑" pitchFamily="34" charset="-122"/>
                  <a:ea typeface="微软雅黑" pitchFamily="34" charset="-122"/>
                </a:rPr>
                <a:t>20</a:t>
              </a:r>
              <a:r>
                <a:rPr lang="en-US" altLang="ko-KR" sz="1500" kern="0" baseline="0" dirty="0">
                  <a:solidFill>
                    <a:schemeClr val="tx1">
                      <a:lumMod val="65000"/>
                      <a:lumOff val="35000"/>
                    </a:schemeClr>
                  </a:solidFill>
                  <a:latin typeface="微软雅黑" pitchFamily="34" charset="-122"/>
                  <a:ea typeface="微软雅黑" pitchFamily="34" charset="-122"/>
                </a:rPr>
                <a:t>10</a:t>
              </a:r>
              <a:endParaRPr lang="en-US" altLang="ko-KR" sz="1000" b="0" kern="0" dirty="0">
                <a:solidFill>
                  <a:schemeClr val="tx1">
                    <a:lumMod val="65000"/>
                    <a:lumOff val="35000"/>
                  </a:schemeClr>
                </a:solidFill>
                <a:latin typeface="微软雅黑" pitchFamily="34" charset="-122"/>
                <a:ea typeface="微软雅黑" pitchFamily="34" charset="-122"/>
              </a:endParaRPr>
            </a:p>
          </p:txBody>
        </p:sp>
        <p:sp>
          <p:nvSpPr>
            <p:cNvPr id="388" name="Text Box 439"/>
            <p:cNvSpPr txBox="1">
              <a:spLocks noChangeArrowheads="1"/>
            </p:cNvSpPr>
            <p:nvPr/>
          </p:nvSpPr>
          <p:spPr bwMode="auto">
            <a:xfrm>
              <a:off x="254970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1500" kern="0" baseline="0" dirty="0">
                  <a:solidFill>
                    <a:schemeClr val="tx1">
                      <a:lumMod val="65000"/>
                      <a:lumOff val="35000"/>
                    </a:schemeClr>
                  </a:solidFill>
                  <a:latin typeface="微软雅黑" pitchFamily="34" charset="-122"/>
                  <a:ea typeface="微软雅黑" pitchFamily="34" charset="-122"/>
                </a:rPr>
                <a:t>20</a:t>
              </a:r>
              <a:r>
                <a:rPr lang="en-US" altLang="ko-KR" sz="1500" kern="0" baseline="0" dirty="0">
                  <a:solidFill>
                    <a:schemeClr val="tx1">
                      <a:lumMod val="65000"/>
                      <a:lumOff val="35000"/>
                    </a:schemeClr>
                  </a:solidFill>
                  <a:latin typeface="微软雅黑" pitchFamily="34" charset="-122"/>
                  <a:ea typeface="微软雅黑" pitchFamily="34" charset="-122"/>
                </a:rPr>
                <a:t>11</a:t>
              </a:r>
              <a:endParaRPr lang="en-US" altLang="ko-KR" sz="1000" b="0" kern="0" dirty="0">
                <a:solidFill>
                  <a:schemeClr val="tx1">
                    <a:lumMod val="65000"/>
                    <a:lumOff val="35000"/>
                  </a:schemeClr>
                </a:solidFill>
                <a:latin typeface="微软雅黑" pitchFamily="34" charset="-122"/>
                <a:ea typeface="微软雅黑" pitchFamily="34" charset="-122"/>
              </a:endParaRPr>
            </a:p>
          </p:txBody>
        </p:sp>
        <p:sp>
          <p:nvSpPr>
            <p:cNvPr id="389" name="Text Box 440"/>
            <p:cNvSpPr txBox="1">
              <a:spLocks noChangeArrowheads="1"/>
            </p:cNvSpPr>
            <p:nvPr/>
          </p:nvSpPr>
          <p:spPr bwMode="auto">
            <a:xfrm>
              <a:off x="371175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1500" kern="0" baseline="0" dirty="0">
                  <a:solidFill>
                    <a:schemeClr val="tx1">
                      <a:lumMod val="65000"/>
                      <a:lumOff val="35000"/>
                    </a:schemeClr>
                  </a:solidFill>
                  <a:latin typeface="微软雅黑" pitchFamily="34" charset="-122"/>
                  <a:ea typeface="微软雅黑" pitchFamily="34" charset="-122"/>
                </a:rPr>
                <a:t>2</a:t>
              </a:r>
              <a:r>
                <a:rPr lang="en-US" altLang="ko-KR" sz="1500" kern="0" baseline="0" dirty="0">
                  <a:solidFill>
                    <a:schemeClr val="tx1">
                      <a:lumMod val="65000"/>
                      <a:lumOff val="35000"/>
                    </a:schemeClr>
                  </a:solidFill>
                  <a:latin typeface="微软雅黑" pitchFamily="34" charset="-122"/>
                  <a:ea typeface="微软雅黑" pitchFamily="34" charset="-122"/>
                </a:rPr>
                <a:t>012</a:t>
              </a:r>
              <a:endParaRPr lang="en-US" altLang="ko-KR" sz="1000" b="0" kern="0" dirty="0">
                <a:solidFill>
                  <a:schemeClr val="tx1">
                    <a:lumMod val="65000"/>
                    <a:lumOff val="35000"/>
                  </a:schemeClr>
                </a:solidFill>
                <a:latin typeface="微软雅黑" pitchFamily="34" charset="-122"/>
                <a:ea typeface="微软雅黑" pitchFamily="34" charset="-122"/>
              </a:endParaRPr>
            </a:p>
          </p:txBody>
        </p:sp>
        <p:sp>
          <p:nvSpPr>
            <p:cNvPr id="390" name="Text Box 441"/>
            <p:cNvSpPr txBox="1">
              <a:spLocks noChangeArrowheads="1"/>
            </p:cNvSpPr>
            <p:nvPr/>
          </p:nvSpPr>
          <p:spPr bwMode="auto">
            <a:xfrm>
              <a:off x="49118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1500" kern="0" baseline="0" dirty="0">
                  <a:solidFill>
                    <a:schemeClr val="tx1">
                      <a:lumMod val="65000"/>
                      <a:lumOff val="35000"/>
                    </a:schemeClr>
                  </a:solidFill>
                  <a:latin typeface="微软雅黑" pitchFamily="34" charset="-122"/>
                  <a:ea typeface="微软雅黑" pitchFamily="34" charset="-122"/>
                </a:rPr>
                <a:t>20</a:t>
              </a:r>
              <a:r>
                <a:rPr lang="en-US" altLang="ko-KR" sz="1500" kern="0" baseline="0" dirty="0">
                  <a:solidFill>
                    <a:schemeClr val="tx1">
                      <a:lumMod val="65000"/>
                      <a:lumOff val="35000"/>
                    </a:schemeClr>
                  </a:solidFill>
                  <a:latin typeface="微软雅黑" pitchFamily="34" charset="-122"/>
                  <a:ea typeface="微软雅黑" pitchFamily="34" charset="-122"/>
                </a:rPr>
                <a:t>13</a:t>
              </a:r>
              <a:endParaRPr lang="en-US" altLang="ko-KR" sz="1000" b="0" kern="0" dirty="0">
                <a:solidFill>
                  <a:schemeClr val="tx1">
                    <a:lumMod val="65000"/>
                    <a:lumOff val="35000"/>
                  </a:schemeClr>
                </a:solidFill>
                <a:latin typeface="微软雅黑" pitchFamily="34" charset="-122"/>
                <a:ea typeface="微软雅黑" pitchFamily="34" charset="-122"/>
              </a:endParaRPr>
            </a:p>
          </p:txBody>
        </p:sp>
        <p:sp>
          <p:nvSpPr>
            <p:cNvPr id="391" name="Text Box 442"/>
            <p:cNvSpPr txBox="1">
              <a:spLocks noChangeArrowheads="1"/>
            </p:cNvSpPr>
            <p:nvPr/>
          </p:nvSpPr>
          <p:spPr bwMode="auto">
            <a:xfrm>
              <a:off x="60929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1500" kern="0" baseline="0" dirty="0">
                  <a:solidFill>
                    <a:schemeClr val="tx1">
                      <a:lumMod val="65000"/>
                      <a:lumOff val="35000"/>
                    </a:schemeClr>
                  </a:solidFill>
                  <a:latin typeface="微软雅黑" pitchFamily="34" charset="-122"/>
                  <a:ea typeface="微软雅黑" pitchFamily="34" charset="-122"/>
                </a:rPr>
                <a:t>201</a:t>
              </a:r>
              <a:r>
                <a:rPr lang="en-US" altLang="ko-KR" sz="1500" kern="0" baseline="0" dirty="0">
                  <a:solidFill>
                    <a:schemeClr val="tx1">
                      <a:lumMod val="65000"/>
                      <a:lumOff val="35000"/>
                    </a:schemeClr>
                  </a:solidFill>
                  <a:latin typeface="微软雅黑" pitchFamily="34" charset="-122"/>
                  <a:ea typeface="微软雅黑" pitchFamily="34" charset="-122"/>
                </a:rPr>
                <a:t>4</a:t>
              </a:r>
              <a:endParaRPr lang="en-US" altLang="ko-KR" sz="1000" b="0" kern="0" dirty="0">
                <a:solidFill>
                  <a:schemeClr val="tx1">
                    <a:lumMod val="65000"/>
                    <a:lumOff val="35000"/>
                  </a:schemeClr>
                </a:solidFill>
                <a:latin typeface="微软雅黑" pitchFamily="34" charset="-122"/>
                <a:ea typeface="微软雅黑" pitchFamily="34" charset="-122"/>
              </a:endParaRPr>
            </a:p>
          </p:txBody>
        </p:sp>
        <p:sp>
          <p:nvSpPr>
            <p:cNvPr id="392" name="Text Box 457"/>
            <p:cNvSpPr txBox="1">
              <a:spLocks noChangeArrowheads="1"/>
            </p:cNvSpPr>
            <p:nvPr/>
          </p:nvSpPr>
          <p:spPr bwMode="auto">
            <a:xfrm>
              <a:off x="7207423"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1500" kern="0" baseline="0" dirty="0">
                  <a:solidFill>
                    <a:schemeClr val="tx1">
                      <a:lumMod val="65000"/>
                      <a:lumOff val="35000"/>
                    </a:schemeClr>
                  </a:solidFill>
                  <a:latin typeface="微软雅黑" pitchFamily="34" charset="-122"/>
                  <a:ea typeface="微软雅黑" pitchFamily="34" charset="-122"/>
                </a:rPr>
                <a:t>201</a:t>
              </a:r>
              <a:r>
                <a:rPr lang="en-US" altLang="ko-KR" sz="1500" kern="0" baseline="0" dirty="0">
                  <a:solidFill>
                    <a:schemeClr val="tx1">
                      <a:lumMod val="65000"/>
                      <a:lumOff val="35000"/>
                    </a:schemeClr>
                  </a:solidFill>
                  <a:latin typeface="微软雅黑" pitchFamily="34" charset="-122"/>
                  <a:ea typeface="微软雅黑" pitchFamily="34" charset="-122"/>
                </a:rPr>
                <a:t>5</a:t>
              </a:r>
              <a:endParaRPr lang="en-US" altLang="ko-KR" sz="1000" b="0" kern="0" dirty="0">
                <a:solidFill>
                  <a:schemeClr val="tx1">
                    <a:lumMod val="65000"/>
                    <a:lumOff val="35000"/>
                  </a:schemeClr>
                </a:solidFill>
                <a:latin typeface="微软雅黑" pitchFamily="34" charset="-122"/>
                <a:ea typeface="微软雅黑" pitchFamily="34" charset="-122"/>
              </a:endParaRPr>
            </a:p>
          </p:txBody>
        </p:sp>
      </p:grpSp>
      <p:grpSp>
        <p:nvGrpSpPr>
          <p:cNvPr id="393" name="Group 458"/>
          <p:cNvGrpSpPr/>
          <p:nvPr/>
        </p:nvGrpSpPr>
        <p:grpSpPr bwMode="auto">
          <a:xfrm>
            <a:off x="3732619" y="2620434"/>
            <a:ext cx="421066" cy="426357"/>
            <a:chOff x="2561" y="1793"/>
            <a:chExt cx="406" cy="406"/>
          </a:xfrm>
          <a:solidFill>
            <a:schemeClr val="accent3"/>
          </a:solidFill>
        </p:grpSpPr>
        <p:sp>
          <p:nvSpPr>
            <p:cNvPr id="394" name="Oval 459"/>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itchFamily="34" charset="-122"/>
                <a:ea typeface="微软雅黑" pitchFamily="34" charset="-122"/>
              </a:endParaRPr>
            </a:p>
          </p:txBody>
        </p:sp>
        <p:sp>
          <p:nvSpPr>
            <p:cNvPr id="395" name="Oval 460"/>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itchFamily="34" charset="-122"/>
                <a:ea typeface="微软雅黑" pitchFamily="34" charset="-122"/>
              </a:endParaRPr>
            </a:p>
          </p:txBody>
        </p:sp>
      </p:grpSp>
      <p:grpSp>
        <p:nvGrpSpPr>
          <p:cNvPr id="396" name="Group 479"/>
          <p:cNvGrpSpPr/>
          <p:nvPr/>
        </p:nvGrpSpPr>
        <p:grpSpPr bwMode="auto">
          <a:xfrm>
            <a:off x="6000699" y="1220407"/>
            <a:ext cx="1521511" cy="943429"/>
            <a:chOff x="3781" y="1498"/>
            <a:chExt cx="1019" cy="624"/>
          </a:xfrm>
          <a:solidFill>
            <a:srgbClr val="72CD4F"/>
          </a:solidFill>
        </p:grpSpPr>
        <p:sp>
          <p:nvSpPr>
            <p:cNvPr id="397" name="淘宝网Chenying0907出品 474"/>
            <p:cNvSpPr/>
            <p:nvPr/>
          </p:nvSpPr>
          <p:spPr bwMode="auto">
            <a:xfrm>
              <a:off x="3781" y="1501"/>
              <a:ext cx="839" cy="621"/>
            </a:xfrm>
            <a:custGeom>
              <a:avLst/>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ah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itchFamily="34" charset="-122"/>
                <a:ea typeface="微软雅黑" pitchFamily="34" charset="-122"/>
              </a:endParaRPr>
            </a:p>
          </p:txBody>
        </p:sp>
        <p:sp>
          <p:nvSpPr>
            <p:cNvPr id="398" name="AutoShape 478"/>
            <p:cNvSpPr>
              <a:spLocks noChangeArrowheads="1"/>
            </p:cNvSpPr>
            <p:nvPr/>
          </p:nvSpPr>
          <p:spPr bwMode="auto">
            <a:xfrm rot="-2093221">
              <a:off x="4368" y="1498"/>
              <a:ext cx="432" cy="96"/>
            </a:xfrm>
            <a:prstGeom prst="homePlate">
              <a:avLst>
                <a:gd name="adj" fmla="val 21662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zh-CN" kern="0">
                <a:solidFill>
                  <a:schemeClr val="accent1">
                    <a:lumMod val="25000"/>
                  </a:schemeClr>
                </a:solidFill>
                <a:latin typeface="微软雅黑" pitchFamily="34" charset="-122"/>
                <a:ea typeface="微软雅黑" pitchFamily="34" charset="-122"/>
              </a:endParaRPr>
            </a:p>
          </p:txBody>
        </p:sp>
      </p:grpSp>
      <p:grpSp>
        <p:nvGrpSpPr>
          <p:cNvPr id="399" name="淘宝网Chenying0907出品 398"/>
          <p:cNvGrpSpPr/>
          <p:nvPr/>
        </p:nvGrpSpPr>
        <p:grpSpPr>
          <a:xfrm>
            <a:off x="5766276" y="1604431"/>
            <a:ext cx="931714" cy="798286"/>
            <a:chOff x="6026324" y="1433488"/>
            <a:chExt cx="990593" cy="838200"/>
          </a:xfrm>
        </p:grpSpPr>
        <p:sp>
          <p:nvSpPr>
            <p:cNvPr id="400" name="Oval 462"/>
            <p:cNvSpPr>
              <a:spLocks noChangeArrowheads="1"/>
            </p:cNvSpPr>
            <p:nvPr/>
          </p:nvSpPr>
          <p:spPr bwMode="auto">
            <a:xfrm>
              <a:off x="6026324" y="1433488"/>
              <a:ext cx="838200" cy="838200"/>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kern="0">
                <a:solidFill>
                  <a:schemeClr val="accent1">
                    <a:lumMod val="25000"/>
                  </a:schemeClr>
                </a:solidFill>
                <a:latin typeface="微软雅黑" pitchFamily="34" charset="-122"/>
                <a:ea typeface="微软雅黑" pitchFamily="34" charset="-122"/>
              </a:endParaRPr>
            </a:p>
          </p:txBody>
        </p:sp>
        <p:sp>
          <p:nvSpPr>
            <p:cNvPr id="401" name="Text Box 476"/>
            <p:cNvSpPr txBox="1">
              <a:spLocks noChangeArrowheads="1"/>
            </p:cNvSpPr>
            <p:nvPr/>
          </p:nvSpPr>
          <p:spPr bwMode="auto">
            <a:xfrm>
              <a:off x="6058069" y="1662088"/>
              <a:ext cx="958848" cy="42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2000" kern="0" baseline="0" dirty="0">
                  <a:solidFill>
                    <a:schemeClr val="bg1"/>
                  </a:solidFill>
                  <a:latin typeface="微软雅黑" pitchFamily="34" charset="-122"/>
                  <a:ea typeface="微软雅黑" pitchFamily="34" charset="-122"/>
                </a:rPr>
                <a:t>98%</a:t>
              </a:r>
              <a:endParaRPr lang="en-US" altLang="ko-KR" sz="1500" kern="0" dirty="0">
                <a:solidFill>
                  <a:schemeClr val="bg1"/>
                </a:solidFill>
                <a:latin typeface="微软雅黑" pitchFamily="34" charset="-122"/>
                <a:ea typeface="微软雅黑" pitchFamily="34" charset="-122"/>
              </a:endParaRPr>
            </a:p>
          </p:txBody>
        </p:sp>
      </p:grpSp>
      <p:grpSp>
        <p:nvGrpSpPr>
          <p:cNvPr id="402" name="淘宝网Chenying0907出品 401"/>
          <p:cNvGrpSpPr/>
          <p:nvPr/>
        </p:nvGrpSpPr>
        <p:grpSpPr>
          <a:xfrm>
            <a:off x="3152509" y="3555967"/>
            <a:ext cx="1831359" cy="486864"/>
            <a:chOff x="3196010" y="3268872"/>
            <a:chExt cx="2089039" cy="555368"/>
          </a:xfrm>
        </p:grpSpPr>
        <p:sp>
          <p:nvSpPr>
            <p:cNvPr id="403" name="淘宝网Chenying0907出品标注 402"/>
            <p:cNvSpPr/>
            <p:nvPr/>
          </p:nvSpPr>
          <p:spPr>
            <a:xfrm>
              <a:off x="3303877" y="3268872"/>
              <a:ext cx="1836996" cy="520095"/>
            </a:xfrm>
            <a:prstGeom prst="wedgeRectCallout">
              <a:avLst>
                <a:gd name="adj1" fmla="val -63228"/>
                <a:gd name="adj2" fmla="val -193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404" name="淘宝网Chenying0907出品​​ 16"/>
            <p:cNvSpPr>
              <a:spLocks noChangeArrowheads="1"/>
            </p:cNvSpPr>
            <p:nvPr/>
          </p:nvSpPr>
          <p:spPr bwMode="auto">
            <a:xfrm>
              <a:off x="3196010" y="3297617"/>
              <a:ext cx="2089039" cy="52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63600" fontAlgn="base">
                <a:spcBef>
                  <a:spcPct val="0"/>
                </a:spcBef>
                <a:spcAft>
                  <a:spcPct val="0"/>
                </a:spcAft>
                <a:defRPr/>
              </a:pPr>
              <a:r>
                <a:rPr lang="zh-CN" altLang="en-US" sz="1200" b="1" kern="0" dirty="0">
                  <a:solidFill>
                    <a:schemeClr val="bg1"/>
                  </a:solidFill>
                  <a:latin typeface="微软雅黑" pitchFamily="34" charset="-122"/>
                  <a:ea typeface="微软雅黑" pitchFamily="34" charset="-122"/>
                  <a:cs typeface="Arial Unicode MS" pitchFamily="34" charset="-122"/>
                </a:rPr>
                <a:t>Click to fill in the text</a:t>
              </a:r>
            </a:p>
          </p:txBody>
        </p:sp>
      </p:grpSp>
      <p:grpSp>
        <p:nvGrpSpPr>
          <p:cNvPr id="405" name="淘宝网Chenying0907出品 404"/>
          <p:cNvGrpSpPr/>
          <p:nvPr/>
        </p:nvGrpSpPr>
        <p:grpSpPr>
          <a:xfrm>
            <a:off x="2864530" y="1732574"/>
            <a:ext cx="1811872" cy="512683"/>
            <a:chOff x="2644833" y="1448745"/>
            <a:chExt cx="2066808" cy="584819"/>
          </a:xfrm>
        </p:grpSpPr>
        <p:sp>
          <p:nvSpPr>
            <p:cNvPr id="406" name="淘宝网Chenying0907出品标注 405"/>
            <p:cNvSpPr/>
            <p:nvPr/>
          </p:nvSpPr>
          <p:spPr>
            <a:xfrm>
              <a:off x="2805771" y="1448745"/>
              <a:ext cx="1796812" cy="546552"/>
            </a:xfrm>
            <a:prstGeom prst="wedgeRectCallout">
              <a:avLst>
                <a:gd name="adj1" fmla="val -3257"/>
                <a:gd name="adj2" fmla="val 107378"/>
              </a:avLst>
            </a:prstGeom>
            <a:solidFill>
              <a:srgbClr val="72C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407" name="淘宝网Chenying0907出品​​ 16"/>
            <p:cNvSpPr>
              <a:spLocks noChangeArrowheads="1"/>
            </p:cNvSpPr>
            <p:nvPr/>
          </p:nvSpPr>
          <p:spPr bwMode="auto">
            <a:xfrm>
              <a:off x="2644833" y="1506941"/>
              <a:ext cx="2066808" cy="52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63600" fontAlgn="base">
                <a:spcBef>
                  <a:spcPct val="0"/>
                </a:spcBef>
                <a:spcAft>
                  <a:spcPct val="0"/>
                </a:spcAft>
                <a:defRPr/>
              </a:pPr>
              <a:r>
                <a:rPr lang="zh-CN" altLang="en-US" sz="1200" b="1" kern="0" dirty="0">
                  <a:solidFill>
                    <a:schemeClr val="bg1"/>
                  </a:solidFill>
                  <a:latin typeface="微软雅黑" pitchFamily="34" charset="-122"/>
                  <a:ea typeface="微软雅黑" pitchFamily="34" charset="-122"/>
                  <a:cs typeface="Arial Unicode MS" pitchFamily="34" charset="-122"/>
                </a:rPr>
                <a:t>Click to fill in the text</a:t>
              </a:r>
            </a:p>
          </p:txBody>
        </p:sp>
      </p:grpSp>
      <p:grpSp>
        <p:nvGrpSpPr>
          <p:cNvPr id="408" name="淘宝网Chenying0907出品 407"/>
          <p:cNvGrpSpPr/>
          <p:nvPr/>
        </p:nvGrpSpPr>
        <p:grpSpPr>
          <a:xfrm>
            <a:off x="5993633" y="2779252"/>
            <a:ext cx="1811871" cy="501616"/>
            <a:chOff x="5765264" y="2491219"/>
            <a:chExt cx="2066808" cy="572195"/>
          </a:xfrm>
        </p:grpSpPr>
        <p:sp>
          <p:nvSpPr>
            <p:cNvPr id="409" name="淘宝网Chenying0907出品标注 408"/>
            <p:cNvSpPr/>
            <p:nvPr/>
          </p:nvSpPr>
          <p:spPr>
            <a:xfrm>
              <a:off x="5878571" y="2491219"/>
              <a:ext cx="1809510" cy="494891"/>
            </a:xfrm>
            <a:prstGeom prst="wedgeRectCallout">
              <a:avLst>
                <a:gd name="adj1" fmla="val -33387"/>
                <a:gd name="adj2" fmla="val -108722"/>
              </a:avLst>
            </a:prstGeom>
            <a:solidFill>
              <a:srgbClr val="B1D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410" name="淘宝网Chenying0907出品​​ 16"/>
            <p:cNvSpPr>
              <a:spLocks noChangeArrowheads="1"/>
            </p:cNvSpPr>
            <p:nvPr/>
          </p:nvSpPr>
          <p:spPr bwMode="auto">
            <a:xfrm>
              <a:off x="5765264" y="2536791"/>
              <a:ext cx="2066808" cy="52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63600" fontAlgn="base">
                <a:spcBef>
                  <a:spcPct val="0"/>
                </a:spcBef>
                <a:spcAft>
                  <a:spcPct val="0"/>
                </a:spcAft>
                <a:defRPr/>
              </a:pPr>
              <a:r>
                <a:rPr lang="zh-CN" altLang="en-US" sz="1200" b="1" kern="0" dirty="0">
                  <a:solidFill>
                    <a:schemeClr val="bg1"/>
                  </a:solidFill>
                  <a:latin typeface="微软雅黑" pitchFamily="34" charset="-122"/>
                  <a:ea typeface="微软雅黑" pitchFamily="34" charset="-122"/>
                  <a:cs typeface="Arial Unicode MS" pitchFamily="34" charset="-122"/>
                </a:rPr>
                <a:t>Click to fill in the text</a:t>
              </a:r>
            </a:p>
          </p:txBody>
        </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86"/>
                                        </p:tgtEl>
                                        <p:attrNameLst>
                                          <p:attrName>style.visibility</p:attrName>
                                        </p:attrNameLst>
                                      </p:cBhvr>
                                      <p:to>
                                        <p:strVal val="visible"/>
                                      </p:to>
                                    </p:set>
                                    <p:animEffect transition="in" filter="fade">
                                      <p:cBhvr>
                                        <p:cTn id="11" dur="500"/>
                                        <p:tgtEl>
                                          <p:spTgt spid="386"/>
                                        </p:tgtEl>
                                      </p:cBhvr>
                                    </p:animEffect>
                                    <p:anim calcmode="lin" valueType="num">
                                      <p:cBhvr>
                                        <p:cTn id="12" dur="500" fill="hold"/>
                                        <p:tgtEl>
                                          <p:spTgt spid="386"/>
                                        </p:tgtEl>
                                        <p:attrNameLst>
                                          <p:attrName>ppt_x</p:attrName>
                                        </p:attrNameLst>
                                      </p:cBhvr>
                                      <p:tavLst>
                                        <p:tav tm="0">
                                          <p:val>
                                            <p:strVal val="#ppt_x"/>
                                          </p:val>
                                        </p:tav>
                                        <p:tav tm="100000">
                                          <p:val>
                                            <p:strVal val="#ppt_x"/>
                                          </p:val>
                                        </p:tav>
                                      </p:tavLst>
                                    </p:anim>
                                    <p:anim calcmode="lin" valueType="num">
                                      <p:cBhvr>
                                        <p:cTn id="13" dur="500" fill="hold"/>
                                        <p:tgtEl>
                                          <p:spTgt spid="386"/>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82"/>
                                        </p:tgtEl>
                                        <p:attrNameLst>
                                          <p:attrName>style.visibility</p:attrName>
                                        </p:attrNameLst>
                                      </p:cBhvr>
                                      <p:to>
                                        <p:strVal val="visible"/>
                                      </p:to>
                                    </p:set>
                                    <p:anim calcmode="lin" valueType="num">
                                      <p:cBhvr additive="base">
                                        <p:cTn id="16" dur="500" fill="hold"/>
                                        <p:tgtEl>
                                          <p:spTgt spid="382"/>
                                        </p:tgtEl>
                                        <p:attrNameLst>
                                          <p:attrName>ppt_x</p:attrName>
                                        </p:attrNameLst>
                                      </p:cBhvr>
                                      <p:tavLst>
                                        <p:tav tm="0">
                                          <p:val>
                                            <p:strVal val="0-#ppt_w/2"/>
                                          </p:val>
                                        </p:tav>
                                        <p:tav tm="100000">
                                          <p:val>
                                            <p:strVal val="#ppt_x"/>
                                          </p:val>
                                        </p:tav>
                                      </p:tavLst>
                                    </p:anim>
                                    <p:anim calcmode="lin" valueType="num">
                                      <p:cBhvr additive="base">
                                        <p:cTn id="17" dur="500" fill="hold"/>
                                        <p:tgtEl>
                                          <p:spTgt spid="38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300"/>
                                        <p:tgtEl>
                                          <p:spTgt spid="16"/>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83"/>
                                        </p:tgtEl>
                                        <p:attrNameLst>
                                          <p:attrName>style.visibility</p:attrName>
                                        </p:attrNameLst>
                                      </p:cBhvr>
                                      <p:to>
                                        <p:strVal val="visible"/>
                                      </p:to>
                                    </p:set>
                                    <p:animEffect transition="in" filter="fade">
                                      <p:cBhvr>
                                        <p:cTn id="25" dur="300"/>
                                        <p:tgtEl>
                                          <p:spTgt spid="38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80"/>
                                        </p:tgtEl>
                                        <p:attrNameLst>
                                          <p:attrName>style.visibility</p:attrName>
                                        </p:attrNameLst>
                                      </p:cBhvr>
                                      <p:to>
                                        <p:strVal val="visible"/>
                                      </p:to>
                                    </p:set>
                                    <p:animEffect transition="in" filter="wipe(left)">
                                      <p:cBhvr>
                                        <p:cTn id="28" dur="300"/>
                                        <p:tgtEl>
                                          <p:spTgt spid="380"/>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93"/>
                                        </p:tgtEl>
                                        <p:attrNameLst>
                                          <p:attrName>style.visibility</p:attrName>
                                        </p:attrNameLst>
                                      </p:cBhvr>
                                      <p:to>
                                        <p:strVal val="visible"/>
                                      </p:to>
                                    </p:set>
                                    <p:animEffect transition="in" filter="fade">
                                      <p:cBhvr>
                                        <p:cTn id="32" dur="300"/>
                                        <p:tgtEl>
                                          <p:spTgt spid="39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81"/>
                                        </p:tgtEl>
                                        <p:attrNameLst>
                                          <p:attrName>style.visibility</p:attrName>
                                        </p:attrNameLst>
                                      </p:cBhvr>
                                      <p:to>
                                        <p:strVal val="visible"/>
                                      </p:to>
                                    </p:set>
                                    <p:animEffect transition="in" filter="wipe(left)">
                                      <p:cBhvr>
                                        <p:cTn id="35" dur="300"/>
                                        <p:tgtEl>
                                          <p:spTgt spid="381"/>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399"/>
                                        </p:tgtEl>
                                        <p:attrNameLst>
                                          <p:attrName>style.visibility</p:attrName>
                                        </p:attrNameLst>
                                      </p:cBhvr>
                                      <p:to>
                                        <p:strVal val="visible"/>
                                      </p:to>
                                    </p:set>
                                    <p:animEffect transition="in" filter="fade">
                                      <p:cBhvr>
                                        <p:cTn id="39" dur="300"/>
                                        <p:tgtEl>
                                          <p:spTgt spid="399"/>
                                        </p:tgtEl>
                                      </p:cBhvr>
                                    </p:animEffect>
                                  </p:childTnLst>
                                </p:cTn>
                              </p:par>
                              <p:par>
                                <p:cTn id="40" presetID="22" presetClass="entr" presetSubtype="8" fill="hold" nodeType="withEffect">
                                  <p:stCondLst>
                                    <p:cond delay="0"/>
                                  </p:stCondLst>
                                  <p:childTnLst>
                                    <p:set>
                                      <p:cBhvr>
                                        <p:cTn id="41" dur="1" fill="hold">
                                          <p:stCondLst>
                                            <p:cond delay="0"/>
                                          </p:stCondLst>
                                        </p:cTn>
                                        <p:tgtEl>
                                          <p:spTgt spid="396"/>
                                        </p:tgtEl>
                                        <p:attrNameLst>
                                          <p:attrName>style.visibility</p:attrName>
                                        </p:attrNameLst>
                                      </p:cBhvr>
                                      <p:to>
                                        <p:strVal val="visible"/>
                                      </p:to>
                                    </p:set>
                                    <p:animEffect transition="in" filter="wipe(left)">
                                      <p:cBhvr>
                                        <p:cTn id="42" dur="300"/>
                                        <p:tgtEl>
                                          <p:spTgt spid="396"/>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402"/>
                                        </p:tgtEl>
                                        <p:attrNameLst>
                                          <p:attrName>style.visibility</p:attrName>
                                        </p:attrNameLst>
                                      </p:cBhvr>
                                      <p:to>
                                        <p:strVal val="visible"/>
                                      </p:to>
                                    </p:set>
                                    <p:animEffect transition="in" filter="fade">
                                      <p:cBhvr>
                                        <p:cTn id="46" dur="500"/>
                                        <p:tgtEl>
                                          <p:spTgt spid="402"/>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405"/>
                                        </p:tgtEl>
                                        <p:attrNameLst>
                                          <p:attrName>style.visibility</p:attrName>
                                        </p:attrNameLst>
                                      </p:cBhvr>
                                      <p:to>
                                        <p:strVal val="visible"/>
                                      </p:to>
                                    </p:set>
                                    <p:animEffect transition="in" filter="fade">
                                      <p:cBhvr>
                                        <p:cTn id="50" dur="500"/>
                                        <p:tgtEl>
                                          <p:spTgt spid="405"/>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408"/>
                                        </p:tgtEl>
                                        <p:attrNameLst>
                                          <p:attrName>style.visibility</p:attrName>
                                        </p:attrNameLst>
                                      </p:cBhvr>
                                      <p:to>
                                        <p:strVal val="visible"/>
                                      </p:to>
                                    </p:set>
                                    <p:animEffect transition="in" filter="fade">
                                      <p:cBhvr>
                                        <p:cTn id="54"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0" grpId="0" animBg="1"/>
      <p:bldP spid="381" grpId="0" animBg="1"/>
      <p:bldP spid="3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grpSp>
        <p:nvGrpSpPr>
          <p:cNvPr id="16" name="Group 21"/>
          <p:cNvGrpSpPr/>
          <p:nvPr/>
        </p:nvGrpSpPr>
        <p:grpSpPr>
          <a:xfrm>
            <a:off x="701808" y="1523832"/>
            <a:ext cx="2286016" cy="1291250"/>
            <a:chOff x="642910" y="1778920"/>
            <a:chExt cx="2286016" cy="1291250"/>
          </a:xfrm>
        </p:grpSpPr>
        <p:sp>
          <p:nvSpPr>
            <p:cNvPr id="17" name="Rectangle 88"/>
            <p:cNvSpPr/>
            <p:nvPr/>
          </p:nvSpPr>
          <p:spPr>
            <a:xfrm>
              <a:off x="642910" y="2076244"/>
              <a:ext cx="2286016" cy="993926"/>
            </a:xfrm>
            <a:prstGeom prst="rect">
              <a:avLst/>
            </a:prstGeom>
          </p:spPr>
          <p:txBody>
            <a:bodyPr wrap="square">
              <a:spAutoFit/>
            </a:bodyPr>
            <a:lstStyle/>
            <a:p>
              <a:pPr>
                <a:lnSpc>
                  <a:spcPct val="150000"/>
                </a:lnSpc>
              </a:pPr>
              <a:r>
                <a:rPr lang="zh-CN" altLang="en-US" sz="800" dirty="0">
                  <a:solidFill>
                    <a:schemeClr val="bg1">
                      <a:lumMod val="65000"/>
                    </a:schemeClr>
                  </a:solidFill>
                  <a:latin typeface="微软雅黑" pitchFamily="34" charset="-122"/>
                  <a:ea typeface="微软雅黑" pitchFamily="34" charset="-122"/>
                  <a:cs typeface="Open Sans Light" pitchFamily="34" charset="0"/>
                </a:rPr>
                <a:t>Add a detailed text description here, suggested to be relevant to the title and in line with the overall language style, the language description as concise and vivid as possible.</a:t>
              </a:r>
              <a:endParaRPr lang="ms-MY" sz="800" dirty="0">
                <a:solidFill>
                  <a:schemeClr val="bg1">
                    <a:lumMod val="65000"/>
                  </a:schemeClr>
                </a:solidFill>
                <a:latin typeface="微软雅黑" pitchFamily="34" charset="-122"/>
                <a:ea typeface="微软雅黑" pitchFamily="34" charset="-122"/>
                <a:cs typeface="Open Sans Light" pitchFamily="34" charset="0"/>
              </a:endParaRPr>
            </a:p>
          </p:txBody>
        </p:sp>
        <p:sp>
          <p:nvSpPr>
            <p:cNvPr id="18" name="Rectangle 89"/>
            <p:cNvSpPr/>
            <p:nvPr/>
          </p:nvSpPr>
          <p:spPr>
            <a:xfrm>
              <a:off x="642910" y="1778920"/>
              <a:ext cx="1928826" cy="369332"/>
            </a:xfrm>
            <a:prstGeom prst="rect">
              <a:avLst/>
            </a:prstGeom>
          </p:spPr>
          <p:txBody>
            <a:bodyPr wrap="square">
              <a:spAutoFit/>
            </a:bodyPr>
            <a:lstStyle/>
            <a:p>
              <a:r>
                <a:rPr lang="zh-CN" altLang="en-US" b="1" dirty="0">
                  <a:solidFill>
                    <a:schemeClr val="accent2"/>
                  </a:solidFill>
                  <a:latin typeface="微软雅黑" pitchFamily="34" charset="-122"/>
                  <a:ea typeface="微软雅黑" pitchFamily="34" charset="-122"/>
                  <a:cs typeface="Open Sans" panose="020B0606030504020204" pitchFamily="34" charset="0"/>
                </a:rPr>
                <a:t>Advantage</a:t>
              </a:r>
              <a:endParaRPr lang="en-US" b="1" dirty="0">
                <a:solidFill>
                  <a:schemeClr val="accent2"/>
                </a:solidFill>
                <a:latin typeface="微软雅黑" pitchFamily="34" charset="-122"/>
                <a:ea typeface="微软雅黑" pitchFamily="34" charset="-122"/>
                <a:cs typeface="Open Sans" panose="020B0606030504020204" pitchFamily="34" charset="0"/>
              </a:endParaRPr>
            </a:p>
          </p:txBody>
        </p:sp>
      </p:grpSp>
      <p:grpSp>
        <p:nvGrpSpPr>
          <p:cNvPr id="19" name="Group 22"/>
          <p:cNvGrpSpPr/>
          <p:nvPr/>
        </p:nvGrpSpPr>
        <p:grpSpPr>
          <a:xfrm>
            <a:off x="701808" y="2959604"/>
            <a:ext cx="2286016" cy="1340279"/>
            <a:chOff x="642910" y="3214692"/>
            <a:chExt cx="2286016" cy="1340279"/>
          </a:xfrm>
        </p:grpSpPr>
        <p:sp>
          <p:nvSpPr>
            <p:cNvPr id="20" name="Rectangle 90"/>
            <p:cNvSpPr/>
            <p:nvPr/>
          </p:nvSpPr>
          <p:spPr>
            <a:xfrm>
              <a:off x="642910" y="3561045"/>
              <a:ext cx="2286016" cy="993926"/>
            </a:xfrm>
            <a:prstGeom prst="rect">
              <a:avLst/>
            </a:prstGeom>
          </p:spPr>
          <p:txBody>
            <a:bodyPr wrap="square">
              <a:spAutoFit/>
            </a:bodyPr>
            <a:lstStyle/>
            <a:p>
              <a:pPr>
                <a:lnSpc>
                  <a:spcPct val="150000"/>
                </a:lnSpc>
              </a:pPr>
              <a:r>
                <a:rPr lang="zh-CN" altLang="en-US" sz="800" dirty="0">
                  <a:solidFill>
                    <a:schemeClr val="bg1">
                      <a:lumMod val="65000"/>
                    </a:schemeClr>
                  </a:solidFill>
                  <a:latin typeface="微软雅黑" pitchFamily="34" charset="-122"/>
                  <a:ea typeface="微软雅黑" pitchFamily="34" charset="-122"/>
                  <a:cs typeface="Open Sans Light" pitchFamily="34" charset="0"/>
                </a:rPr>
                <a:t>Add a detailed text description here, suggested to be relevant to the title and in line with the overall language style, the language description as concise and vivid as possible.</a:t>
              </a:r>
              <a:endParaRPr lang="ms-MY" altLang="zh-CN" sz="800" dirty="0">
                <a:solidFill>
                  <a:schemeClr val="bg1">
                    <a:lumMod val="65000"/>
                  </a:schemeClr>
                </a:solidFill>
                <a:latin typeface="微软雅黑" pitchFamily="34" charset="-122"/>
                <a:ea typeface="微软雅黑" pitchFamily="34" charset="-122"/>
                <a:cs typeface="Open Sans Light" pitchFamily="34" charset="0"/>
              </a:endParaRPr>
            </a:p>
          </p:txBody>
        </p:sp>
        <p:sp>
          <p:nvSpPr>
            <p:cNvPr id="21" name="Rectangle 91"/>
            <p:cNvSpPr/>
            <p:nvPr/>
          </p:nvSpPr>
          <p:spPr>
            <a:xfrm>
              <a:off x="642910" y="3214692"/>
              <a:ext cx="1928826" cy="369332"/>
            </a:xfrm>
            <a:prstGeom prst="rect">
              <a:avLst/>
            </a:prstGeom>
          </p:spPr>
          <p:txBody>
            <a:bodyPr wrap="square">
              <a:spAutoFit/>
            </a:bodyPr>
            <a:lstStyle/>
            <a:p>
              <a:r>
                <a:rPr lang="zh-CN" altLang="en-US" b="1" dirty="0">
                  <a:solidFill>
                    <a:schemeClr val="accent4"/>
                  </a:solidFill>
                  <a:latin typeface="微软雅黑" pitchFamily="34" charset="-122"/>
                  <a:ea typeface="微软雅黑" pitchFamily="34" charset="-122"/>
                  <a:cs typeface="Open Sans" panose="020B0606030504020204" pitchFamily="34" charset="0"/>
                </a:rPr>
                <a:t>Opportunity</a:t>
              </a:r>
              <a:endParaRPr lang="en-US" b="1" dirty="0">
                <a:solidFill>
                  <a:schemeClr val="accent4"/>
                </a:solidFill>
                <a:latin typeface="微软雅黑" pitchFamily="34" charset="-122"/>
                <a:ea typeface="微软雅黑" pitchFamily="34" charset="-122"/>
                <a:cs typeface="Open Sans" panose="020B0606030504020204" pitchFamily="34" charset="0"/>
              </a:endParaRPr>
            </a:p>
          </p:txBody>
        </p:sp>
      </p:grpSp>
      <p:grpSp>
        <p:nvGrpSpPr>
          <p:cNvPr id="22" name="Group 23"/>
          <p:cNvGrpSpPr/>
          <p:nvPr/>
        </p:nvGrpSpPr>
        <p:grpSpPr>
          <a:xfrm>
            <a:off x="5955542" y="2959604"/>
            <a:ext cx="2298174" cy="1340279"/>
            <a:chOff x="6202916" y="3214692"/>
            <a:chExt cx="2298174" cy="1340279"/>
          </a:xfrm>
        </p:grpSpPr>
        <p:sp>
          <p:nvSpPr>
            <p:cNvPr id="23" name="Rectangle 92"/>
            <p:cNvSpPr/>
            <p:nvPr/>
          </p:nvSpPr>
          <p:spPr>
            <a:xfrm>
              <a:off x="6215074" y="3561045"/>
              <a:ext cx="2286016" cy="993926"/>
            </a:xfrm>
            <a:prstGeom prst="rect">
              <a:avLst/>
            </a:prstGeom>
          </p:spPr>
          <p:txBody>
            <a:bodyPr wrap="square">
              <a:spAutoFit/>
            </a:bodyPr>
            <a:lstStyle/>
            <a:p>
              <a:pPr>
                <a:lnSpc>
                  <a:spcPct val="150000"/>
                </a:lnSpc>
              </a:pPr>
              <a:r>
                <a:rPr lang="zh-CN" altLang="en-US" sz="800" dirty="0">
                  <a:solidFill>
                    <a:schemeClr val="bg1">
                      <a:lumMod val="65000"/>
                    </a:schemeClr>
                  </a:solidFill>
                  <a:latin typeface="微软雅黑" pitchFamily="34" charset="-122"/>
                  <a:ea typeface="微软雅黑" pitchFamily="34" charset="-122"/>
                  <a:cs typeface="Open Sans Light" pitchFamily="34" charset="0"/>
                </a:rPr>
                <a:t>Add a detailed text description here, suggested to be relevant to the title and in line with the overall language style, the language description as concise and vivid as possible.</a:t>
              </a:r>
            </a:p>
          </p:txBody>
        </p:sp>
        <p:sp>
          <p:nvSpPr>
            <p:cNvPr id="24" name="Rectangle 93"/>
            <p:cNvSpPr/>
            <p:nvPr/>
          </p:nvSpPr>
          <p:spPr>
            <a:xfrm>
              <a:off x="6202916" y="3214692"/>
              <a:ext cx="1928826" cy="369332"/>
            </a:xfrm>
            <a:prstGeom prst="rect">
              <a:avLst/>
            </a:prstGeom>
          </p:spPr>
          <p:txBody>
            <a:bodyPr wrap="square">
              <a:spAutoFit/>
            </a:bodyPr>
            <a:lstStyle/>
            <a:p>
              <a:r>
                <a:rPr lang="zh-CN" altLang="en-US" b="1" dirty="0">
                  <a:solidFill>
                    <a:schemeClr val="accent5"/>
                  </a:solidFill>
                  <a:latin typeface="微软雅黑" pitchFamily="34" charset="-122"/>
                  <a:ea typeface="微软雅黑" pitchFamily="34" charset="-122"/>
                  <a:cs typeface="Open Sans" panose="020B0606030504020204" pitchFamily="34" charset="0"/>
                </a:rPr>
                <a:t>Risk</a:t>
              </a:r>
              <a:endParaRPr lang="en-US" b="1" dirty="0">
                <a:solidFill>
                  <a:schemeClr val="accent5"/>
                </a:solidFill>
                <a:latin typeface="微软雅黑" pitchFamily="34" charset="-122"/>
                <a:ea typeface="微软雅黑" pitchFamily="34" charset="-122"/>
                <a:cs typeface="Open Sans" panose="020B0606030504020204" pitchFamily="34" charset="0"/>
              </a:endParaRPr>
            </a:p>
          </p:txBody>
        </p:sp>
      </p:grpSp>
      <p:grpSp>
        <p:nvGrpSpPr>
          <p:cNvPr id="25" name="Group 24"/>
          <p:cNvGrpSpPr/>
          <p:nvPr/>
        </p:nvGrpSpPr>
        <p:grpSpPr>
          <a:xfrm>
            <a:off x="5955542" y="1523832"/>
            <a:ext cx="2298174" cy="1286690"/>
            <a:chOff x="6202916" y="1778920"/>
            <a:chExt cx="2298174" cy="1286690"/>
          </a:xfrm>
        </p:grpSpPr>
        <p:sp>
          <p:nvSpPr>
            <p:cNvPr id="26" name="Rectangle 94"/>
            <p:cNvSpPr/>
            <p:nvPr/>
          </p:nvSpPr>
          <p:spPr>
            <a:xfrm>
              <a:off x="6215074" y="2071684"/>
              <a:ext cx="2286016" cy="993926"/>
            </a:xfrm>
            <a:prstGeom prst="rect">
              <a:avLst/>
            </a:prstGeom>
          </p:spPr>
          <p:txBody>
            <a:bodyPr wrap="square">
              <a:spAutoFit/>
            </a:bodyPr>
            <a:lstStyle/>
            <a:p>
              <a:pPr>
                <a:lnSpc>
                  <a:spcPct val="150000"/>
                </a:lnSpc>
              </a:pPr>
              <a:r>
                <a:rPr lang="zh-CN" altLang="en-US" sz="800" dirty="0">
                  <a:solidFill>
                    <a:schemeClr val="bg1">
                      <a:lumMod val="65000"/>
                    </a:schemeClr>
                  </a:solidFill>
                  <a:latin typeface="微软雅黑" pitchFamily="34" charset="-122"/>
                  <a:ea typeface="微软雅黑" pitchFamily="34" charset="-122"/>
                  <a:cs typeface="Open Sans Light" pitchFamily="34" charset="0"/>
                </a:rPr>
                <a:t>Add a detailed text description here, suggested to be relevant to the title and in line with the overall language style, the language description as concise and vivid as possible.</a:t>
              </a:r>
            </a:p>
          </p:txBody>
        </p:sp>
        <p:sp>
          <p:nvSpPr>
            <p:cNvPr id="27" name="Rectangle 95"/>
            <p:cNvSpPr/>
            <p:nvPr/>
          </p:nvSpPr>
          <p:spPr>
            <a:xfrm>
              <a:off x="6202916" y="1778920"/>
              <a:ext cx="1928826" cy="369332"/>
            </a:xfrm>
            <a:prstGeom prst="rect">
              <a:avLst/>
            </a:prstGeom>
          </p:spPr>
          <p:txBody>
            <a:bodyPr wrap="square">
              <a:spAutoFit/>
            </a:bodyPr>
            <a:lstStyle/>
            <a:p>
              <a:r>
                <a:rPr lang="zh-CN" altLang="en-US" b="1" dirty="0">
                  <a:solidFill>
                    <a:schemeClr val="accent3"/>
                  </a:solidFill>
                  <a:latin typeface="微软雅黑" pitchFamily="34" charset="-122"/>
                  <a:ea typeface="微软雅黑" pitchFamily="34" charset="-122"/>
                  <a:cs typeface="Open Sans" panose="020B0606030504020204" pitchFamily="34" charset="0"/>
                </a:rPr>
                <a:t>Disadvantage</a:t>
              </a:r>
              <a:endParaRPr lang="en-US" b="1" dirty="0">
                <a:solidFill>
                  <a:schemeClr val="accent3"/>
                </a:solidFill>
                <a:latin typeface="微软雅黑" pitchFamily="34" charset="-122"/>
                <a:ea typeface="微软雅黑" pitchFamily="34" charset="-122"/>
                <a:cs typeface="Open Sans" panose="020B0606030504020204" pitchFamily="34" charset="0"/>
              </a:endParaRPr>
            </a:p>
          </p:txBody>
        </p:sp>
      </p:grpSp>
      <p:grpSp>
        <p:nvGrpSpPr>
          <p:cNvPr id="28" name="Group 24"/>
          <p:cNvGrpSpPr/>
          <p:nvPr/>
        </p:nvGrpSpPr>
        <p:grpSpPr>
          <a:xfrm>
            <a:off x="2668270" y="1245092"/>
            <a:ext cx="3465830" cy="3054850"/>
            <a:chOff x="2357422" y="1500180"/>
            <a:chExt cx="4582274" cy="3054850"/>
          </a:xfrm>
        </p:grpSpPr>
        <p:graphicFrame>
          <p:nvGraphicFramePr>
            <p:cNvPr id="29" name="Diagram 87"/>
            <p:cNvGraphicFramePr/>
            <p:nvPr/>
          </p:nvGraphicFramePr>
          <p:xfrm>
            <a:off x="2357422" y="1500180"/>
            <a:ext cx="4582274" cy="305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Rectangle 17"/>
            <p:cNvSpPr/>
            <p:nvPr/>
          </p:nvSpPr>
          <p:spPr>
            <a:xfrm>
              <a:off x="3255933" y="1812914"/>
              <a:ext cx="928694" cy="1015663"/>
            </a:xfrm>
            <a:prstGeom prst="rect">
              <a:avLst/>
            </a:prstGeom>
          </p:spPr>
          <p:txBody>
            <a:bodyPr wrap="square" anchor="ctr">
              <a:spAutoFit/>
            </a:bodyPr>
            <a:lstStyle/>
            <a:p>
              <a:pPr algn="ctr"/>
              <a:r>
                <a:rPr lang="en-US" sz="6000" dirty="0">
                  <a:solidFill>
                    <a:schemeClr val="bg1"/>
                  </a:solidFill>
                  <a:latin typeface="+mn-ea"/>
                  <a:cs typeface="Open Sans" panose="020B0606030504020204" pitchFamily="34" charset="0"/>
                </a:rPr>
                <a:t>S</a:t>
              </a:r>
            </a:p>
          </p:txBody>
        </p:sp>
        <p:sp>
          <p:nvSpPr>
            <p:cNvPr id="31" name="Rectangle 18"/>
            <p:cNvSpPr/>
            <p:nvPr/>
          </p:nvSpPr>
          <p:spPr>
            <a:xfrm>
              <a:off x="5160010" y="1827196"/>
              <a:ext cx="928694" cy="1015663"/>
            </a:xfrm>
            <a:prstGeom prst="rect">
              <a:avLst/>
            </a:prstGeom>
          </p:spPr>
          <p:txBody>
            <a:bodyPr wrap="square" anchor="ctr">
              <a:spAutoFit/>
            </a:bodyPr>
            <a:lstStyle/>
            <a:p>
              <a:pPr algn="ctr"/>
              <a:r>
                <a:rPr lang="en-US" sz="6000" dirty="0">
                  <a:solidFill>
                    <a:schemeClr val="bg1"/>
                  </a:solidFill>
                  <a:latin typeface="+mn-ea"/>
                  <a:cs typeface="Open Sans" panose="020B0606030504020204" pitchFamily="34" charset="0"/>
                </a:rPr>
                <a:t>W</a:t>
              </a:r>
            </a:p>
          </p:txBody>
        </p:sp>
        <p:sp>
          <p:nvSpPr>
            <p:cNvPr id="32" name="Rectangle 19"/>
            <p:cNvSpPr/>
            <p:nvPr/>
          </p:nvSpPr>
          <p:spPr>
            <a:xfrm>
              <a:off x="3255933" y="3281372"/>
              <a:ext cx="928694" cy="1015663"/>
            </a:xfrm>
            <a:prstGeom prst="rect">
              <a:avLst/>
            </a:prstGeom>
          </p:spPr>
          <p:txBody>
            <a:bodyPr wrap="square" anchor="ctr">
              <a:spAutoFit/>
            </a:bodyPr>
            <a:lstStyle/>
            <a:p>
              <a:pPr algn="ctr"/>
              <a:r>
                <a:rPr lang="en-US" sz="6000" dirty="0">
                  <a:solidFill>
                    <a:schemeClr val="bg1"/>
                  </a:solidFill>
                  <a:latin typeface="+mn-ea"/>
                  <a:cs typeface="Open Sans" panose="020B0606030504020204" pitchFamily="34" charset="0"/>
                </a:rPr>
                <a:t>O</a:t>
              </a:r>
            </a:p>
          </p:txBody>
        </p:sp>
        <p:sp>
          <p:nvSpPr>
            <p:cNvPr id="33" name="Rectangle 20"/>
            <p:cNvSpPr/>
            <p:nvPr/>
          </p:nvSpPr>
          <p:spPr>
            <a:xfrm>
              <a:off x="5160010" y="3286144"/>
              <a:ext cx="928694" cy="1015663"/>
            </a:xfrm>
            <a:prstGeom prst="rect">
              <a:avLst/>
            </a:prstGeom>
          </p:spPr>
          <p:txBody>
            <a:bodyPr wrap="square" anchor="ctr">
              <a:spAutoFit/>
            </a:bodyPr>
            <a:lstStyle/>
            <a:p>
              <a:pPr algn="ctr"/>
              <a:r>
                <a:rPr lang="en-US" sz="6000" dirty="0">
                  <a:solidFill>
                    <a:schemeClr val="bg1"/>
                  </a:solidFill>
                  <a:latin typeface="+mn-ea"/>
                  <a:cs typeface="Open Sans" panose="020B0606030504020204" pitchFamily="34" charset="0"/>
                </a:rPr>
                <a:t>T</a:t>
              </a:r>
            </a:p>
          </p:txBody>
        </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Right)">
                                      <p:cBhvr>
                                        <p:cTn id="11" dur="500"/>
                                        <p:tgtEl>
                                          <p:spTgt spid="16"/>
                                        </p:tgtEl>
                                      </p:cBhvr>
                                    </p:animEffect>
                                  </p:childTnLst>
                                </p:cTn>
                              </p:par>
                              <p:par>
                                <p:cTn id="12" presetID="12" presetClass="entr" presetSubtype="8"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slide(fromLeft)">
                                      <p:cBhvr>
                                        <p:cTn id="14" dur="500"/>
                                        <p:tgtEl>
                                          <p:spTgt spid="25"/>
                                        </p:tgtEl>
                                      </p:cBhvr>
                                    </p:animEffect>
                                  </p:childTnLst>
                                </p:cTn>
                              </p:par>
                              <p:par>
                                <p:cTn id="15" presetID="1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Right)">
                                      <p:cBhvr>
                                        <p:cTn id="17" dur="500"/>
                                        <p:tgtEl>
                                          <p:spTgt spid="19"/>
                                        </p:tgtEl>
                                      </p:cBhvr>
                                    </p:animEffect>
                                  </p:childTnLst>
                                </p:cTn>
                              </p:par>
                              <p:par>
                                <p:cTn id="18" presetID="12" presetClass="entr" presetSubtype="8"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lide(from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淘宝网Chenying0907出品 17"/>
          <p:cNvSpPr txBox="1"/>
          <p:nvPr/>
        </p:nvSpPr>
        <p:spPr>
          <a:xfrm>
            <a:off x="1168269" y="2734239"/>
            <a:ext cx="6696744"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微软雅黑" pitchFamily="34" charset="-122"/>
                <a:ea typeface="微软雅黑" pitchFamily="34" charset="-122"/>
              </a:rPr>
              <a:t>There are shortcomings in the work</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41" name="淘宝网Chenying0907出品 19"/>
          <p:cNvSpPr txBox="1"/>
          <p:nvPr/>
        </p:nvSpPr>
        <p:spPr bwMode="auto">
          <a:xfrm>
            <a:off x="1989993" y="3244646"/>
            <a:ext cx="5203480" cy="422936"/>
          </a:xfrm>
          <a:prstGeom prst="rect">
            <a:avLst/>
          </a:prstGeom>
          <a:noFill/>
        </p:spPr>
        <p:txBody>
          <a:bodyPr wrap="square" lIns="68580" tIns="34290" rIns="68580" bIns="34290">
            <a:spAutoFit/>
          </a:bodyPr>
          <a:lstStyle/>
          <a:p>
            <a:pPr algn="ctr">
              <a:lnSpc>
                <a:spcPct val="120000"/>
              </a:lnSpc>
            </a:pPr>
            <a:r>
              <a:rPr lang="zh-CN" altLang="en-US" sz="1000" dirty="0">
                <a:solidFill>
                  <a:schemeClr val="tx1">
                    <a:lumMod val="75000"/>
                    <a:lumOff val="25000"/>
                  </a:schemeClr>
                </a:solidFill>
                <a:latin typeface="微软雅黑" pitchFamily="34" charset="-122"/>
                <a:ea typeface="微软雅黑" pitchFamily="34" charset="-122"/>
              </a:rPr>
              <a:t>Detailed content</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1000" dirty="0">
              <a:solidFill>
                <a:schemeClr val="tx1">
                  <a:lumMod val="75000"/>
                  <a:lumOff val="25000"/>
                </a:schemeClr>
              </a:solidFill>
              <a:latin typeface="微软雅黑" pitchFamily="34" charset="-122"/>
              <a:ea typeface="微软雅黑" pitchFamily="34" charset="-122"/>
            </a:endParaRPr>
          </a:p>
        </p:txBody>
      </p:sp>
      <p:cxnSp>
        <p:nvCxnSpPr>
          <p:cNvPr id="42" name="淘宝网Chenying0907出品 41"/>
          <p:cNvCxnSpPr/>
          <p:nvPr/>
        </p:nvCxnSpPr>
        <p:spPr>
          <a:xfrm>
            <a:off x="1835696" y="3147814"/>
            <a:ext cx="54726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淘宝网Chenying0907出品 8"/>
          <p:cNvGrpSpPr/>
          <p:nvPr/>
        </p:nvGrpSpPr>
        <p:grpSpPr>
          <a:xfrm>
            <a:off x="3543574" y="4265651"/>
            <a:ext cx="414516" cy="414516"/>
            <a:chOff x="3543574" y="4265651"/>
            <a:chExt cx="414516" cy="414516"/>
          </a:xfrm>
        </p:grpSpPr>
        <p:sp>
          <p:nvSpPr>
            <p:cNvPr id="10" name="淘宝网Chenying0907出品 9"/>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11" name="淘宝网Chenying0907出品 10"/>
            <p:cNvGrpSpPr/>
            <p:nvPr/>
          </p:nvGrpSpPr>
          <p:grpSpPr>
            <a:xfrm>
              <a:off x="3629640" y="4325788"/>
              <a:ext cx="259976" cy="261734"/>
              <a:chOff x="5042691" y="2273922"/>
              <a:chExt cx="702937" cy="707690"/>
            </a:xfrm>
            <a:solidFill>
              <a:schemeClr val="bg1"/>
            </a:solidFill>
          </p:grpSpPr>
          <p:sp>
            <p:nvSpPr>
              <p:cNvPr id="13" name="淘宝网Chenying0907出品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淘宝网Chenying0907出品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5" name="淘宝网Chenying0907出品 14"/>
          <p:cNvGrpSpPr/>
          <p:nvPr/>
        </p:nvGrpSpPr>
        <p:grpSpPr>
          <a:xfrm>
            <a:off x="4102125" y="4265651"/>
            <a:ext cx="414516" cy="414516"/>
            <a:chOff x="4102125" y="4265651"/>
            <a:chExt cx="414516" cy="414516"/>
          </a:xfrm>
        </p:grpSpPr>
        <p:sp>
          <p:nvSpPr>
            <p:cNvPr id="19" name="淘宝网Chenying0907出品 18"/>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20" name="淘宝网Chenying0907出品 19"/>
            <p:cNvGrpSpPr/>
            <p:nvPr/>
          </p:nvGrpSpPr>
          <p:grpSpPr>
            <a:xfrm>
              <a:off x="4199233" y="4358783"/>
              <a:ext cx="238761" cy="198211"/>
              <a:chOff x="3132963" y="3140191"/>
              <a:chExt cx="645573" cy="535933"/>
            </a:xfrm>
            <a:solidFill>
              <a:schemeClr val="bg1"/>
            </a:solidFill>
          </p:grpSpPr>
          <p:sp>
            <p:nvSpPr>
              <p:cNvPr id="21" name="淘宝网Chenying0907出品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淘宝网Chenying0907出品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淘宝网Chenying0907出品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 name="淘宝网Chenying0907出品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淘宝网Chenying0907出品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淘宝网Chenying0907出品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27" name="淘宝网Chenying0907出品 26"/>
          <p:cNvGrpSpPr/>
          <p:nvPr/>
        </p:nvGrpSpPr>
        <p:grpSpPr>
          <a:xfrm>
            <a:off x="5181486" y="4265651"/>
            <a:ext cx="414516" cy="414516"/>
            <a:chOff x="5181486" y="4265651"/>
            <a:chExt cx="414516" cy="414516"/>
          </a:xfrm>
        </p:grpSpPr>
        <p:sp>
          <p:nvSpPr>
            <p:cNvPr id="28" name="淘宝网Chenying0907出品 27"/>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29" name="淘宝网Chenying0907出品 28"/>
            <p:cNvGrpSpPr/>
            <p:nvPr/>
          </p:nvGrpSpPr>
          <p:grpSpPr>
            <a:xfrm>
              <a:off x="5287222" y="4375239"/>
              <a:ext cx="253419" cy="172633"/>
              <a:chOff x="4895160" y="4287159"/>
              <a:chExt cx="571418" cy="389258"/>
            </a:xfrm>
            <a:solidFill>
              <a:schemeClr val="bg1"/>
            </a:solidFill>
          </p:grpSpPr>
          <p:sp>
            <p:nvSpPr>
              <p:cNvPr id="30" name="淘宝网Chenying0907出品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淘宝网Chenying0907出品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淘宝网Chenying0907出品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 name="淘宝网Chenying0907出品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39" name="淘宝网Chenying0907出品 38"/>
          <p:cNvGrpSpPr/>
          <p:nvPr/>
        </p:nvGrpSpPr>
        <p:grpSpPr>
          <a:xfrm>
            <a:off x="4626437" y="4265651"/>
            <a:ext cx="414516" cy="414516"/>
            <a:chOff x="4626437" y="4265651"/>
            <a:chExt cx="414516" cy="414516"/>
          </a:xfrm>
        </p:grpSpPr>
        <p:sp>
          <p:nvSpPr>
            <p:cNvPr id="43" name="淘宝网Chenying0907出品 42"/>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itchFamily="2" charset="-122"/>
              </a:endParaRPr>
            </a:p>
          </p:txBody>
        </p:sp>
        <p:grpSp>
          <p:nvGrpSpPr>
            <p:cNvPr id="44" name="淘宝网Chenying0907出品 43"/>
            <p:cNvGrpSpPr/>
            <p:nvPr/>
          </p:nvGrpSpPr>
          <p:grpSpPr>
            <a:xfrm>
              <a:off x="4710891" y="4356960"/>
              <a:ext cx="232896" cy="199705"/>
              <a:chOff x="3546346" y="2339026"/>
              <a:chExt cx="897787" cy="769842"/>
            </a:xfrm>
            <a:solidFill>
              <a:schemeClr val="bg1"/>
            </a:solidFill>
          </p:grpSpPr>
          <p:sp>
            <p:nvSpPr>
              <p:cNvPr id="45"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淘宝网Chenying0907出品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淘宝网Chenying0907出品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8" name="淘宝网Chenying0907出品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9" name="淘宝网Chenying0907出品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淘宝网Chenying0907出品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淘宝网Chenying0907出品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52" name="淘宝网Chenying0907出品 51"/>
          <p:cNvGrpSpPr/>
          <p:nvPr/>
        </p:nvGrpSpPr>
        <p:grpSpPr>
          <a:xfrm>
            <a:off x="3912643" y="752738"/>
            <a:ext cx="1314630" cy="1314956"/>
            <a:chOff x="1041891" y="2887277"/>
            <a:chExt cx="1036261" cy="1036518"/>
          </a:xfrm>
        </p:grpSpPr>
        <p:sp>
          <p:nvSpPr>
            <p:cNvPr id="53" name="Oval 53"/>
            <p:cNvSpPr>
              <a:spLocks noChangeArrowheads="1"/>
            </p:cNvSpPr>
            <p:nvPr/>
          </p:nvSpPr>
          <p:spPr bwMode="auto">
            <a:xfrm>
              <a:off x="1041891" y="2887277"/>
              <a:ext cx="1036261" cy="1036518"/>
            </a:xfrm>
            <a:prstGeom prst="ellipse">
              <a:avLst/>
            </a:prstGeom>
            <a:solidFill>
              <a:srgbClr val="72CD4F"/>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itchFamily="34" charset="-122"/>
                <a:ea typeface="微软雅黑" pitchFamily="34" charset="-122"/>
              </a:endParaRPr>
            </a:p>
          </p:txBody>
        </p:sp>
        <p:sp>
          <p:nvSpPr>
            <p:cNvPr id="54" name="Text Box 58"/>
            <p:cNvSpPr txBox="1">
              <a:spLocks noChangeArrowheads="1"/>
            </p:cNvSpPr>
            <p:nvPr/>
          </p:nvSpPr>
          <p:spPr bwMode="auto">
            <a:xfrm>
              <a:off x="1177282" y="3069495"/>
              <a:ext cx="782803" cy="63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4800" b="1" dirty="0">
                  <a:solidFill>
                    <a:schemeClr val="bg1"/>
                  </a:solidFill>
                  <a:latin typeface="微软雅黑" pitchFamily="34" charset="-122"/>
                  <a:ea typeface="微软雅黑" pitchFamily="34" charset="-122"/>
                </a:rPr>
                <a:t>04</a:t>
              </a:r>
            </a:p>
          </p:txBody>
        </p:sp>
      </p:grpSp>
      <p:pic>
        <p:nvPicPr>
          <p:cNvPr id="55" name="淘宝网Chenying0907出品 54"/>
          <p:cNvPicPr>
            <a:picLocks noChangeAspect="1"/>
          </p:cNvPicPr>
          <p:nvPr/>
        </p:nvPicPr>
        <p:blipFill rotWithShape="1">
          <a:blip r:embed="rId3" cstate="print">
            <a:extLst>
              <a:ext uri="{28A0092B-C50C-407E-A947-70E740481C1C}">
                <a14:useLocalDpi xmlns:a14="http://schemas.microsoft.com/office/drawing/2010/main" val="0"/>
              </a:ext>
            </a:extLst>
          </a:blip>
          <a:srcRect l="42991" b="45368"/>
          <a:stretch>
            <a:fillRect/>
          </a:stretch>
        </p:blipFill>
        <p:spPr>
          <a:xfrm>
            <a:off x="1" y="2499742"/>
            <a:ext cx="2051719" cy="2643757"/>
          </a:xfrm>
          <a:prstGeom prst="rect">
            <a:avLst/>
          </a:prstGeom>
        </p:spPr>
      </p:pic>
      <p:pic>
        <p:nvPicPr>
          <p:cNvPr id="56" name="淘宝网Chenying0907出品 55"/>
          <p:cNvPicPr>
            <a:picLocks noChangeAspect="1"/>
          </p:cNvPicPr>
          <p:nvPr/>
        </p:nvPicPr>
        <p:blipFill rotWithShape="1">
          <a:blip r:embed="rId4" cstate="print">
            <a:extLst>
              <a:ext uri="{28A0092B-C50C-407E-A947-70E740481C1C}">
                <a14:useLocalDpi xmlns:a14="http://schemas.microsoft.com/office/drawing/2010/main" val="0"/>
              </a:ext>
            </a:extLst>
          </a:blip>
          <a:srcRect l="42991" b="45368"/>
          <a:stretch>
            <a:fillRect/>
          </a:stretch>
        </p:blipFill>
        <p:spPr>
          <a:xfrm rot="10800000">
            <a:off x="7960906" y="2454"/>
            <a:ext cx="1187332" cy="137413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650"/>
                                        <p:tgtEl>
                                          <p:spTgt spid="5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200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childTnLst>
                          </p:cTn>
                        </p:par>
                        <p:par>
                          <p:cTn id="20" fill="hold">
                            <p:stCondLst>
                              <p:cond delay="372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3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nodeType="withEffect">
                                  <p:stCondLst>
                                    <p:cond delay="60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nodeType="withEffect">
                                  <p:stCondLst>
                                    <p:cond delay="9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淘宝网Chenying0907出品 2"/>
          <p:cNvGrpSpPr/>
          <p:nvPr/>
        </p:nvGrpSpPr>
        <p:grpSpPr>
          <a:xfrm>
            <a:off x="2939606" y="1277413"/>
            <a:ext cx="2881617" cy="1728971"/>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淘宝网Chenying0907出品 4"/>
            <p:cNvSpPr/>
            <p:nvPr/>
          </p:nvSpPr>
          <p:spPr>
            <a:xfrm>
              <a:off x="5461998" y="3230413"/>
              <a:ext cx="1526513" cy="830145"/>
            </a:xfrm>
            <a:prstGeom prst="rect">
              <a:avLst/>
            </a:prstGeom>
          </p:spPr>
          <p:txBody>
            <a:bodyPr wrap="none">
              <a:spAutoFit/>
            </a:bodyPr>
            <a:lstStyle/>
            <a:p>
              <a:pPr algn="ctr"/>
              <a:r>
                <a:rPr lang="en-US" altLang="zh-CN" sz="2800" b="1" dirty="0">
                  <a:solidFill>
                    <a:schemeClr val="tx1">
                      <a:lumMod val="75000"/>
                      <a:lumOff val="25000"/>
                    </a:schemeClr>
                  </a:solidFill>
                  <a:latin typeface="微软雅黑" pitchFamily="34" charset="-122"/>
                  <a:ea typeface="微软雅黑" pitchFamily="34" charset="-122"/>
                </a:rPr>
                <a:t>90%</a:t>
              </a:r>
              <a:endParaRPr lang="zh-CN" altLang="en-US" sz="2800" b="1" dirty="0">
                <a:solidFill>
                  <a:schemeClr val="tx1">
                    <a:lumMod val="75000"/>
                    <a:lumOff val="25000"/>
                  </a:schemeClr>
                </a:solidFill>
                <a:latin typeface="微软雅黑" pitchFamily="34" charset="-122"/>
                <a:ea typeface="微软雅黑" pitchFamily="34" charset="-122"/>
              </a:endParaRPr>
            </a:p>
          </p:txBody>
        </p:sp>
      </p:grpSp>
      <p:grpSp>
        <p:nvGrpSpPr>
          <p:cNvPr id="6" name="淘宝网Chenying0907出品 5"/>
          <p:cNvGrpSpPr/>
          <p:nvPr/>
        </p:nvGrpSpPr>
        <p:grpSpPr>
          <a:xfrm>
            <a:off x="1323900" y="1294105"/>
            <a:ext cx="2155756" cy="1728970"/>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淘宝网Chenying0907出品 8"/>
            <p:cNvSpPr/>
            <p:nvPr/>
          </p:nvSpPr>
          <p:spPr>
            <a:xfrm>
              <a:off x="1621669" y="3131922"/>
              <a:ext cx="1526513" cy="830146"/>
            </a:xfrm>
            <a:prstGeom prst="rect">
              <a:avLst/>
            </a:prstGeom>
          </p:spPr>
          <p:txBody>
            <a:bodyPr wrap="none">
              <a:spAutoFit/>
            </a:bodyPr>
            <a:lstStyle/>
            <a:p>
              <a:pPr algn="ctr"/>
              <a:r>
                <a:rPr lang="en-US" altLang="zh-CN" sz="2800" b="1" dirty="0">
                  <a:solidFill>
                    <a:schemeClr val="tx1">
                      <a:lumMod val="75000"/>
                      <a:lumOff val="25000"/>
                    </a:schemeClr>
                  </a:solidFill>
                  <a:latin typeface="微软雅黑" pitchFamily="34" charset="-122"/>
                  <a:ea typeface="微软雅黑" pitchFamily="34" charset="-122"/>
                </a:rPr>
                <a:t>50%</a:t>
              </a:r>
              <a:endParaRPr lang="zh-CN" altLang="en-US" sz="2800" b="1" dirty="0">
                <a:solidFill>
                  <a:schemeClr val="tx1">
                    <a:lumMod val="75000"/>
                    <a:lumOff val="25000"/>
                  </a:schemeClr>
                </a:solidFill>
                <a:latin typeface="微软雅黑" pitchFamily="34" charset="-122"/>
                <a:ea typeface="微软雅黑" pitchFamily="34" charset="-122"/>
              </a:endParaRPr>
            </a:p>
          </p:txBody>
        </p:sp>
      </p:grpSp>
      <p:grpSp>
        <p:nvGrpSpPr>
          <p:cNvPr id="10" name="淘宝网Chenying0907出品 9"/>
          <p:cNvGrpSpPr/>
          <p:nvPr/>
        </p:nvGrpSpPr>
        <p:grpSpPr>
          <a:xfrm>
            <a:off x="5018456" y="1275606"/>
            <a:ext cx="2881617" cy="1728971"/>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淘宝网Chenying0907出品 11"/>
            <p:cNvSpPr/>
            <p:nvPr/>
          </p:nvSpPr>
          <p:spPr>
            <a:xfrm>
              <a:off x="8927482" y="3219166"/>
              <a:ext cx="1526513" cy="830145"/>
            </a:xfrm>
            <a:prstGeom prst="rect">
              <a:avLst/>
            </a:prstGeom>
          </p:spPr>
          <p:txBody>
            <a:bodyPr wrap="none">
              <a:spAutoFit/>
            </a:bodyPr>
            <a:lstStyle/>
            <a:p>
              <a:pPr algn="ctr"/>
              <a:r>
                <a:rPr lang="en-US" altLang="zh-CN" sz="2800" b="1" dirty="0">
                  <a:solidFill>
                    <a:schemeClr val="tx1">
                      <a:lumMod val="75000"/>
                      <a:lumOff val="25000"/>
                    </a:schemeClr>
                  </a:solidFill>
                  <a:latin typeface="微软雅黑" pitchFamily="34" charset="-122"/>
                  <a:ea typeface="微软雅黑" pitchFamily="34" charset="-122"/>
                </a:rPr>
                <a:t>23%</a:t>
              </a:r>
              <a:endParaRPr lang="zh-CN" altLang="en-US" sz="2800" b="1" dirty="0">
                <a:solidFill>
                  <a:schemeClr val="tx1">
                    <a:lumMod val="75000"/>
                    <a:lumOff val="25000"/>
                  </a:schemeClr>
                </a:solidFill>
                <a:latin typeface="微软雅黑" pitchFamily="34" charset="-122"/>
                <a:ea typeface="微软雅黑" pitchFamily="34" charset="-122"/>
              </a:endParaRPr>
            </a:p>
          </p:txBody>
        </p:sp>
      </p:grpSp>
      <p:grpSp>
        <p:nvGrpSpPr>
          <p:cNvPr id="13" name="淘宝网Chenying0907出品 12"/>
          <p:cNvGrpSpPr/>
          <p:nvPr/>
        </p:nvGrpSpPr>
        <p:grpSpPr>
          <a:xfrm>
            <a:off x="1494651" y="3116373"/>
            <a:ext cx="1936711" cy="914814"/>
            <a:chOff x="1494651" y="3223483"/>
            <a:chExt cx="1936711" cy="914814"/>
          </a:xfrm>
        </p:grpSpPr>
        <p:sp>
          <p:nvSpPr>
            <p:cNvPr id="14" name="Rectangle 42"/>
            <p:cNvSpPr/>
            <p:nvPr/>
          </p:nvSpPr>
          <p:spPr>
            <a:xfrm>
              <a:off x="1494652" y="3672556"/>
              <a:ext cx="1779491" cy="465741"/>
            </a:xfrm>
            <a:prstGeom prst="rect">
              <a:avLst/>
            </a:prstGeom>
            <a:noFill/>
            <a:ln w="12700" cap="flat" cmpd="sng" algn="ctr">
              <a:noFill/>
              <a:prstDash val="solid"/>
            </a:ln>
            <a:effectLst/>
          </p:spPr>
          <p:txBody>
            <a:bodyPr lIns="68580" tIns="0" rIns="68580" bIns="0" rtlCol="0" anchor="t"/>
            <a:lstStyle/>
            <a:p>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Edit data Scale Click Data, right button, edit data, enter data can be</a:t>
              </a:r>
              <a:endParaRPr lang="en-US" altLang="zh-CN" sz="11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5" name="淘宝网Chenying0907出品 15"/>
            <p:cNvSpPr txBox="1"/>
            <p:nvPr/>
          </p:nvSpPr>
          <p:spPr>
            <a:xfrm>
              <a:off x="1494651" y="3223483"/>
              <a:ext cx="1936711" cy="407804"/>
            </a:xfrm>
            <a:prstGeom prst="rect">
              <a:avLst/>
            </a:prstGeom>
            <a:noFill/>
          </p:spPr>
          <p:txBody>
            <a:bodyPr wrap="square" lIns="68580" tIns="34290" rIns="68580" bIns="34290" rtlCol="0">
              <a:spAutoFit/>
            </a:bodyPr>
            <a:lstStyle/>
            <a:p>
              <a:r>
                <a:rPr lang="zh-CN" altLang="en-US" sz="1100" b="1" dirty="0">
                  <a:solidFill>
                    <a:srgbClr val="57C873"/>
                  </a:solidFill>
                  <a:latin typeface="微软雅黑" pitchFamily="34" charset="-122"/>
                  <a:ea typeface="微软雅黑" pitchFamily="34" charset="-122"/>
                </a:rPr>
                <a:t>Sales increased throughout the year</a:t>
              </a:r>
              <a:r>
                <a:rPr lang="en-US" altLang="zh-CN" sz="1100" b="1" dirty="0">
                  <a:solidFill>
                    <a:srgbClr val="57C873"/>
                  </a:solidFill>
                  <a:latin typeface="微软雅黑" pitchFamily="34" charset="-122"/>
                  <a:ea typeface="微软雅黑" pitchFamily="34" charset="-122"/>
                </a:rPr>
                <a:t>50%</a:t>
              </a:r>
              <a:endParaRPr lang="zh-CN" altLang="en-US" sz="1100" b="1" dirty="0">
                <a:solidFill>
                  <a:srgbClr val="57C873"/>
                </a:solidFill>
                <a:latin typeface="微软雅黑" pitchFamily="34" charset="-122"/>
                <a:ea typeface="微软雅黑" pitchFamily="34" charset="-122"/>
              </a:endParaRPr>
            </a:p>
          </p:txBody>
        </p:sp>
      </p:grpSp>
      <p:grpSp>
        <p:nvGrpSpPr>
          <p:cNvPr id="16" name="淘宝网Chenying0907出品 15"/>
          <p:cNvGrpSpPr/>
          <p:nvPr/>
        </p:nvGrpSpPr>
        <p:grpSpPr>
          <a:xfrm>
            <a:off x="3688474" y="3116373"/>
            <a:ext cx="1936711" cy="914814"/>
            <a:chOff x="3688474" y="3223483"/>
            <a:chExt cx="1936711" cy="914814"/>
          </a:xfrm>
        </p:grpSpPr>
        <p:sp>
          <p:nvSpPr>
            <p:cNvPr id="17" name="Rectangle 42"/>
            <p:cNvSpPr/>
            <p:nvPr/>
          </p:nvSpPr>
          <p:spPr>
            <a:xfrm>
              <a:off x="3688474" y="3672556"/>
              <a:ext cx="1779491" cy="465741"/>
            </a:xfrm>
            <a:prstGeom prst="rect">
              <a:avLst/>
            </a:prstGeom>
            <a:noFill/>
            <a:ln w="12700" cap="flat" cmpd="sng" algn="ctr">
              <a:noFill/>
              <a:prstDash val="solid"/>
            </a:ln>
            <a:effectLst/>
          </p:spPr>
          <p:txBody>
            <a:bodyPr lIns="68580" tIns="0" rIns="68580" bIns="0" rtlCol="0" anchor="t"/>
            <a:lstStyle/>
            <a:p>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Edit data Scale Click Data, right button, edit data, enter data can be</a:t>
              </a:r>
              <a:endParaRPr lang="en-US" altLang="zh-CN" sz="11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淘宝网Chenying0907出品 17"/>
            <p:cNvSpPr txBox="1"/>
            <p:nvPr/>
          </p:nvSpPr>
          <p:spPr>
            <a:xfrm>
              <a:off x="3688474" y="3223483"/>
              <a:ext cx="1936711" cy="407804"/>
            </a:xfrm>
            <a:prstGeom prst="rect">
              <a:avLst/>
            </a:prstGeom>
            <a:noFill/>
          </p:spPr>
          <p:txBody>
            <a:bodyPr wrap="square" lIns="68580" tIns="34290" rIns="68580" bIns="34290" rtlCol="0">
              <a:spAutoFit/>
            </a:bodyPr>
            <a:lstStyle/>
            <a:p>
              <a:r>
                <a:rPr lang="zh-CN" altLang="en-US" sz="1100" b="1" dirty="0">
                  <a:solidFill>
                    <a:srgbClr val="57C873"/>
                  </a:solidFill>
                  <a:latin typeface="微软雅黑" pitchFamily="34" charset="-122"/>
                  <a:ea typeface="微软雅黑" pitchFamily="34" charset="-122"/>
                </a:rPr>
                <a:t>Signing success rate up to</a:t>
              </a:r>
              <a:r>
                <a:rPr lang="en-US" altLang="zh-CN" sz="1100" b="1" dirty="0">
                  <a:solidFill>
                    <a:srgbClr val="57C873"/>
                  </a:solidFill>
                  <a:latin typeface="微软雅黑" pitchFamily="34" charset="-122"/>
                  <a:ea typeface="微软雅黑" pitchFamily="34" charset="-122"/>
                </a:rPr>
                <a:t>90%</a:t>
              </a:r>
              <a:endParaRPr lang="zh-CN" altLang="en-US" sz="1100" b="1" dirty="0">
                <a:solidFill>
                  <a:srgbClr val="57C873"/>
                </a:solidFill>
                <a:latin typeface="微软雅黑" pitchFamily="34" charset="-122"/>
                <a:ea typeface="微软雅黑" pitchFamily="34" charset="-122"/>
              </a:endParaRPr>
            </a:p>
          </p:txBody>
        </p:sp>
      </p:grpSp>
      <p:grpSp>
        <p:nvGrpSpPr>
          <p:cNvPr id="19" name="淘宝网Chenying0907出品 18"/>
          <p:cNvGrpSpPr/>
          <p:nvPr/>
        </p:nvGrpSpPr>
        <p:grpSpPr>
          <a:xfrm>
            <a:off x="5882297" y="3116373"/>
            <a:ext cx="2002071" cy="914814"/>
            <a:chOff x="5882297" y="3223483"/>
            <a:chExt cx="2002071" cy="914814"/>
          </a:xfrm>
        </p:grpSpPr>
        <p:sp>
          <p:nvSpPr>
            <p:cNvPr id="20" name="Rectangle 42"/>
            <p:cNvSpPr/>
            <p:nvPr/>
          </p:nvSpPr>
          <p:spPr>
            <a:xfrm>
              <a:off x="5882297" y="3672556"/>
              <a:ext cx="1779491" cy="465741"/>
            </a:xfrm>
            <a:prstGeom prst="rect">
              <a:avLst/>
            </a:prstGeom>
            <a:noFill/>
            <a:ln w="12700" cap="flat" cmpd="sng" algn="ctr">
              <a:noFill/>
              <a:prstDash val="solid"/>
            </a:ln>
            <a:effectLst/>
          </p:spPr>
          <p:txBody>
            <a:bodyPr lIns="68580" tIns="0" rIns="68580" bIns="0" rtlCol="0" anchor="t"/>
            <a:lstStyle/>
            <a:p>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Edit data Scale Click Data, right button, edit data, enter data can be</a:t>
              </a:r>
              <a:endParaRPr lang="en-US" altLang="zh-CN" sz="11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1" name="淘宝网Chenying0907出品 19"/>
            <p:cNvSpPr txBox="1"/>
            <p:nvPr/>
          </p:nvSpPr>
          <p:spPr>
            <a:xfrm>
              <a:off x="5882297" y="3223483"/>
              <a:ext cx="2002071" cy="407804"/>
            </a:xfrm>
            <a:prstGeom prst="rect">
              <a:avLst/>
            </a:prstGeom>
            <a:noFill/>
          </p:spPr>
          <p:txBody>
            <a:bodyPr wrap="square" lIns="68580" tIns="34290" rIns="68580" bIns="34290" rtlCol="0">
              <a:spAutoFit/>
            </a:bodyPr>
            <a:lstStyle/>
            <a:p>
              <a:r>
                <a:rPr lang="zh-CN" altLang="en-US" sz="1100" b="1" dirty="0">
                  <a:solidFill>
                    <a:schemeClr val="accent3"/>
                  </a:solidFill>
                  <a:latin typeface="微软雅黑" pitchFamily="34" charset="-122"/>
                  <a:ea typeface="微软雅黑" pitchFamily="34" charset="-122"/>
                </a:rPr>
                <a:t>Increased profits of the company</a:t>
              </a:r>
              <a:r>
                <a:rPr lang="en-US" altLang="zh-CN" sz="1100" b="1" dirty="0">
                  <a:solidFill>
                    <a:schemeClr val="accent3"/>
                  </a:solidFill>
                  <a:latin typeface="微软雅黑" pitchFamily="34" charset="-122"/>
                  <a:ea typeface="微软雅黑" pitchFamily="34" charset="-122"/>
                </a:rPr>
                <a:t>23%</a:t>
              </a:r>
              <a:endParaRPr lang="zh-CN" altLang="en-US" sz="1100" b="1" dirty="0">
                <a:solidFill>
                  <a:schemeClr val="accent3"/>
                </a:solidFill>
                <a:latin typeface="微软雅黑" pitchFamily="34" charset="-122"/>
                <a:ea typeface="微软雅黑" pitchFamily="34" charset="-122"/>
              </a:endParaRPr>
            </a:p>
          </p:txBody>
        </p:sp>
      </p:grpSp>
      <p:sp>
        <p:nvSpPr>
          <p:cNvPr id="24" name="TextBox 23"/>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4886" y="1595962"/>
            <a:ext cx="4857307" cy="354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p:nvPr/>
        </p:nvSpPr>
        <p:spPr bwMode="auto">
          <a:xfrm>
            <a:off x="723989" y="1028641"/>
            <a:ext cx="2032108" cy="973668"/>
          </a:xfrm>
          <a:prstGeom prst="rect">
            <a:avLst/>
          </a:prstGeom>
          <a:solidFill>
            <a:srgbClr val="57C8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4773" tIns="32387" rIns="32387" bIns="64773" numCol="1" spcCol="0" rtlCol="0" fromWordArt="0" anchor="b" anchorCtr="0" forceAA="0" compatLnSpc="1">
            <a:noAutofit/>
          </a:bodyPr>
          <a:lstStyle/>
          <a:p>
            <a:pPr defTabSz="647065" fontAlgn="base">
              <a:spcBef>
                <a:spcPct val="0"/>
              </a:spcBef>
              <a:spcAft>
                <a:spcPct val="0"/>
              </a:spcAft>
            </a:pPr>
            <a:endParaRPr lang="en-US" altLang="zh-CN" sz="17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r>
              <a:rPr lang="zh-CN" altLang="en-US" sz="1700" spc="-36" dirty="0">
                <a:solidFill>
                  <a:schemeClr val="bg1"/>
                </a:solidFill>
                <a:latin typeface="微软雅黑" pitchFamily="34" charset="-122"/>
                <a:ea typeface="微软雅黑" pitchFamily="34" charset="-122"/>
                <a:cs typeface="Segoe UI" pitchFamily="34" charset="0"/>
              </a:rPr>
              <a:t>Click the Fill title</a:t>
            </a:r>
            <a:endParaRPr lang="en-US" altLang="zh-CN" sz="17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r>
              <a:rPr lang="zh-CN" altLang="en-US" sz="1000" spc="-36" dirty="0">
                <a:solidFill>
                  <a:schemeClr val="bg1"/>
                </a:solidFill>
                <a:latin typeface="微软雅黑" pitchFamily="34" charset="-122"/>
                <a:ea typeface="微软雅黑" pitchFamily="34" charset="-122"/>
                <a:cs typeface="Segoe UI" pitchFamily="34" charset="0"/>
              </a:rPr>
              <a:t>Click Fill in text content</a:t>
            </a:r>
            <a:endParaRPr lang="en-US" altLang="zh-CN" sz="10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0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sz="1000" spc="-36" dirty="0">
              <a:solidFill>
                <a:schemeClr val="bg1"/>
              </a:solidFill>
              <a:latin typeface="微软雅黑" pitchFamily="34" charset="-122"/>
              <a:ea typeface="微软雅黑" pitchFamily="34" charset="-122"/>
              <a:cs typeface="Segoe UI" pitchFamily="34" charset="0"/>
            </a:endParaRPr>
          </a:p>
        </p:txBody>
      </p:sp>
      <p:sp>
        <p:nvSpPr>
          <p:cNvPr id="15" name="Rectangle 4"/>
          <p:cNvSpPr/>
          <p:nvPr/>
        </p:nvSpPr>
        <p:spPr bwMode="auto">
          <a:xfrm>
            <a:off x="2848787" y="2102138"/>
            <a:ext cx="2032108" cy="973668"/>
          </a:xfrm>
          <a:prstGeom prst="rect">
            <a:avLst/>
          </a:prstGeom>
          <a:solidFill>
            <a:srgbClr val="B1D15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4773" tIns="32387" rIns="32387" bIns="64773" numCol="1" spcCol="0" rtlCol="0" fromWordArt="0" anchor="b" anchorCtr="0" forceAA="0" compatLnSpc="1">
            <a:noAutofit/>
          </a:bodyPr>
          <a:lstStyle/>
          <a:p>
            <a:pPr defTabSz="647065" fontAlgn="base">
              <a:spcBef>
                <a:spcPct val="0"/>
              </a:spcBef>
              <a:spcAft>
                <a:spcPct val="0"/>
              </a:spcAft>
            </a:pPr>
            <a:endParaRPr lang="en-US" altLang="zh-CN" sz="17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r>
              <a:rPr lang="zh-CN" altLang="en-US" sz="1700" spc="-36" dirty="0">
                <a:solidFill>
                  <a:schemeClr val="bg1"/>
                </a:solidFill>
                <a:latin typeface="微软雅黑" pitchFamily="34" charset="-122"/>
                <a:ea typeface="微软雅黑" pitchFamily="34" charset="-122"/>
                <a:cs typeface="Segoe UI" pitchFamily="34" charset="0"/>
              </a:rPr>
              <a:t>Click the Fill title</a:t>
            </a:r>
            <a:endParaRPr lang="en-US" altLang="zh-CN" sz="17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r>
              <a:rPr lang="zh-CN" altLang="en-US" sz="1000" spc="-36" dirty="0">
                <a:solidFill>
                  <a:schemeClr val="bg1"/>
                </a:solidFill>
                <a:latin typeface="微软雅黑" pitchFamily="34" charset="-122"/>
                <a:ea typeface="微软雅黑" pitchFamily="34" charset="-122"/>
                <a:cs typeface="Segoe UI" pitchFamily="34" charset="0"/>
              </a:rPr>
              <a:t>Click Fill in text content</a:t>
            </a:r>
            <a:endParaRPr lang="en-US" altLang="zh-CN" sz="10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000" spc="-36" dirty="0">
              <a:solidFill>
                <a:schemeClr val="bg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sz="1000" spc="-36" dirty="0">
              <a:solidFill>
                <a:schemeClr val="bg1"/>
              </a:solidFill>
              <a:latin typeface="微软雅黑" pitchFamily="34" charset="-122"/>
              <a:ea typeface="微软雅黑" pitchFamily="34" charset="-122"/>
              <a:cs typeface="Segoe UI" pitchFamily="34" charset="0"/>
            </a:endParaRPr>
          </a:p>
        </p:txBody>
      </p:sp>
      <p:sp>
        <p:nvSpPr>
          <p:cNvPr id="16" name="Rectangle 4"/>
          <p:cNvSpPr/>
          <p:nvPr/>
        </p:nvSpPr>
        <p:spPr bwMode="auto">
          <a:xfrm>
            <a:off x="5360890" y="2102138"/>
            <a:ext cx="1383446" cy="973668"/>
          </a:xfrm>
          <a:prstGeom prst="rect">
            <a:avLst/>
          </a:prstGeom>
          <a:solidFill>
            <a:srgbClr val="57C8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4773" tIns="32387" rIns="32387" bIns="64773" numCol="1" spcCol="0" rtlCol="0" fromWordArt="0" anchor="b" anchorCtr="0" forceAA="0" compatLnSpc="1">
            <a:noAutofit/>
          </a:bodyPr>
          <a:lstStyle/>
          <a:p>
            <a:pPr defTabSz="647065" fontAlgn="base">
              <a:spcBef>
                <a:spcPct val="0"/>
              </a:spcBef>
              <a:spcAft>
                <a:spcPct val="0"/>
              </a:spcAft>
            </a:pPr>
            <a:endParaRPr lang="en-US" altLang="zh-CN" sz="17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tx1"/>
              </a:solidFill>
              <a:latin typeface="微软雅黑" pitchFamily="34" charset="-122"/>
              <a:ea typeface="微软雅黑" pitchFamily="34" charset="-122"/>
              <a:cs typeface="Segoe UI" pitchFamily="34" charset="0"/>
            </a:endParaRPr>
          </a:p>
        </p:txBody>
      </p:sp>
      <p:grpSp>
        <p:nvGrpSpPr>
          <p:cNvPr id="17" name="淘宝网Chenying0907出品 16"/>
          <p:cNvGrpSpPr/>
          <p:nvPr/>
        </p:nvGrpSpPr>
        <p:grpSpPr>
          <a:xfrm>
            <a:off x="2848788" y="1028641"/>
            <a:ext cx="961630" cy="973668"/>
            <a:chOff x="5002274" y="955627"/>
            <a:chExt cx="1022400" cy="1022351"/>
          </a:xfrm>
        </p:grpSpPr>
        <p:sp>
          <p:nvSpPr>
            <p:cNvPr id="18" name="Rectangle 4"/>
            <p:cNvSpPr/>
            <p:nvPr/>
          </p:nvSpPr>
          <p:spPr bwMode="auto">
            <a:xfrm>
              <a:off x="5002274" y="955627"/>
              <a:ext cx="1022400" cy="10223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65" tIns="34283" rIns="34283" bIns="68565" numCol="1" spcCol="0" rtlCol="0" fromWordArt="0" anchor="b" anchorCtr="0" forceAA="0" compatLnSpc="1">
              <a:noAutofit/>
            </a:bodyPr>
            <a:lstStyle/>
            <a:p>
              <a:pPr defTabSz="647065" fontAlgn="base">
                <a:spcBef>
                  <a:spcPct val="0"/>
                </a:spcBef>
                <a:spcAft>
                  <a:spcPct val="0"/>
                </a:spcAft>
              </a:pPr>
              <a:endParaRPr lang="en-US" altLang="zh-CN" sz="17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0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sz="1000" spc="-36" dirty="0">
                <a:solidFill>
                  <a:schemeClr val="tx1"/>
                </a:solidFill>
                <a:latin typeface="微软雅黑" pitchFamily="34" charset="-122"/>
                <a:ea typeface="微软雅黑" pitchFamily="34" charset="-122"/>
                <a:cs typeface="Segoe UI" pitchFamily="34" charset="0"/>
              </a:endParaRPr>
            </a:p>
          </p:txBody>
        </p:sp>
        <p:pic>
          <p:nvPicPr>
            <p:cNvPr id="19" name="Picture 6" descr="C:\Users\Jonahs\Dropbox\Projects SCOTT\MEET Windows Azure\source\Background\tile-icon-databa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083" y="1147494"/>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淘宝网Chenying0907出品 19"/>
          <p:cNvGrpSpPr/>
          <p:nvPr/>
        </p:nvGrpSpPr>
        <p:grpSpPr>
          <a:xfrm>
            <a:off x="3919265" y="1028641"/>
            <a:ext cx="961630" cy="973668"/>
            <a:chOff x="6140400" y="955627"/>
            <a:chExt cx="1022400" cy="1022351"/>
          </a:xfrm>
        </p:grpSpPr>
        <p:sp>
          <p:nvSpPr>
            <p:cNvPr id="21" name="Rectangle 4"/>
            <p:cNvSpPr/>
            <p:nvPr/>
          </p:nvSpPr>
          <p:spPr bwMode="auto">
            <a:xfrm>
              <a:off x="6140400" y="955627"/>
              <a:ext cx="1022400" cy="102235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65" tIns="34283" rIns="34283" bIns="68565" numCol="1" spcCol="0" rtlCol="0" fromWordArt="0" anchor="b" anchorCtr="0" forceAA="0" compatLnSpc="1">
              <a:noAutofit/>
            </a:bodyPr>
            <a:lstStyle/>
            <a:p>
              <a:pPr defTabSz="647065" fontAlgn="base">
                <a:spcBef>
                  <a:spcPct val="0"/>
                </a:spcBef>
                <a:spcAft>
                  <a:spcPct val="0"/>
                </a:spcAft>
              </a:pPr>
              <a:endParaRPr lang="en-US" altLang="zh-CN" sz="17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7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altLang="zh-CN" sz="1000" spc="-36" dirty="0">
                <a:solidFill>
                  <a:schemeClr val="tx1"/>
                </a:solidFill>
                <a:latin typeface="微软雅黑" pitchFamily="34" charset="-122"/>
                <a:ea typeface="微软雅黑" pitchFamily="34" charset="-122"/>
                <a:cs typeface="Segoe UI" pitchFamily="34" charset="0"/>
              </a:endParaRPr>
            </a:p>
            <a:p>
              <a:pPr defTabSz="647065" fontAlgn="base">
                <a:spcBef>
                  <a:spcPct val="0"/>
                </a:spcBef>
                <a:spcAft>
                  <a:spcPct val="0"/>
                </a:spcAft>
              </a:pPr>
              <a:endParaRPr lang="en-US" sz="1000" spc="-36" dirty="0">
                <a:solidFill>
                  <a:schemeClr val="tx1"/>
                </a:solidFill>
                <a:latin typeface="微软雅黑" pitchFamily="34" charset="-122"/>
                <a:ea typeface="微软雅黑" pitchFamily="34" charset="-122"/>
                <a:cs typeface="Segoe UI" pitchFamily="34" charset="0"/>
              </a:endParaRPr>
            </a:p>
          </p:txBody>
        </p:sp>
        <p:pic>
          <p:nvPicPr>
            <p:cNvPr id="22" name="Picture 5" descr="\\MAGNUM\Projects\Microsoft\Cloud Power FY12\Design\Icons\PNGs\Self_Servic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Lst>
            </a:blip>
            <a:srcRect/>
            <a:stretch>
              <a:fillRect/>
            </a:stretch>
          </p:blipFill>
          <p:spPr bwMode="auto">
            <a:xfrm>
              <a:off x="6219082" y="1031063"/>
              <a:ext cx="865036" cy="871477"/>
            </a:xfrm>
            <a:prstGeom prst="rect">
              <a:avLst/>
            </a:prstGeom>
            <a:noFill/>
          </p:spPr>
        </p:pic>
      </p:grpSp>
      <p:pic>
        <p:nvPicPr>
          <p:cNvPr id="24" name="淘宝网Chenying0907出品 23"/>
          <p:cNvPicPr>
            <a:picLocks noChangeAspect="1"/>
          </p:cNvPicPr>
          <p:nvPr/>
        </p:nvPicPr>
        <p:blipFill rotWithShape="1">
          <a:blip r:embed="rId7" cstate="print">
            <a:extLst>
              <a:ext uri="{28A0092B-C50C-407E-A947-70E740481C1C}">
                <a14:useLocalDpi xmlns:a14="http://schemas.microsoft.com/office/drawing/2010/main" val="0"/>
              </a:ext>
            </a:extLst>
          </a:blip>
          <a:srcRect r="40300"/>
          <a:stretch>
            <a:fillRect/>
          </a:stretch>
        </p:blipFill>
        <p:spPr>
          <a:xfrm>
            <a:off x="5360891" y="1028639"/>
            <a:ext cx="1383446" cy="973668"/>
          </a:xfrm>
          <a:prstGeom prst="rect">
            <a:avLst/>
          </a:prstGeom>
        </p:spPr>
      </p:pic>
      <p:pic>
        <p:nvPicPr>
          <p:cNvPr id="28"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298" b="6811"/>
          <a:stretch>
            <a:fillRect/>
          </a:stretch>
        </p:blipFill>
        <p:spPr bwMode="auto">
          <a:xfrm>
            <a:off x="723989" y="2102138"/>
            <a:ext cx="2032108" cy="973668"/>
          </a:xfrm>
          <a:prstGeom prst="rect">
            <a:avLst/>
          </a:prstGeom>
          <a:solidFill>
            <a:schemeClr val="bg2"/>
          </a:solidFill>
          <a:ln>
            <a:noFill/>
          </a:ln>
        </p:spPr>
      </p:pic>
      <p:sp>
        <p:nvSpPr>
          <p:cNvPr id="29" name="TextBox 28"/>
          <p:cNvSpPr txBox="1"/>
          <p:nvPr/>
        </p:nvSpPr>
        <p:spPr>
          <a:xfrm>
            <a:off x="643778" y="3217408"/>
            <a:ext cx="6087305" cy="1143170"/>
          </a:xfrm>
          <a:prstGeom prst="rect">
            <a:avLst/>
          </a:prstGeom>
          <a:noFill/>
        </p:spPr>
        <p:txBody>
          <a:bodyPr wrap="square" lIns="86383" tIns="43192" rIns="86383" bIns="43192" rtlCol="0">
            <a:spAutoFit/>
          </a:bodyPr>
          <a:lstStyle/>
          <a:p>
            <a:pPr>
              <a:lnSpc>
                <a:spcPct val="150000"/>
              </a:lnSpc>
            </a:pPr>
            <a:r>
              <a:rPr lang="zh-CN" altLang="en-US" sz="1700" b="1" dirty="0">
                <a:solidFill>
                  <a:schemeClr val="accent2"/>
                </a:solidFill>
                <a:latin typeface="+mn-ea"/>
              </a:rPr>
              <a:t>Click the Fill title</a:t>
            </a:r>
            <a:endParaRPr lang="en-US" altLang="zh-CN" sz="1700" b="1" dirty="0">
              <a:solidFill>
                <a:schemeClr val="accent2"/>
              </a:solidFill>
              <a:latin typeface="+mn-ea"/>
            </a:endParaRPr>
          </a:p>
          <a:p>
            <a:pPr>
              <a:lnSpc>
                <a:spcPct val="150000"/>
              </a:lnSpc>
            </a:pPr>
            <a:r>
              <a:rPr lang="zh-CN" altLang="en-US" sz="1400" dirty="0">
                <a:solidFill>
                  <a:schemeClr val="tx1">
                    <a:lumMod val="65000"/>
                    <a:lumOff val="35000"/>
                  </a:schemeClr>
                </a:solidFill>
                <a:latin typeface="+mn-ea"/>
              </a:rPr>
              <a:t>Click here to add text Click here to add text </a:t>
            </a:r>
            <a:endParaRPr lang="en-US" altLang="zh-CN" sz="1400" dirty="0">
              <a:solidFill>
                <a:schemeClr val="tx1">
                  <a:lumMod val="65000"/>
                  <a:lumOff val="35000"/>
                </a:schemeClr>
              </a:solidFill>
              <a:latin typeface="+mn-ea"/>
            </a:endParaRPr>
          </a:p>
          <a:p>
            <a:pPr>
              <a:lnSpc>
                <a:spcPct val="150000"/>
              </a:lnSpc>
            </a:pPr>
            <a:r>
              <a:rPr lang="zh-CN" altLang="en-US" sz="1400" dirty="0">
                <a:solidFill>
                  <a:schemeClr val="tx1">
                    <a:lumMod val="65000"/>
                    <a:lumOff val="35000"/>
                  </a:schemeClr>
                </a:solidFill>
                <a:latin typeface="+mn-ea"/>
              </a:rPr>
              <a:t>Click here to add text Click here to add text</a:t>
            </a:r>
            <a:endParaRPr lang="en-US" altLang="zh-CN" sz="1400" dirty="0">
              <a:solidFill>
                <a:schemeClr val="tx1">
                  <a:lumMod val="65000"/>
                  <a:lumOff val="35000"/>
                </a:schemeClr>
              </a:solidFill>
              <a:latin typeface="+mn-ea"/>
            </a:endParaRPr>
          </a:p>
        </p:txBody>
      </p:sp>
    </p:spTree>
  </p:cSld>
  <p:clrMapOvr>
    <a:masterClrMapping/>
  </p:clrMapOvr>
  <p:transition spd="med">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8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50"/>
                                            <p:tgtEl>
                                              <p:spTgt spid="1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50"/>
                                            <p:tgtEl>
                                              <p:spTgt spid="28"/>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50"/>
                                            <p:tgtEl>
                                              <p:spTgt spid="20"/>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50"/>
                                            <p:tgtEl>
                                              <p:spTgt spid="24"/>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50"/>
                                            <p:tgtEl>
                                              <p:spTgt spid="16"/>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50"/>
                                            <p:tgtEl>
                                              <p:spTgt spid="1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50"/>
                                            <p:tgtEl>
                                              <p:spTgt spid="28"/>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50"/>
                                            <p:tgtEl>
                                              <p:spTgt spid="20"/>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50"/>
                                            <p:tgtEl>
                                              <p:spTgt spid="24"/>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50"/>
                                            <p:tgtEl>
                                              <p:spTgt spid="16"/>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淘宝网Chenying0907出品 42"/>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itchFamily="34" charset="-122"/>
              <a:ea typeface="微软雅黑" pitchFamily="34" charset="-122"/>
            </a:endParaRPr>
          </a:p>
        </p:txBody>
      </p:sp>
      <p:sp>
        <p:nvSpPr>
          <p:cNvPr id="31" name="淘宝网Chenying0907出品 42"/>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itchFamily="34" charset="-122"/>
              <a:ea typeface="微软雅黑" pitchFamily="34" charset="-122"/>
            </a:endParaRPr>
          </a:p>
        </p:txBody>
      </p:sp>
      <p:sp>
        <p:nvSpPr>
          <p:cNvPr id="32" name="淘宝网Chenying0907出品 42"/>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itchFamily="34" charset="-122"/>
              <a:ea typeface="微软雅黑" pitchFamily="34" charset="-122"/>
            </a:endParaRPr>
          </a:p>
        </p:txBody>
      </p:sp>
      <p:sp>
        <p:nvSpPr>
          <p:cNvPr id="33" name="淘宝网Chenying0907出品 42"/>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itchFamily="34" charset="-122"/>
              <a:ea typeface="微软雅黑" pitchFamily="34" charset="-122"/>
            </a:endParaRPr>
          </a:p>
        </p:txBody>
      </p:sp>
      <p:sp>
        <p:nvSpPr>
          <p:cNvPr id="34" name="淘宝网Chenying0907出品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itchFamily="34" charset="-122"/>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dirty="0">
                <a:solidFill>
                  <a:schemeClr val="tx1">
                    <a:lumMod val="75000"/>
                    <a:lumOff val="25000"/>
                  </a:schemeClr>
                </a:solidFill>
                <a:latin typeface="微软雅黑" pitchFamily="34" charset="-122"/>
              </a:rPr>
              <a:t>Click Add Presentation content title</a:t>
            </a:r>
          </a:p>
        </p:txBody>
      </p:sp>
      <p:grpSp>
        <p:nvGrpSpPr>
          <p:cNvPr id="36" name="淘宝网Chenying0907出品 34"/>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rgbClr val="72CD4F"/>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itchFamily="34" charset="-122"/>
              </a:endParaRPr>
            </a:p>
          </p:txBody>
        </p:sp>
        <p:sp>
          <p:nvSpPr>
            <p:cNvPr id="38" name="淘宝网Chenying0907出品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grpSp>
      <p:grpSp>
        <p:nvGrpSpPr>
          <p:cNvPr id="39" name="淘宝网Chenying0907出品 37"/>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rgbClr val="B1D15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itchFamily="34" charset="-122"/>
              </a:endParaRPr>
            </a:p>
          </p:txBody>
        </p:sp>
        <p:sp>
          <p:nvSpPr>
            <p:cNvPr id="41" name="淘宝网Chenying0907出品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grpSp>
      <p:grpSp>
        <p:nvGrpSpPr>
          <p:cNvPr id="42" name="淘宝网Chenying0907出品 40"/>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itchFamily="34" charset="-122"/>
              </a:endParaRPr>
            </a:p>
          </p:txBody>
        </p:sp>
        <p:sp>
          <p:nvSpPr>
            <p:cNvPr id="44" name="淘宝网Chenying0907出品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grpSp>
      <p:grpSp>
        <p:nvGrpSpPr>
          <p:cNvPr id="45" name="淘宝网Chenying0907出品 43"/>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itchFamily="34" charset="-122"/>
              </a:endParaRPr>
            </a:p>
          </p:txBody>
        </p:sp>
        <p:sp>
          <p:nvSpPr>
            <p:cNvPr id="47" name="淘宝网Chenying0907出品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itchFamily="34" charset="-122"/>
                <a:ea typeface="微软雅黑" pitchFamily="34" charset="-122"/>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400" b="1" dirty="0">
                <a:solidFill>
                  <a:srgbClr val="57C873"/>
                </a:solidFill>
                <a:latin typeface="微软雅黑" pitchFamily="34" charset="-122"/>
              </a:rPr>
              <a:t>Title</a:t>
            </a:r>
            <a:endParaRPr lang="en-US" altLang="zh-CN" sz="1400" b="1" dirty="0">
              <a:solidFill>
                <a:srgbClr val="57C873"/>
              </a:solidFill>
              <a:latin typeface="微软雅黑" pitchFamily="34" charset="-122"/>
            </a:endParaRPr>
          </a:p>
        </p:txBody>
      </p:sp>
      <p:sp>
        <p:nvSpPr>
          <p:cNvPr id="49" name="TextBox 47"/>
          <p:cNvSpPr txBox="1">
            <a:spLocks noChangeArrowheads="1"/>
          </p:cNvSpPr>
          <p:nvPr/>
        </p:nvSpPr>
        <p:spPr bwMode="auto">
          <a:xfrm>
            <a:off x="2239336" y="1519620"/>
            <a:ext cx="1759747" cy="40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solidFill>
                <a:latin typeface="微软雅黑" pitchFamily="34" charset="-122"/>
              </a:rPr>
              <a:t>Here you can add the main content here you can add the main content</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solidFill>
                  <a:schemeClr val="accent3"/>
                </a:solidFill>
                <a:latin typeface="微软雅黑" pitchFamily="34" charset="-122"/>
              </a:rPr>
              <a:t>Title</a:t>
            </a:r>
            <a:endParaRPr lang="en-US" altLang="zh-CN" sz="1400" b="1" dirty="0">
              <a:solidFill>
                <a:schemeClr val="accent3"/>
              </a:solidFill>
              <a:latin typeface="微软雅黑" pitchFamily="34" charset="-122"/>
            </a:endParaRPr>
          </a:p>
        </p:txBody>
      </p:sp>
      <p:sp>
        <p:nvSpPr>
          <p:cNvPr id="51" name="TextBox 49"/>
          <p:cNvSpPr txBox="1">
            <a:spLocks noChangeArrowheads="1"/>
          </p:cNvSpPr>
          <p:nvPr/>
        </p:nvSpPr>
        <p:spPr bwMode="auto">
          <a:xfrm>
            <a:off x="5076678" y="1519620"/>
            <a:ext cx="1759747" cy="40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dirty="0">
                <a:solidFill>
                  <a:schemeClr val="tx1"/>
                </a:solidFill>
                <a:latin typeface="微软雅黑" pitchFamily="34" charset="-122"/>
              </a:rPr>
              <a:t>Here you can add the main content here you can add the main content</a:t>
            </a: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None/>
            </a:pPr>
            <a:r>
              <a:rPr lang="zh-CN" altLang="en-US" sz="1400" b="1" dirty="0">
                <a:solidFill>
                  <a:srgbClr val="57C873"/>
                </a:solidFill>
                <a:latin typeface="微软雅黑" pitchFamily="34" charset="-122"/>
              </a:rPr>
              <a:t>Title</a:t>
            </a:r>
            <a:endParaRPr lang="en-US" altLang="zh-CN" sz="1400" b="1" dirty="0">
              <a:solidFill>
                <a:srgbClr val="57C873"/>
              </a:solidFill>
              <a:latin typeface="微软雅黑" pitchFamily="34" charset="-122"/>
            </a:endParaRPr>
          </a:p>
        </p:txBody>
      </p:sp>
      <p:sp>
        <p:nvSpPr>
          <p:cNvPr id="53" name="TextBox 51"/>
          <p:cNvSpPr txBox="1">
            <a:spLocks noChangeArrowheads="1"/>
          </p:cNvSpPr>
          <p:nvPr/>
        </p:nvSpPr>
        <p:spPr bwMode="auto">
          <a:xfrm>
            <a:off x="2239336" y="3414397"/>
            <a:ext cx="1759747" cy="40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solidFill>
                <a:latin typeface="微软雅黑" pitchFamily="34" charset="-122"/>
              </a:rPr>
              <a:t>Here you can add the main content here you can add the main content</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solidFill>
                  <a:schemeClr val="accent4"/>
                </a:solidFill>
                <a:latin typeface="微软雅黑" pitchFamily="34" charset="-122"/>
              </a:rPr>
              <a:t>Title</a:t>
            </a:r>
            <a:endParaRPr lang="en-US" altLang="zh-CN" sz="1400" b="1" dirty="0">
              <a:solidFill>
                <a:schemeClr val="accent4"/>
              </a:solidFill>
              <a:latin typeface="微软雅黑" pitchFamily="34" charset="-122"/>
            </a:endParaRPr>
          </a:p>
        </p:txBody>
      </p:sp>
      <p:sp>
        <p:nvSpPr>
          <p:cNvPr id="55" name="TextBox 53"/>
          <p:cNvSpPr txBox="1">
            <a:spLocks noChangeArrowheads="1"/>
          </p:cNvSpPr>
          <p:nvPr/>
        </p:nvSpPr>
        <p:spPr bwMode="auto">
          <a:xfrm>
            <a:off x="5076678" y="3414397"/>
            <a:ext cx="1759747" cy="40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dirty="0">
                <a:solidFill>
                  <a:schemeClr val="tx1"/>
                </a:solidFill>
                <a:latin typeface="微软雅黑" pitchFamily="34" charset="-122"/>
              </a:rPr>
              <a:t>Here you can add the main content here you can add the main content</a:t>
            </a:r>
          </a:p>
        </p:txBody>
      </p:sp>
      <p:sp>
        <p:nvSpPr>
          <p:cNvPr id="56" name="TextBox 55"/>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grpSp>
        <p:nvGrpSpPr>
          <p:cNvPr id="17" name="淘宝网Chenying0907出品 16"/>
          <p:cNvGrpSpPr/>
          <p:nvPr/>
        </p:nvGrpSpPr>
        <p:grpSpPr>
          <a:xfrm>
            <a:off x="683568" y="3894291"/>
            <a:ext cx="4032356" cy="621675"/>
            <a:chOff x="244475" y="4459759"/>
            <a:chExt cx="4267200" cy="657921"/>
          </a:xfrm>
          <a:solidFill>
            <a:schemeClr val="accent5"/>
          </a:solidFill>
        </p:grpSpPr>
        <p:sp>
          <p:nvSpPr>
            <p:cNvPr id="33" name="AutoShape 9"/>
            <p:cNvSpPr>
              <a:spLocks noChangeArrowheads="1"/>
            </p:cNvSpPr>
            <p:nvPr/>
          </p:nvSpPr>
          <p:spPr bwMode="gray">
            <a:xfrm>
              <a:off x="244475" y="4459759"/>
              <a:ext cx="4267200" cy="652463"/>
            </a:xfrm>
            <a:prstGeom prst="cube">
              <a:avLst>
                <a:gd name="adj" fmla="val 49880"/>
              </a:avLst>
            </a:prstGeom>
            <a:solidFill>
              <a:schemeClr val="accent3">
                <a:lumMod val="75000"/>
              </a:schemeClr>
            </a:solidFill>
            <a:ln>
              <a:noFill/>
            </a:ln>
            <a:effectLst/>
          </p:spPr>
          <p:txBody>
            <a:bodyPr wrap="none" anchor="ctr"/>
            <a:lstStyle/>
            <a:p>
              <a:pPr fontAlgn="base">
                <a:spcBef>
                  <a:spcPct val="0"/>
                </a:spcBef>
                <a:spcAft>
                  <a:spcPct val="0"/>
                </a:spcAft>
              </a:pPr>
              <a:endParaRPr lang="zh-CN" altLang="en-US" dirty="0">
                <a:solidFill>
                  <a:srgbClr val="17347D"/>
                </a:solidFill>
                <a:ea typeface="宋体" pitchFamily="2" charset="-122"/>
              </a:endParaRPr>
            </a:p>
          </p:txBody>
        </p:sp>
        <p:sp>
          <p:nvSpPr>
            <p:cNvPr id="34" name="Text Box 14"/>
            <p:cNvSpPr txBox="1">
              <a:spLocks noChangeArrowheads="1"/>
            </p:cNvSpPr>
            <p:nvPr/>
          </p:nvSpPr>
          <p:spPr bwMode="gray">
            <a:xfrm>
              <a:off x="744952" y="4775672"/>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algn="ctr" fontAlgn="base">
                <a:spcBef>
                  <a:spcPct val="0"/>
                </a:spcBef>
                <a:spcAft>
                  <a:spcPct val="0"/>
                </a:spcAft>
              </a:pPr>
              <a:r>
                <a:rPr lang="en-US" altLang="zh-CN" sz="1500" dirty="0">
                  <a:solidFill>
                    <a:srgbClr val="FEFEFE"/>
                  </a:solidFill>
                  <a:ea typeface="宋体" pitchFamily="2" charset="-122"/>
                  <a:cs typeface="Arial" pitchFamily="34" charset="0"/>
                </a:rPr>
                <a:t>2012</a:t>
              </a:r>
            </a:p>
          </p:txBody>
        </p:sp>
        <p:sp>
          <p:nvSpPr>
            <p:cNvPr id="35" name="Text Box 15"/>
            <p:cNvSpPr txBox="1">
              <a:spLocks noChangeArrowheads="1"/>
            </p:cNvSpPr>
            <p:nvPr/>
          </p:nvSpPr>
          <p:spPr bwMode="gray">
            <a:xfrm>
              <a:off x="1535528" y="4775672"/>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algn="ctr" fontAlgn="base">
                <a:spcBef>
                  <a:spcPct val="0"/>
                </a:spcBef>
                <a:spcAft>
                  <a:spcPct val="0"/>
                </a:spcAft>
              </a:pPr>
              <a:r>
                <a:rPr lang="en-US" altLang="zh-CN" sz="1500" dirty="0">
                  <a:solidFill>
                    <a:srgbClr val="FEFEFE"/>
                  </a:solidFill>
                  <a:ea typeface="宋体" pitchFamily="2" charset="-122"/>
                  <a:cs typeface="Arial" pitchFamily="34" charset="0"/>
                </a:rPr>
                <a:t>2013</a:t>
              </a:r>
            </a:p>
          </p:txBody>
        </p:sp>
        <p:sp>
          <p:nvSpPr>
            <p:cNvPr id="36" name="Text Box 16"/>
            <p:cNvSpPr txBox="1">
              <a:spLocks noChangeArrowheads="1"/>
            </p:cNvSpPr>
            <p:nvPr/>
          </p:nvSpPr>
          <p:spPr bwMode="gray">
            <a:xfrm>
              <a:off x="2316576" y="4775672"/>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algn="ctr" fontAlgn="base">
                <a:spcBef>
                  <a:spcPct val="0"/>
                </a:spcBef>
                <a:spcAft>
                  <a:spcPct val="0"/>
                </a:spcAft>
              </a:pPr>
              <a:r>
                <a:rPr lang="en-US" altLang="zh-CN" sz="1500" dirty="0">
                  <a:solidFill>
                    <a:srgbClr val="FEFEFE"/>
                  </a:solidFill>
                  <a:ea typeface="宋体" pitchFamily="2" charset="-122"/>
                  <a:cs typeface="Arial" pitchFamily="34" charset="0"/>
                </a:rPr>
                <a:t>2014</a:t>
              </a:r>
            </a:p>
          </p:txBody>
        </p:sp>
        <p:sp>
          <p:nvSpPr>
            <p:cNvPr id="37" name="Text Box 17"/>
            <p:cNvSpPr txBox="1">
              <a:spLocks noChangeArrowheads="1"/>
            </p:cNvSpPr>
            <p:nvPr/>
          </p:nvSpPr>
          <p:spPr bwMode="gray">
            <a:xfrm>
              <a:off x="3173826" y="4775673"/>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algn="ctr" fontAlgn="base">
                <a:spcBef>
                  <a:spcPct val="0"/>
                </a:spcBef>
                <a:spcAft>
                  <a:spcPct val="0"/>
                </a:spcAft>
              </a:pPr>
              <a:r>
                <a:rPr lang="en-US" altLang="zh-CN" sz="1500" dirty="0">
                  <a:solidFill>
                    <a:srgbClr val="FEFEFE"/>
                  </a:solidFill>
                  <a:ea typeface="宋体" pitchFamily="2" charset="-122"/>
                  <a:cs typeface="Arial" pitchFamily="34" charset="0"/>
                </a:rPr>
                <a:t>2015</a:t>
              </a:r>
            </a:p>
          </p:txBody>
        </p:sp>
      </p:grpSp>
      <p:sp>
        <p:nvSpPr>
          <p:cNvPr id="38" name="淘宝网Chenying0907出品 8"/>
          <p:cNvSpPr/>
          <p:nvPr/>
        </p:nvSpPr>
        <p:spPr bwMode="gray">
          <a:xfrm rot="10800000">
            <a:off x="1072853" y="1045059"/>
            <a:ext cx="2275700" cy="2127057"/>
          </a:xfrm>
          <a:custGeom>
            <a:avLst/>
            <a:gdLst>
              <a:gd name="T0" fmla="*/ 0 w 952"/>
              <a:gd name="T1" fmla="*/ 756 h 947"/>
              <a:gd name="T2" fmla="*/ 191 w 952"/>
              <a:gd name="T3" fmla="*/ 591 h 947"/>
              <a:gd name="T4" fmla="*/ 190 w 952"/>
              <a:gd name="T5" fmla="*/ 672 h 947"/>
              <a:gd name="T6" fmla="*/ 194 w 952"/>
              <a:gd name="T7" fmla="*/ 672 h 947"/>
              <a:gd name="T8" fmla="*/ 205 w 952"/>
              <a:gd name="T9" fmla="*/ 672 h 947"/>
              <a:gd name="T10" fmla="*/ 225 w 952"/>
              <a:gd name="T11" fmla="*/ 671 h 947"/>
              <a:gd name="T12" fmla="*/ 250 w 952"/>
              <a:gd name="T13" fmla="*/ 667 h 947"/>
              <a:gd name="T14" fmla="*/ 281 w 952"/>
              <a:gd name="T15" fmla="*/ 662 h 947"/>
              <a:gd name="T16" fmla="*/ 316 w 952"/>
              <a:gd name="T17" fmla="*/ 653 h 947"/>
              <a:gd name="T18" fmla="*/ 356 w 952"/>
              <a:gd name="T19" fmla="*/ 641 h 947"/>
              <a:gd name="T20" fmla="*/ 399 w 952"/>
              <a:gd name="T21" fmla="*/ 626 h 947"/>
              <a:gd name="T22" fmla="*/ 444 w 952"/>
              <a:gd name="T23" fmla="*/ 605 h 947"/>
              <a:gd name="T24" fmla="*/ 492 w 952"/>
              <a:gd name="T25" fmla="*/ 578 h 947"/>
              <a:gd name="T26" fmla="*/ 540 w 952"/>
              <a:gd name="T27" fmla="*/ 547 h 947"/>
              <a:gd name="T28" fmla="*/ 587 w 952"/>
              <a:gd name="T29" fmla="*/ 508 h 947"/>
              <a:gd name="T30" fmla="*/ 635 w 952"/>
              <a:gd name="T31" fmla="*/ 463 h 947"/>
              <a:gd name="T32" fmla="*/ 689 w 952"/>
              <a:gd name="T33" fmla="*/ 405 h 947"/>
              <a:gd name="T34" fmla="*/ 737 w 952"/>
              <a:gd name="T35" fmla="*/ 350 h 947"/>
              <a:gd name="T36" fmla="*/ 780 w 952"/>
              <a:gd name="T37" fmla="*/ 298 h 947"/>
              <a:gd name="T38" fmla="*/ 816 w 952"/>
              <a:gd name="T39" fmla="*/ 249 h 947"/>
              <a:gd name="T40" fmla="*/ 847 w 952"/>
              <a:gd name="T41" fmla="*/ 204 h 947"/>
              <a:gd name="T42" fmla="*/ 873 w 952"/>
              <a:gd name="T43" fmla="*/ 164 h 947"/>
              <a:gd name="T44" fmla="*/ 895 w 952"/>
              <a:gd name="T45" fmla="*/ 126 h 947"/>
              <a:gd name="T46" fmla="*/ 913 w 952"/>
              <a:gd name="T47" fmla="*/ 94 h 947"/>
              <a:gd name="T48" fmla="*/ 926 w 952"/>
              <a:gd name="T49" fmla="*/ 66 h 947"/>
              <a:gd name="T50" fmla="*/ 936 w 952"/>
              <a:gd name="T51" fmla="*/ 42 h 947"/>
              <a:gd name="T52" fmla="*/ 944 w 952"/>
              <a:gd name="T53" fmla="*/ 24 h 947"/>
              <a:gd name="T54" fmla="*/ 949 w 952"/>
              <a:gd name="T55" fmla="*/ 12 h 947"/>
              <a:gd name="T56" fmla="*/ 952 w 952"/>
              <a:gd name="T57" fmla="*/ 2 h 947"/>
              <a:gd name="T58" fmla="*/ 952 w 952"/>
              <a:gd name="T59" fmla="*/ 0 h 947"/>
              <a:gd name="T60" fmla="*/ 952 w 952"/>
              <a:gd name="T61" fmla="*/ 4 h 947"/>
              <a:gd name="T62" fmla="*/ 950 w 952"/>
              <a:gd name="T63" fmla="*/ 17 h 947"/>
              <a:gd name="T64" fmla="*/ 948 w 952"/>
              <a:gd name="T65" fmla="*/ 36 h 947"/>
              <a:gd name="T66" fmla="*/ 942 w 952"/>
              <a:gd name="T67" fmla="*/ 62 h 947"/>
              <a:gd name="T68" fmla="*/ 936 w 952"/>
              <a:gd name="T69" fmla="*/ 93 h 947"/>
              <a:gd name="T70" fmla="*/ 927 w 952"/>
              <a:gd name="T71" fmla="*/ 130 h 947"/>
              <a:gd name="T72" fmla="*/ 914 w 952"/>
              <a:gd name="T73" fmla="*/ 172 h 947"/>
              <a:gd name="T74" fmla="*/ 899 w 952"/>
              <a:gd name="T75" fmla="*/ 217 h 947"/>
              <a:gd name="T76" fmla="*/ 881 w 952"/>
              <a:gd name="T77" fmla="*/ 264 h 947"/>
              <a:gd name="T78" fmla="*/ 857 w 952"/>
              <a:gd name="T79" fmla="*/ 315 h 947"/>
              <a:gd name="T80" fmla="*/ 830 w 952"/>
              <a:gd name="T81" fmla="*/ 368 h 947"/>
              <a:gd name="T82" fmla="*/ 798 w 952"/>
              <a:gd name="T83" fmla="*/ 421 h 947"/>
              <a:gd name="T84" fmla="*/ 762 w 952"/>
              <a:gd name="T85" fmla="*/ 475 h 947"/>
              <a:gd name="T86" fmla="*/ 719 w 952"/>
              <a:gd name="T87" fmla="*/ 529 h 947"/>
              <a:gd name="T88" fmla="*/ 671 w 952"/>
              <a:gd name="T89" fmla="*/ 582 h 947"/>
              <a:gd name="T90" fmla="*/ 613 w 952"/>
              <a:gd name="T91" fmla="*/ 637 h 947"/>
              <a:gd name="T92" fmla="*/ 555 w 952"/>
              <a:gd name="T93" fmla="*/ 685 h 947"/>
              <a:gd name="T94" fmla="*/ 500 w 952"/>
              <a:gd name="T95" fmla="*/ 726 h 947"/>
              <a:gd name="T96" fmla="*/ 447 w 952"/>
              <a:gd name="T97" fmla="*/ 761 h 947"/>
              <a:gd name="T98" fmla="*/ 396 w 952"/>
              <a:gd name="T99" fmla="*/ 790 h 947"/>
              <a:gd name="T100" fmla="*/ 350 w 952"/>
              <a:gd name="T101" fmla="*/ 813 h 947"/>
              <a:gd name="T102" fmla="*/ 307 w 952"/>
              <a:gd name="T103" fmla="*/ 831 h 947"/>
              <a:gd name="T104" fmla="*/ 270 w 952"/>
              <a:gd name="T105" fmla="*/ 845 h 947"/>
              <a:gd name="T106" fmla="*/ 238 w 952"/>
              <a:gd name="T107" fmla="*/ 855 h 947"/>
              <a:gd name="T108" fmla="*/ 212 w 952"/>
              <a:gd name="T109" fmla="*/ 862 h 947"/>
              <a:gd name="T110" fmla="*/ 192 w 952"/>
              <a:gd name="T111" fmla="*/ 866 h 947"/>
              <a:gd name="T112" fmla="*/ 181 w 952"/>
              <a:gd name="T113" fmla="*/ 868 h 947"/>
              <a:gd name="T114" fmla="*/ 176 w 952"/>
              <a:gd name="T115" fmla="*/ 868 h 947"/>
              <a:gd name="T116" fmla="*/ 167 w 952"/>
              <a:gd name="T117" fmla="*/ 947 h 947"/>
              <a:gd name="T118" fmla="*/ 0 w 952"/>
              <a:gd name="T119" fmla="*/ 75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solidFill>
            <a:srgbClr val="57C873"/>
          </a:solidFill>
          <a:ln>
            <a:noFill/>
          </a:ln>
          <a:effectLst>
            <a:outerShdw dist="107763" dir="2700000" algn="ctr" rotWithShape="0">
              <a:srgbClr val="00408C">
                <a:alpha val="25000"/>
              </a:srgbClr>
            </a:outerShdw>
          </a:effectLst>
        </p:spPr>
        <p:txBody>
          <a:bodyPr lIns="86402" tIns="43201" rIns="86402" bIns="43201"/>
          <a:lstStyle/>
          <a:p>
            <a:pPr fontAlgn="base">
              <a:spcBef>
                <a:spcPct val="0"/>
              </a:spcBef>
              <a:spcAft>
                <a:spcPct val="0"/>
              </a:spcAft>
              <a:defRPr/>
            </a:pPr>
            <a:endParaRPr lang="zh-CN" altLang="en-US" kern="0">
              <a:solidFill>
                <a:srgbClr val="17347D"/>
              </a:solidFill>
              <a:ea typeface="宋体" pitchFamily="2" charset="-122"/>
            </a:endParaRPr>
          </a:p>
        </p:txBody>
      </p:sp>
      <p:sp>
        <p:nvSpPr>
          <p:cNvPr id="39" name="AutoShape 10"/>
          <p:cNvSpPr>
            <a:spLocks noChangeArrowheads="1"/>
          </p:cNvSpPr>
          <p:nvPr/>
        </p:nvSpPr>
        <p:spPr bwMode="ltGray">
          <a:xfrm rot="16200000" flipV="1">
            <a:off x="1042879" y="3445013"/>
            <a:ext cx="901524" cy="441039"/>
          </a:xfrm>
          <a:prstGeom prst="cube">
            <a:avLst>
              <a:gd name="adj" fmla="val 23792"/>
            </a:avLst>
          </a:prstGeom>
          <a:solidFill>
            <a:schemeClr val="accent1"/>
          </a:solidFill>
          <a:ln>
            <a:noFill/>
          </a:ln>
          <a:effectLst/>
        </p:spPr>
        <p:txBody>
          <a:bodyPr wrap="none" lIns="86402" tIns="43201" rIns="86402" bIns="43201" anchor="ctr"/>
          <a:lstStyle/>
          <a:p>
            <a:pPr fontAlgn="base">
              <a:spcBef>
                <a:spcPct val="0"/>
              </a:spcBef>
              <a:spcAft>
                <a:spcPct val="0"/>
              </a:spcAft>
            </a:pPr>
            <a:endParaRPr lang="zh-CN" altLang="en-US">
              <a:solidFill>
                <a:srgbClr val="17347D"/>
              </a:solidFill>
              <a:ea typeface="宋体" pitchFamily="2" charset="-122"/>
            </a:endParaRPr>
          </a:p>
        </p:txBody>
      </p:sp>
      <p:sp>
        <p:nvSpPr>
          <p:cNvPr id="40" name="AutoShape 11"/>
          <p:cNvSpPr>
            <a:spLocks noChangeArrowheads="1"/>
          </p:cNvSpPr>
          <p:nvPr/>
        </p:nvSpPr>
        <p:spPr bwMode="ltGray">
          <a:xfrm rot="16200000" flipV="1">
            <a:off x="1560440" y="3193007"/>
            <a:ext cx="1405537" cy="441039"/>
          </a:xfrm>
          <a:prstGeom prst="cube">
            <a:avLst>
              <a:gd name="adj" fmla="val 23792"/>
            </a:avLst>
          </a:prstGeom>
          <a:solidFill>
            <a:schemeClr val="accent2"/>
          </a:solidFill>
          <a:ln>
            <a:noFill/>
          </a:ln>
          <a:effectLst/>
        </p:spPr>
        <p:txBody>
          <a:bodyPr wrap="none" lIns="86402" tIns="43201" rIns="86402" bIns="43201" anchor="ctr"/>
          <a:lstStyle/>
          <a:p>
            <a:pPr fontAlgn="base">
              <a:spcBef>
                <a:spcPct val="0"/>
              </a:spcBef>
              <a:spcAft>
                <a:spcPct val="0"/>
              </a:spcAft>
            </a:pPr>
            <a:endParaRPr lang="zh-CN" altLang="en-US">
              <a:solidFill>
                <a:srgbClr val="17347D"/>
              </a:solidFill>
              <a:ea typeface="宋体" pitchFamily="2" charset="-122"/>
            </a:endParaRPr>
          </a:p>
        </p:txBody>
      </p:sp>
      <p:sp>
        <p:nvSpPr>
          <p:cNvPr id="41" name="AutoShape 12"/>
          <p:cNvSpPr>
            <a:spLocks noChangeArrowheads="1"/>
          </p:cNvSpPr>
          <p:nvPr/>
        </p:nvSpPr>
        <p:spPr bwMode="ltGray">
          <a:xfrm rot="16200000" flipV="1">
            <a:off x="2073498" y="2977001"/>
            <a:ext cx="1837549" cy="441039"/>
          </a:xfrm>
          <a:prstGeom prst="cube">
            <a:avLst>
              <a:gd name="adj" fmla="val 23792"/>
            </a:avLst>
          </a:prstGeom>
          <a:solidFill>
            <a:srgbClr val="B1D153"/>
          </a:solidFill>
          <a:ln>
            <a:noFill/>
          </a:ln>
          <a:effectLst/>
        </p:spPr>
        <p:txBody>
          <a:bodyPr wrap="none" lIns="86402" tIns="43201" rIns="86402" bIns="43201" anchor="ctr"/>
          <a:lstStyle/>
          <a:p>
            <a:pPr fontAlgn="base">
              <a:spcBef>
                <a:spcPct val="0"/>
              </a:spcBef>
              <a:spcAft>
                <a:spcPct val="0"/>
              </a:spcAft>
            </a:pPr>
            <a:endParaRPr lang="zh-CN" altLang="en-US">
              <a:solidFill>
                <a:srgbClr val="17347D"/>
              </a:solidFill>
              <a:ea typeface="宋体" pitchFamily="2" charset="-122"/>
            </a:endParaRPr>
          </a:p>
        </p:txBody>
      </p:sp>
      <p:sp>
        <p:nvSpPr>
          <p:cNvPr id="42" name="AutoShape 13"/>
          <p:cNvSpPr>
            <a:spLocks noChangeArrowheads="1"/>
          </p:cNvSpPr>
          <p:nvPr/>
        </p:nvSpPr>
        <p:spPr bwMode="gray">
          <a:xfrm rot="16200000" flipV="1">
            <a:off x="2316553" y="2436986"/>
            <a:ext cx="2917578" cy="441039"/>
          </a:xfrm>
          <a:prstGeom prst="cube">
            <a:avLst>
              <a:gd name="adj" fmla="val 23792"/>
            </a:avLst>
          </a:prstGeom>
          <a:solidFill>
            <a:srgbClr val="72CD4F"/>
          </a:solidFill>
          <a:ln>
            <a:noFill/>
          </a:ln>
          <a:effectLst/>
        </p:spPr>
        <p:txBody>
          <a:bodyPr wrap="none" lIns="86402" tIns="43201" rIns="86402" bIns="43201" anchor="ctr"/>
          <a:lstStyle/>
          <a:p>
            <a:pPr fontAlgn="base">
              <a:spcBef>
                <a:spcPct val="0"/>
              </a:spcBef>
              <a:spcAft>
                <a:spcPct val="0"/>
              </a:spcAft>
            </a:pPr>
            <a:endParaRPr lang="zh-CN" altLang="en-US">
              <a:solidFill>
                <a:srgbClr val="17347D"/>
              </a:solidFill>
              <a:ea typeface="宋体" pitchFamily="2" charset="-122"/>
            </a:endParaRPr>
          </a:p>
        </p:txBody>
      </p:sp>
      <p:sp>
        <p:nvSpPr>
          <p:cNvPr id="43" name="Text Box 18"/>
          <p:cNvSpPr txBox="1">
            <a:spLocks noChangeArrowheads="1"/>
          </p:cNvSpPr>
          <p:nvPr/>
        </p:nvSpPr>
        <p:spPr bwMode="black">
          <a:xfrm>
            <a:off x="1248563" y="3300273"/>
            <a:ext cx="418148" cy="34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algn="ctr" fontAlgn="base">
              <a:spcBef>
                <a:spcPct val="0"/>
              </a:spcBef>
              <a:spcAft>
                <a:spcPct val="0"/>
              </a:spcAft>
            </a:pPr>
            <a:r>
              <a:rPr lang="en-US" altLang="zh-CN" dirty="0">
                <a:solidFill>
                  <a:srgbClr val="FEFEFE"/>
                </a:solidFill>
                <a:ea typeface="宋体" pitchFamily="2" charset="-122"/>
                <a:cs typeface="Arial" pitchFamily="34" charset="0"/>
              </a:rPr>
              <a:t>50</a:t>
            </a:r>
          </a:p>
        </p:txBody>
      </p:sp>
      <p:sp>
        <p:nvSpPr>
          <p:cNvPr id="44" name="Text Box 19"/>
          <p:cNvSpPr txBox="1">
            <a:spLocks noChangeArrowheads="1"/>
          </p:cNvSpPr>
          <p:nvPr/>
        </p:nvSpPr>
        <p:spPr bwMode="black">
          <a:xfrm>
            <a:off x="2004630" y="2823260"/>
            <a:ext cx="418148" cy="34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algn="ctr" fontAlgn="base">
              <a:spcBef>
                <a:spcPct val="0"/>
              </a:spcBef>
              <a:spcAft>
                <a:spcPct val="0"/>
              </a:spcAft>
            </a:pPr>
            <a:r>
              <a:rPr lang="en-US" altLang="zh-CN" dirty="0">
                <a:solidFill>
                  <a:srgbClr val="FEFEFE"/>
                </a:solidFill>
                <a:ea typeface="宋体" pitchFamily="2" charset="-122"/>
                <a:cs typeface="Arial" pitchFamily="34" charset="0"/>
              </a:rPr>
              <a:t>60</a:t>
            </a:r>
          </a:p>
        </p:txBody>
      </p:sp>
      <p:sp>
        <p:nvSpPr>
          <p:cNvPr id="45" name="Text Box 20"/>
          <p:cNvSpPr txBox="1">
            <a:spLocks noChangeArrowheads="1"/>
          </p:cNvSpPr>
          <p:nvPr/>
        </p:nvSpPr>
        <p:spPr bwMode="black">
          <a:xfrm>
            <a:off x="2733694" y="2382248"/>
            <a:ext cx="418148" cy="34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algn="ctr" fontAlgn="base">
              <a:spcBef>
                <a:spcPct val="0"/>
              </a:spcBef>
              <a:spcAft>
                <a:spcPct val="0"/>
              </a:spcAft>
            </a:pPr>
            <a:r>
              <a:rPr lang="en-US" altLang="zh-CN" dirty="0">
                <a:solidFill>
                  <a:srgbClr val="FEFEFE"/>
                </a:solidFill>
                <a:ea typeface="宋体" pitchFamily="2" charset="-122"/>
                <a:cs typeface="Arial" pitchFamily="34" charset="0"/>
              </a:rPr>
              <a:t>70</a:t>
            </a:r>
          </a:p>
        </p:txBody>
      </p:sp>
      <p:sp>
        <p:nvSpPr>
          <p:cNvPr id="46" name="Text Box 21"/>
          <p:cNvSpPr txBox="1">
            <a:spLocks noChangeArrowheads="1"/>
          </p:cNvSpPr>
          <p:nvPr/>
        </p:nvSpPr>
        <p:spPr bwMode="black">
          <a:xfrm>
            <a:off x="3501351" y="1302219"/>
            <a:ext cx="430973" cy="364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algn="ctr" fontAlgn="base">
              <a:spcBef>
                <a:spcPct val="0"/>
              </a:spcBef>
              <a:spcAft>
                <a:spcPct val="0"/>
              </a:spcAft>
            </a:pPr>
            <a:r>
              <a:rPr lang="en-US" altLang="zh-CN" dirty="0">
                <a:solidFill>
                  <a:srgbClr val="FEFEFE"/>
                </a:solidFill>
                <a:ea typeface="宋体" pitchFamily="2" charset="-122"/>
                <a:cs typeface="Arial" pitchFamily="34" charset="0"/>
              </a:rPr>
              <a:t>90</a:t>
            </a:r>
          </a:p>
        </p:txBody>
      </p:sp>
      <p:grpSp>
        <p:nvGrpSpPr>
          <p:cNvPr id="47" name="Group 22"/>
          <p:cNvGrpSpPr/>
          <p:nvPr/>
        </p:nvGrpSpPr>
        <p:grpSpPr bwMode="auto">
          <a:xfrm>
            <a:off x="5037981" y="1962884"/>
            <a:ext cx="850106" cy="377429"/>
            <a:chOff x="0" y="0"/>
            <a:chExt cx="1131895" cy="504056"/>
          </a:xfrm>
        </p:grpSpPr>
        <p:sp>
          <p:nvSpPr>
            <p:cNvPr id="48" name="淘宝网Chenying0907出品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000">
                <a:solidFill>
                  <a:srgbClr val="FFFFFF"/>
                </a:solidFill>
                <a:latin typeface="+mj-ea"/>
                <a:ea typeface="+mj-ea"/>
                <a:sym typeface="宋体" pitchFamily="2" charset="-122"/>
              </a:endParaRPr>
            </a:p>
          </p:txBody>
        </p:sp>
        <p:sp>
          <p:nvSpPr>
            <p:cNvPr id="49" name="淘宝网Chenying0907出品 47"/>
            <p:cNvSpPr>
              <a:spLocks noChangeArrowheads="1"/>
            </p:cNvSpPr>
            <p:nvPr/>
          </p:nvSpPr>
          <p:spPr bwMode="auto">
            <a:xfrm>
              <a:off x="51774" y="41772"/>
              <a:ext cx="1080121" cy="32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b="1" dirty="0">
                  <a:solidFill>
                    <a:schemeClr val="bg1"/>
                  </a:solidFill>
                  <a:latin typeface="+mj-ea"/>
                  <a:ea typeface="+mj-ea"/>
                  <a:sym typeface="方正兰亭细黑_GBK" charset="-122"/>
                </a:rPr>
                <a:t>Title I</a:t>
              </a:r>
            </a:p>
          </p:txBody>
        </p:sp>
      </p:grpSp>
      <p:sp>
        <p:nvSpPr>
          <p:cNvPr id="50" name="淘宝网Chenying0907出品 60"/>
          <p:cNvSpPr>
            <a:spLocks noChangeArrowheads="1"/>
          </p:cNvSpPr>
          <p:nvPr/>
        </p:nvSpPr>
        <p:spPr bwMode="auto">
          <a:xfrm>
            <a:off x="6030118" y="1921064"/>
            <a:ext cx="2502322" cy="2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itchFamily="34" charset="-122"/>
              </a:rPr>
              <a:t>Click here to add text Click here to add text</a:t>
            </a:r>
            <a:endParaRPr lang="en-US" altLang="zh-CN" sz="1000" dirty="0">
              <a:solidFill>
                <a:schemeClr val="tx1">
                  <a:lumMod val="50000"/>
                  <a:lumOff val="50000"/>
                </a:schemeClr>
              </a:solidFill>
              <a:latin typeface="微软雅黑" pitchFamily="34" charset="-122"/>
            </a:endParaRPr>
          </a:p>
        </p:txBody>
      </p:sp>
      <p:grpSp>
        <p:nvGrpSpPr>
          <p:cNvPr id="51" name="Group 22"/>
          <p:cNvGrpSpPr/>
          <p:nvPr/>
        </p:nvGrpSpPr>
        <p:grpSpPr bwMode="auto">
          <a:xfrm>
            <a:off x="5009395" y="2624810"/>
            <a:ext cx="878692" cy="377429"/>
            <a:chOff x="-38061" y="0"/>
            <a:chExt cx="1169957" cy="504056"/>
          </a:xfrm>
        </p:grpSpPr>
        <p:sp>
          <p:nvSpPr>
            <p:cNvPr id="52" name="淘宝网Chenying0907出品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000">
                <a:solidFill>
                  <a:srgbClr val="FFFFFF"/>
                </a:solidFill>
                <a:latin typeface="+mj-ea"/>
                <a:ea typeface="+mj-ea"/>
                <a:sym typeface="宋体" pitchFamily="2" charset="-122"/>
              </a:endParaRPr>
            </a:p>
          </p:txBody>
        </p:sp>
        <p:sp>
          <p:nvSpPr>
            <p:cNvPr id="53" name="淘宝网Chenying0907出品 47"/>
            <p:cNvSpPr>
              <a:spLocks noChangeArrowheads="1"/>
            </p:cNvSpPr>
            <p:nvPr/>
          </p:nvSpPr>
          <p:spPr bwMode="auto">
            <a:xfrm>
              <a:off x="-38061" y="110961"/>
              <a:ext cx="1169957" cy="32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00" b="1" dirty="0">
                  <a:solidFill>
                    <a:schemeClr val="bg1"/>
                  </a:solidFill>
                  <a:latin typeface="+mj-ea"/>
                  <a:sym typeface="方正兰亭细黑_GBK" charset="-122"/>
                </a:rPr>
                <a:t>Heading II</a:t>
              </a:r>
            </a:p>
          </p:txBody>
        </p:sp>
      </p:grpSp>
      <p:sp>
        <p:nvSpPr>
          <p:cNvPr id="54" name="淘宝网Chenying0907出品 60"/>
          <p:cNvSpPr>
            <a:spLocks noChangeArrowheads="1"/>
          </p:cNvSpPr>
          <p:nvPr/>
        </p:nvSpPr>
        <p:spPr bwMode="auto">
          <a:xfrm>
            <a:off x="6030118" y="2582990"/>
            <a:ext cx="2502322" cy="2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itchFamily="34" charset="-122"/>
              </a:rPr>
              <a:t>Click here to add text Click here to add text</a:t>
            </a:r>
            <a:endParaRPr lang="en-US" altLang="zh-CN" sz="1000" dirty="0">
              <a:solidFill>
                <a:schemeClr val="tx1">
                  <a:lumMod val="50000"/>
                  <a:lumOff val="50000"/>
                </a:schemeClr>
              </a:solidFill>
              <a:latin typeface="微软雅黑" pitchFamily="34" charset="-122"/>
            </a:endParaRPr>
          </a:p>
        </p:txBody>
      </p:sp>
      <p:grpSp>
        <p:nvGrpSpPr>
          <p:cNvPr id="55" name="Group 22"/>
          <p:cNvGrpSpPr/>
          <p:nvPr/>
        </p:nvGrpSpPr>
        <p:grpSpPr bwMode="auto">
          <a:xfrm>
            <a:off x="5009395" y="3296339"/>
            <a:ext cx="976395" cy="377429"/>
            <a:chOff x="-38062" y="0"/>
            <a:chExt cx="1300046" cy="504056"/>
          </a:xfrm>
        </p:grpSpPr>
        <p:sp>
          <p:nvSpPr>
            <p:cNvPr id="56" name="淘宝网Chenying0907出品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000">
                <a:solidFill>
                  <a:srgbClr val="FFFFFF"/>
                </a:solidFill>
                <a:latin typeface="+mj-ea"/>
                <a:ea typeface="+mj-ea"/>
                <a:sym typeface="宋体" pitchFamily="2" charset="-122"/>
              </a:endParaRPr>
            </a:p>
          </p:txBody>
        </p:sp>
        <p:sp>
          <p:nvSpPr>
            <p:cNvPr id="57" name="淘宝网Chenying0907出品 47"/>
            <p:cNvSpPr>
              <a:spLocks noChangeArrowheads="1"/>
            </p:cNvSpPr>
            <p:nvPr/>
          </p:nvSpPr>
          <p:spPr bwMode="auto">
            <a:xfrm>
              <a:off x="-38062" y="110961"/>
              <a:ext cx="1300046" cy="32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00" b="1" dirty="0">
                  <a:solidFill>
                    <a:schemeClr val="bg1"/>
                  </a:solidFill>
                  <a:latin typeface="+mj-ea"/>
                  <a:sym typeface="方正兰亭细黑_GBK" charset="-122"/>
                </a:rPr>
                <a:t>Heading III</a:t>
              </a:r>
            </a:p>
          </p:txBody>
        </p:sp>
      </p:grpSp>
      <p:sp>
        <p:nvSpPr>
          <p:cNvPr id="58" name="淘宝网Chenying0907出品 60"/>
          <p:cNvSpPr>
            <a:spLocks noChangeArrowheads="1"/>
          </p:cNvSpPr>
          <p:nvPr/>
        </p:nvSpPr>
        <p:spPr bwMode="auto">
          <a:xfrm>
            <a:off x="6030118" y="3254519"/>
            <a:ext cx="2502322" cy="2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itchFamily="34" charset="-122"/>
              </a:rPr>
              <a:t>Click here to add text Click here to add text</a:t>
            </a:r>
            <a:endParaRPr lang="en-US" altLang="zh-CN" sz="1000" dirty="0">
              <a:solidFill>
                <a:schemeClr val="tx1">
                  <a:lumMod val="50000"/>
                  <a:lumOff val="50000"/>
                </a:schemeClr>
              </a:solidFill>
              <a:latin typeface="微软雅黑" pitchFamily="34" charset="-122"/>
            </a:endParaRPr>
          </a:p>
        </p:txBody>
      </p:sp>
      <p:grpSp>
        <p:nvGrpSpPr>
          <p:cNvPr id="59" name="Group 22"/>
          <p:cNvGrpSpPr/>
          <p:nvPr/>
        </p:nvGrpSpPr>
        <p:grpSpPr bwMode="auto">
          <a:xfrm>
            <a:off x="4977908" y="3944411"/>
            <a:ext cx="1039367" cy="377429"/>
            <a:chOff x="-79985" y="0"/>
            <a:chExt cx="1383891" cy="504056"/>
          </a:xfrm>
        </p:grpSpPr>
        <p:sp>
          <p:nvSpPr>
            <p:cNvPr id="60" name="淘宝网Chenying0907出品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000">
                <a:solidFill>
                  <a:srgbClr val="FFFFFF"/>
                </a:solidFill>
                <a:latin typeface="+mj-ea"/>
                <a:ea typeface="+mj-ea"/>
                <a:sym typeface="宋体" pitchFamily="2" charset="-122"/>
              </a:endParaRPr>
            </a:p>
          </p:txBody>
        </p:sp>
        <p:sp>
          <p:nvSpPr>
            <p:cNvPr id="61" name="淘宝网Chenying0907出品 47"/>
            <p:cNvSpPr>
              <a:spLocks noChangeArrowheads="1"/>
            </p:cNvSpPr>
            <p:nvPr/>
          </p:nvSpPr>
          <p:spPr bwMode="auto">
            <a:xfrm>
              <a:off x="-79985" y="113358"/>
              <a:ext cx="1383891" cy="32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00" b="1" dirty="0">
                  <a:solidFill>
                    <a:schemeClr val="bg1"/>
                  </a:solidFill>
                  <a:latin typeface="+mj-ea"/>
                  <a:sym typeface="方正兰亭细黑_GBK" charset="-122"/>
                </a:rPr>
                <a:t>Heading IV</a:t>
              </a:r>
            </a:p>
          </p:txBody>
        </p:sp>
      </p:grpSp>
      <p:sp>
        <p:nvSpPr>
          <p:cNvPr id="62" name="淘宝网Chenying0907出品 60"/>
          <p:cNvSpPr>
            <a:spLocks noChangeArrowheads="1"/>
          </p:cNvSpPr>
          <p:nvPr/>
        </p:nvSpPr>
        <p:spPr bwMode="auto">
          <a:xfrm>
            <a:off x="6030118" y="3902591"/>
            <a:ext cx="2502322" cy="2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itchFamily="34" charset="-122"/>
              </a:rPr>
              <a:t>Click here to add text Click here to add text</a:t>
            </a:r>
            <a:endParaRPr lang="en-US" altLang="zh-CN" sz="1000" dirty="0">
              <a:solidFill>
                <a:schemeClr val="tx1">
                  <a:lumMod val="50000"/>
                  <a:lumOff val="50000"/>
                </a:schemeClr>
              </a:solidFill>
              <a:latin typeface="微软雅黑" pitchFamily="34" charset="-122"/>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par>
                                <p:cTn id="13" presetID="22" presetClass="entr" presetSubtype="4" fill="hold" grpId="0" nodeType="withEffect">
                                  <p:stCondLst>
                                    <p:cond delay="10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grpId="0" nodeType="withEffect">
                                  <p:stCondLst>
                                    <p:cond delay="200"/>
                                  </p:stCondLst>
                                  <p:childTnLst>
                                    <p:set>
                                      <p:cBhvr>
                                        <p:cTn id="17" dur="1" fill="hold">
                                          <p:stCondLst>
                                            <p:cond delay="0"/>
                                          </p:stCondLst>
                                        </p:cTn>
                                        <p:tgtEl>
                                          <p:spTgt spid="41"/>
                                        </p:tgtEl>
                                        <p:attrNameLst>
                                          <p:attrName>style.visibility</p:attrName>
                                        </p:attrNameLst>
                                      </p:cBhvr>
                                      <p:to>
                                        <p:strVal val="visible"/>
                                      </p:to>
                                    </p:set>
                                    <p:animEffect transition="in" filter="wipe(down)">
                                      <p:cBhvr>
                                        <p:cTn id="18" dur="500"/>
                                        <p:tgtEl>
                                          <p:spTgt spid="41"/>
                                        </p:tgtEl>
                                      </p:cBhvr>
                                    </p:animEffect>
                                  </p:childTnLst>
                                </p:cTn>
                              </p:par>
                              <p:par>
                                <p:cTn id="19" presetID="22" presetClass="entr" presetSubtype="4" fill="hold" grpId="0" nodeType="withEffect">
                                  <p:stCondLst>
                                    <p:cond delay="20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2000"/>
                            </p:stCondLst>
                            <p:childTnLst>
                              <p:par>
                                <p:cTn id="31" presetID="2" presetClass="entr" presetSubtype="2" decel="10000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1+#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3000"/>
                            </p:stCondLst>
                            <p:childTnLst>
                              <p:par>
                                <p:cTn id="40" presetID="2" presetClass="entr" presetSubtype="2" decel="10000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fill="hold"/>
                                        <p:tgtEl>
                                          <p:spTgt spid="54"/>
                                        </p:tgtEl>
                                        <p:attrNameLst>
                                          <p:attrName>ppt_x</p:attrName>
                                        </p:attrNameLst>
                                      </p:cBhvr>
                                      <p:tavLst>
                                        <p:tav tm="0">
                                          <p:val>
                                            <p:strVal val="1+#ppt_w/2"/>
                                          </p:val>
                                        </p:tav>
                                        <p:tav tm="100000">
                                          <p:val>
                                            <p:strVal val="#ppt_x"/>
                                          </p:val>
                                        </p:tav>
                                      </p:tavLst>
                                    </p:anim>
                                    <p:anim calcmode="lin" valueType="num">
                                      <p:cBhvr additive="base">
                                        <p:cTn id="43" dur="500" fill="hold"/>
                                        <p:tgtEl>
                                          <p:spTgt spid="54"/>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par>
                          <p:cTn id="48" fill="hold">
                            <p:stCondLst>
                              <p:cond delay="4000"/>
                            </p:stCondLst>
                            <p:childTnLst>
                              <p:par>
                                <p:cTn id="49" presetID="2" presetClass="entr" presetSubtype="2" decel="10000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1+#ppt_w/2"/>
                                          </p:val>
                                        </p:tav>
                                        <p:tav tm="100000">
                                          <p:val>
                                            <p:strVal val="#ppt_x"/>
                                          </p:val>
                                        </p:tav>
                                      </p:tavLst>
                                    </p:anim>
                                    <p:anim calcmode="lin" valueType="num">
                                      <p:cBhvr additive="base">
                                        <p:cTn id="52" dur="500" fill="hold"/>
                                        <p:tgtEl>
                                          <p:spTgt spid="58"/>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10" presetClass="entr" presetSubtype="0"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par>
                          <p:cTn id="57" fill="hold">
                            <p:stCondLst>
                              <p:cond delay="5000"/>
                            </p:stCondLst>
                            <p:childTnLst>
                              <p:par>
                                <p:cTn id="58" presetID="2" presetClass="entr" presetSubtype="2" decel="10000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 calcmode="lin" valueType="num">
                                      <p:cBhvr additive="base">
                                        <p:cTn id="60" dur="500" fill="hold"/>
                                        <p:tgtEl>
                                          <p:spTgt spid="62"/>
                                        </p:tgtEl>
                                        <p:attrNameLst>
                                          <p:attrName>ppt_x</p:attrName>
                                        </p:attrNameLst>
                                      </p:cBhvr>
                                      <p:tavLst>
                                        <p:tav tm="0">
                                          <p:val>
                                            <p:strVal val="1+#ppt_w/2"/>
                                          </p:val>
                                        </p:tav>
                                        <p:tav tm="100000">
                                          <p:val>
                                            <p:strVal val="#ppt_x"/>
                                          </p:val>
                                        </p:tav>
                                      </p:tavLst>
                                    </p:anim>
                                    <p:anim calcmode="lin" valueType="num">
                                      <p:cBhvr additive="base">
                                        <p:cTn id="61"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50" grpId="0"/>
      <p:bldP spid="54" grpId="0"/>
      <p:bldP spid="58" grpId="0"/>
      <p:bldP spid="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grpSp>
        <p:nvGrpSpPr>
          <p:cNvPr id="76" name="淘宝网Chenying0907出品 75"/>
          <p:cNvGrpSpPr/>
          <p:nvPr/>
        </p:nvGrpSpPr>
        <p:grpSpPr>
          <a:xfrm>
            <a:off x="825759" y="1973321"/>
            <a:ext cx="1658494" cy="740511"/>
            <a:chOff x="465719" y="1295954"/>
            <a:chExt cx="1658494" cy="740511"/>
          </a:xfrm>
        </p:grpSpPr>
        <p:sp>
          <p:nvSpPr>
            <p:cNvPr id="77" name="淘宝网Chenying0907出品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72CD4F"/>
            </a:solidFill>
            <a:ln>
              <a:noFill/>
            </a:ln>
            <a:effectLst/>
          </p:spPr>
          <p:txBody>
            <a:bodyPr wrap="none" anchor="ctr"/>
            <a:lstStyle/>
            <a:p>
              <a:pPr marL="0" marR="0" lvl="0" indent="0"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a:ea typeface="微软雅黑"/>
              </a:endParaRPr>
            </a:p>
          </p:txBody>
        </p:sp>
        <p:sp>
          <p:nvSpPr>
            <p:cNvPr id="78" name="淘宝网Chenying0907出品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ysClr val="window" lastClr="FFFFFF"/>
            </a:solidFill>
            <a:ln w="9525">
              <a:noFill/>
              <a:round/>
            </a:ln>
          </p:spPr>
          <p:txBody>
            <a:bodyPr/>
            <a:lstStyle/>
            <a:p>
              <a:pPr marL="0" marR="0" lvl="0" indent="0"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sp>
        <p:nvSpPr>
          <p:cNvPr id="79" name="TextBox 78"/>
          <p:cNvSpPr txBox="1"/>
          <p:nvPr/>
        </p:nvSpPr>
        <p:spPr>
          <a:xfrm>
            <a:off x="2661159" y="2145519"/>
            <a:ext cx="6087305" cy="301057"/>
          </a:xfrm>
          <a:prstGeom prst="rect">
            <a:avLst/>
          </a:prstGeom>
          <a:noFill/>
        </p:spPr>
        <p:txBody>
          <a:bodyPr wrap="square" lIns="86371" tIns="43186" rIns="86371" bIns="43186" rtlCol="0">
            <a:spAutoFit/>
          </a:bodyPr>
          <a:lstStyle/>
          <a:p>
            <a:pPr defTabSz="456565">
              <a:lnSpc>
                <a:spcPct val="150000"/>
              </a:lnSpc>
            </a:pPr>
            <a:r>
              <a:rPr lang="zh-CN" altLang="en-US" sz="1050" dirty="0">
                <a:solidFill>
                  <a:prstClr val="black">
                    <a:lumMod val="65000"/>
                    <a:lumOff val="35000"/>
                  </a:prstClr>
                </a:solidFill>
                <a:latin typeface="微软雅黑"/>
                <a:ea typeface="微软雅黑"/>
              </a:rPr>
              <a:t>Click here to add text Click here to add text Click here to add text Click here to add text Click here to add text</a:t>
            </a:r>
            <a:endParaRPr lang="en-US" altLang="zh-CN" sz="1050" dirty="0">
              <a:solidFill>
                <a:prstClr val="black">
                  <a:lumMod val="65000"/>
                  <a:lumOff val="35000"/>
                </a:prstClr>
              </a:solidFill>
              <a:latin typeface="微软雅黑"/>
              <a:ea typeface="微软雅黑"/>
            </a:endParaRPr>
          </a:p>
        </p:txBody>
      </p:sp>
      <p:sp>
        <p:nvSpPr>
          <p:cNvPr id="80" name="TextBox 79"/>
          <p:cNvSpPr txBox="1"/>
          <p:nvPr/>
        </p:nvSpPr>
        <p:spPr>
          <a:xfrm>
            <a:off x="2544093" y="1880965"/>
            <a:ext cx="2664296" cy="303929"/>
          </a:xfrm>
          <a:prstGeom prst="rect">
            <a:avLst/>
          </a:prstGeom>
          <a:noFill/>
        </p:spPr>
        <p:txBody>
          <a:bodyPr wrap="square" lIns="57150" tIns="28575" rIns="57150" bIns="28575" rtlCol="0">
            <a:spAutoFit/>
          </a:bodyPr>
          <a:lstStyle/>
          <a:p>
            <a:pPr defTabSz="456565"/>
            <a:r>
              <a:rPr lang="zh-CN" altLang="zh-CN" sz="1600" b="1" dirty="0">
                <a:solidFill>
                  <a:srgbClr val="57C873"/>
                </a:solidFill>
                <a:latin typeface="微软雅黑"/>
                <a:ea typeface="微软雅黑"/>
              </a:rPr>
              <a:t>A</a:t>
            </a:r>
            <a:r>
              <a:rPr lang="zh-CN" altLang="en-US" sz="1600" b="1" dirty="0">
                <a:solidFill>
                  <a:srgbClr val="57C873"/>
                </a:solidFill>
                <a:latin typeface="微软雅黑"/>
                <a:ea typeface="微软雅黑"/>
              </a:rPr>
              <a:t>Click the Fill title</a:t>
            </a:r>
          </a:p>
        </p:txBody>
      </p:sp>
      <p:sp>
        <p:nvSpPr>
          <p:cNvPr id="81" name="TextBox 80"/>
          <p:cNvSpPr txBox="1"/>
          <p:nvPr/>
        </p:nvSpPr>
        <p:spPr>
          <a:xfrm>
            <a:off x="2661159" y="3281750"/>
            <a:ext cx="6087305" cy="301057"/>
          </a:xfrm>
          <a:prstGeom prst="rect">
            <a:avLst/>
          </a:prstGeom>
          <a:noFill/>
        </p:spPr>
        <p:txBody>
          <a:bodyPr wrap="square" lIns="86371" tIns="43186" rIns="86371" bIns="43186" rtlCol="0">
            <a:spAutoFit/>
          </a:bodyPr>
          <a:lstStyle/>
          <a:p>
            <a:pPr defTabSz="456565">
              <a:lnSpc>
                <a:spcPct val="150000"/>
              </a:lnSpc>
            </a:pPr>
            <a:r>
              <a:rPr lang="zh-CN" altLang="en-US" sz="1050" dirty="0">
                <a:solidFill>
                  <a:prstClr val="black">
                    <a:lumMod val="65000"/>
                    <a:lumOff val="35000"/>
                  </a:prstClr>
                </a:solidFill>
                <a:latin typeface="微软雅黑"/>
                <a:ea typeface="微软雅黑"/>
              </a:rPr>
              <a:t>Click here to add text Click here to add text Click here to add text Click here to add text Click here to add text</a:t>
            </a:r>
            <a:endParaRPr lang="en-US" altLang="zh-CN" sz="1050" dirty="0">
              <a:solidFill>
                <a:prstClr val="black">
                  <a:lumMod val="65000"/>
                  <a:lumOff val="35000"/>
                </a:prstClr>
              </a:solidFill>
              <a:latin typeface="微软雅黑"/>
              <a:ea typeface="微软雅黑"/>
            </a:endParaRPr>
          </a:p>
        </p:txBody>
      </p:sp>
      <p:sp>
        <p:nvSpPr>
          <p:cNvPr id="82" name="TextBox 81"/>
          <p:cNvSpPr txBox="1"/>
          <p:nvPr/>
        </p:nvSpPr>
        <p:spPr>
          <a:xfrm>
            <a:off x="2544093" y="3017196"/>
            <a:ext cx="2664296" cy="303929"/>
          </a:xfrm>
          <a:prstGeom prst="rect">
            <a:avLst/>
          </a:prstGeom>
          <a:noFill/>
        </p:spPr>
        <p:txBody>
          <a:bodyPr wrap="square" lIns="57150" tIns="28575" rIns="57150" bIns="28575" rtlCol="0">
            <a:spAutoFit/>
          </a:bodyPr>
          <a:lstStyle/>
          <a:p>
            <a:pPr defTabSz="456565"/>
            <a:r>
              <a:rPr lang="zh-CN" altLang="zh-CN" sz="1600" b="1" dirty="0">
                <a:solidFill>
                  <a:srgbClr val="7CCA62"/>
                </a:solidFill>
                <a:latin typeface="微软雅黑"/>
                <a:ea typeface="微软雅黑"/>
              </a:rPr>
              <a:t>（</a:t>
            </a:r>
            <a:r>
              <a:rPr lang="zh-CN" altLang="en-US" sz="1600" b="1" dirty="0">
                <a:solidFill>
                  <a:srgbClr val="7CCA62"/>
                </a:solidFill>
                <a:latin typeface="微软雅黑"/>
                <a:ea typeface="微软雅黑"/>
              </a:rPr>
              <a:t>Two</a:t>
            </a:r>
            <a:r>
              <a:rPr lang="zh-CN" altLang="zh-CN" sz="1600" b="1" dirty="0">
                <a:solidFill>
                  <a:srgbClr val="7CCA62"/>
                </a:solidFill>
                <a:latin typeface="微软雅黑"/>
                <a:ea typeface="微软雅黑"/>
              </a:rPr>
              <a:t>）</a:t>
            </a:r>
            <a:r>
              <a:rPr lang="zh-CN" altLang="en-US" sz="1600" b="1" dirty="0">
                <a:solidFill>
                  <a:srgbClr val="7CCA62"/>
                </a:solidFill>
                <a:latin typeface="微软雅黑"/>
                <a:ea typeface="微软雅黑"/>
              </a:rPr>
              <a:t>Click the Fill title</a:t>
            </a:r>
          </a:p>
        </p:txBody>
      </p:sp>
      <p:grpSp>
        <p:nvGrpSpPr>
          <p:cNvPr id="83" name="Group 4"/>
          <p:cNvGrpSpPr/>
          <p:nvPr/>
        </p:nvGrpSpPr>
        <p:grpSpPr>
          <a:xfrm>
            <a:off x="825759" y="3071098"/>
            <a:ext cx="1658494" cy="775186"/>
            <a:chOff x="1372486" y="3793072"/>
            <a:chExt cx="6146978" cy="2804667"/>
          </a:xfrm>
        </p:grpSpPr>
        <p:sp>
          <p:nvSpPr>
            <p:cNvPr id="84" name="淘宝网Chenying0907出品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B1D153"/>
            </a:solidFill>
            <a:ln>
              <a:noFill/>
            </a:ln>
            <a:effectLst/>
          </p:spPr>
          <p:txBody>
            <a:bodyPr wrap="none" anchor="ctr"/>
            <a:lstStyle/>
            <a:p>
              <a:pPr marL="0" marR="0" lvl="0" indent="0"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a:ea typeface="微软雅黑"/>
              </a:endParaRPr>
            </a:p>
          </p:txBody>
        </p:sp>
        <p:grpSp>
          <p:nvGrpSpPr>
            <p:cNvPr id="85" name="Group 2"/>
            <p:cNvGrpSpPr/>
            <p:nvPr/>
          </p:nvGrpSpPr>
          <p:grpSpPr bwMode="auto">
            <a:xfrm>
              <a:off x="3531959" y="4060393"/>
              <a:ext cx="1906518" cy="1888205"/>
              <a:chOff x="1569458" y="688424"/>
              <a:chExt cx="334962" cy="331788"/>
            </a:xfrm>
            <a:solidFill>
              <a:sysClr val="window" lastClr="FFFFFF"/>
            </a:solidFill>
          </p:grpSpPr>
          <p:sp>
            <p:nvSpPr>
              <p:cNvPr id="86" name="淘宝网Chenying0907出品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a:ea typeface="微软雅黑"/>
                </a:endParaRPr>
              </a:p>
            </p:txBody>
          </p:sp>
          <p:sp>
            <p:nvSpPr>
              <p:cNvPr id="87" name="淘宝网Chenying0907出品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a:ea typeface="微软雅黑"/>
                </a:endParaRPr>
              </a:p>
            </p:txBody>
          </p:sp>
          <p:sp>
            <p:nvSpPr>
              <p:cNvPr id="88" name="淘宝网Chenying0907出品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a:ea typeface="微软雅黑"/>
                </a:endParaRPr>
              </a:p>
            </p:txBody>
          </p:sp>
          <p:sp>
            <p:nvSpPr>
              <p:cNvPr id="89" name="淘宝网Chenying0907出品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a:ea typeface="微软雅黑"/>
                </a:endParaRPr>
              </a:p>
            </p:txBody>
          </p:sp>
          <p:sp>
            <p:nvSpPr>
              <p:cNvPr id="90" name="淘宝网Chenying0907出品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a:ea typeface="微软雅黑"/>
                </a:endParaRPr>
              </a:p>
            </p:txBody>
          </p:sp>
          <p:sp>
            <p:nvSpPr>
              <p:cNvPr id="91" name="淘宝网Chenying0907出品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a:ea typeface="微软雅黑"/>
                </a:endParaRPr>
              </a:p>
            </p:txBody>
          </p:sp>
        </p:gr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0-#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left)">
                                      <p:cBhvr>
                                        <p:cTn id="16" dur="750"/>
                                        <p:tgtEl>
                                          <p:spTgt spid="79"/>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500" fill="hold"/>
                                        <p:tgtEl>
                                          <p:spTgt spid="83"/>
                                        </p:tgtEl>
                                        <p:attrNameLst>
                                          <p:attrName>ppt_x</p:attrName>
                                        </p:attrNameLst>
                                      </p:cBhvr>
                                      <p:tavLst>
                                        <p:tav tm="0">
                                          <p:val>
                                            <p:strVal val="0-#ppt_w/2"/>
                                          </p:val>
                                        </p:tav>
                                        <p:tav tm="100000">
                                          <p:val>
                                            <p:strVal val="#ppt_x"/>
                                          </p:val>
                                        </p:tav>
                                      </p:tavLst>
                                    </p:anim>
                                    <p:anim calcmode="lin" valueType="num">
                                      <p:cBhvr additive="base">
                                        <p:cTn id="21" dur="500" fill="hold"/>
                                        <p:tgtEl>
                                          <p:spTgt spid="8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淘宝网Chenying0907出品 17"/>
          <p:cNvSpPr txBox="1"/>
          <p:nvPr/>
        </p:nvSpPr>
        <p:spPr>
          <a:xfrm>
            <a:off x="2051720" y="2499742"/>
            <a:ext cx="5256584"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itchFamily="34" charset="-122"/>
                <a:ea typeface="微软雅黑" pitchFamily="34" charset="-122"/>
              </a:rPr>
              <a:t>Work plan for next year</a:t>
            </a:r>
            <a:endParaRPr lang="en-US" altLang="zh-CN" sz="2800" b="1" dirty="0">
              <a:solidFill>
                <a:schemeClr val="tx1">
                  <a:lumMod val="75000"/>
                  <a:lumOff val="25000"/>
                </a:schemeClr>
              </a:solidFill>
              <a:latin typeface="微软雅黑" pitchFamily="34" charset="-122"/>
              <a:ea typeface="微软雅黑" pitchFamily="34" charset="-122"/>
            </a:endParaRPr>
          </a:p>
        </p:txBody>
      </p:sp>
      <p:sp>
        <p:nvSpPr>
          <p:cNvPr id="41" name="淘宝网Chenying0907出品 19"/>
          <p:cNvSpPr txBox="1"/>
          <p:nvPr/>
        </p:nvSpPr>
        <p:spPr bwMode="auto">
          <a:xfrm>
            <a:off x="1989993" y="3244646"/>
            <a:ext cx="5203480" cy="422936"/>
          </a:xfrm>
          <a:prstGeom prst="rect">
            <a:avLst/>
          </a:prstGeom>
          <a:noFill/>
        </p:spPr>
        <p:txBody>
          <a:bodyPr wrap="square" lIns="68580" tIns="34290" rIns="68580" bIns="34290">
            <a:spAutoFit/>
          </a:bodyPr>
          <a:lstStyle/>
          <a:p>
            <a:pPr algn="ctr">
              <a:lnSpc>
                <a:spcPct val="120000"/>
              </a:lnSpc>
            </a:pPr>
            <a:r>
              <a:rPr lang="zh-CN" altLang="en-US" sz="1000" dirty="0">
                <a:solidFill>
                  <a:schemeClr val="tx1">
                    <a:lumMod val="75000"/>
                    <a:lumOff val="25000"/>
                  </a:schemeClr>
                </a:solidFill>
                <a:latin typeface="微软雅黑" pitchFamily="34" charset="-122"/>
                <a:ea typeface="微软雅黑" pitchFamily="34" charset="-122"/>
              </a:rPr>
              <a:t>Detailed content</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1000" dirty="0">
              <a:solidFill>
                <a:schemeClr val="tx1">
                  <a:lumMod val="75000"/>
                  <a:lumOff val="25000"/>
                </a:schemeClr>
              </a:solidFill>
              <a:latin typeface="微软雅黑" pitchFamily="34" charset="-122"/>
              <a:ea typeface="微软雅黑" pitchFamily="34" charset="-122"/>
            </a:endParaRPr>
          </a:p>
        </p:txBody>
      </p:sp>
      <p:cxnSp>
        <p:nvCxnSpPr>
          <p:cNvPr id="42" name="淘宝网Chenying0907出品 41"/>
          <p:cNvCxnSpPr/>
          <p:nvPr/>
        </p:nvCxnSpPr>
        <p:spPr>
          <a:xfrm>
            <a:off x="1835696" y="3147814"/>
            <a:ext cx="54726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淘宝网Chenying0907出品 8"/>
          <p:cNvGrpSpPr/>
          <p:nvPr/>
        </p:nvGrpSpPr>
        <p:grpSpPr>
          <a:xfrm>
            <a:off x="3543574" y="4265651"/>
            <a:ext cx="414516" cy="414516"/>
            <a:chOff x="3543574" y="4265651"/>
            <a:chExt cx="414516" cy="414516"/>
          </a:xfrm>
        </p:grpSpPr>
        <p:sp>
          <p:nvSpPr>
            <p:cNvPr id="10" name="淘宝网Chenying0907出品 9"/>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11" name="淘宝网Chenying0907出品 10"/>
            <p:cNvGrpSpPr/>
            <p:nvPr/>
          </p:nvGrpSpPr>
          <p:grpSpPr>
            <a:xfrm>
              <a:off x="3629640" y="4325788"/>
              <a:ext cx="259976" cy="261734"/>
              <a:chOff x="5042691" y="2273922"/>
              <a:chExt cx="702937" cy="707690"/>
            </a:xfrm>
            <a:solidFill>
              <a:schemeClr val="bg1"/>
            </a:solidFill>
          </p:grpSpPr>
          <p:sp>
            <p:nvSpPr>
              <p:cNvPr id="13" name="淘宝网Chenying0907出品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淘宝网Chenying0907出品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5" name="淘宝网Chenying0907出品 14"/>
          <p:cNvGrpSpPr/>
          <p:nvPr/>
        </p:nvGrpSpPr>
        <p:grpSpPr>
          <a:xfrm>
            <a:off x="4102125" y="4265651"/>
            <a:ext cx="414516" cy="414516"/>
            <a:chOff x="4102125" y="4265651"/>
            <a:chExt cx="414516" cy="414516"/>
          </a:xfrm>
        </p:grpSpPr>
        <p:sp>
          <p:nvSpPr>
            <p:cNvPr id="19" name="淘宝网Chenying0907出品 18"/>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20" name="淘宝网Chenying0907出品 19"/>
            <p:cNvGrpSpPr/>
            <p:nvPr/>
          </p:nvGrpSpPr>
          <p:grpSpPr>
            <a:xfrm>
              <a:off x="4199233" y="4358783"/>
              <a:ext cx="238761" cy="198211"/>
              <a:chOff x="3132963" y="3140191"/>
              <a:chExt cx="645573" cy="535933"/>
            </a:xfrm>
            <a:solidFill>
              <a:schemeClr val="bg1"/>
            </a:solidFill>
          </p:grpSpPr>
          <p:sp>
            <p:nvSpPr>
              <p:cNvPr id="21" name="淘宝网Chenying0907出品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淘宝网Chenying0907出品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淘宝网Chenying0907出品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 name="淘宝网Chenying0907出品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淘宝网Chenying0907出品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淘宝网Chenying0907出品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27" name="淘宝网Chenying0907出品 26"/>
          <p:cNvGrpSpPr/>
          <p:nvPr/>
        </p:nvGrpSpPr>
        <p:grpSpPr>
          <a:xfrm>
            <a:off x="5181486" y="4265651"/>
            <a:ext cx="414516" cy="414516"/>
            <a:chOff x="5181486" y="4265651"/>
            <a:chExt cx="414516" cy="414516"/>
          </a:xfrm>
        </p:grpSpPr>
        <p:sp>
          <p:nvSpPr>
            <p:cNvPr id="28" name="淘宝网Chenying0907出品 27"/>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29" name="淘宝网Chenying0907出品 28"/>
            <p:cNvGrpSpPr/>
            <p:nvPr/>
          </p:nvGrpSpPr>
          <p:grpSpPr>
            <a:xfrm>
              <a:off x="5287222" y="4375239"/>
              <a:ext cx="253419" cy="172633"/>
              <a:chOff x="4895160" y="4287159"/>
              <a:chExt cx="571418" cy="389258"/>
            </a:xfrm>
            <a:solidFill>
              <a:schemeClr val="bg1"/>
            </a:solidFill>
          </p:grpSpPr>
          <p:sp>
            <p:nvSpPr>
              <p:cNvPr id="30" name="淘宝网Chenying0907出品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淘宝网Chenying0907出品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淘宝网Chenying0907出品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 name="淘宝网Chenying0907出品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39" name="淘宝网Chenying0907出品 38"/>
          <p:cNvGrpSpPr/>
          <p:nvPr/>
        </p:nvGrpSpPr>
        <p:grpSpPr>
          <a:xfrm>
            <a:off x="4626437" y="4265651"/>
            <a:ext cx="414516" cy="414516"/>
            <a:chOff x="4626437" y="4265651"/>
            <a:chExt cx="414516" cy="414516"/>
          </a:xfrm>
        </p:grpSpPr>
        <p:sp>
          <p:nvSpPr>
            <p:cNvPr id="43" name="淘宝网Chenying0907出品 42"/>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itchFamily="2" charset="-122"/>
              </a:endParaRPr>
            </a:p>
          </p:txBody>
        </p:sp>
        <p:grpSp>
          <p:nvGrpSpPr>
            <p:cNvPr id="44" name="淘宝网Chenying0907出品 43"/>
            <p:cNvGrpSpPr/>
            <p:nvPr/>
          </p:nvGrpSpPr>
          <p:grpSpPr>
            <a:xfrm>
              <a:off x="4710891" y="4356960"/>
              <a:ext cx="232896" cy="199705"/>
              <a:chOff x="3546346" y="2339026"/>
              <a:chExt cx="897787" cy="769842"/>
            </a:xfrm>
            <a:solidFill>
              <a:schemeClr val="bg1"/>
            </a:solidFill>
          </p:grpSpPr>
          <p:sp>
            <p:nvSpPr>
              <p:cNvPr id="45"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淘宝网Chenying0907出品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淘宝网Chenying0907出品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8" name="淘宝网Chenying0907出品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9" name="淘宝网Chenying0907出品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淘宝网Chenying0907出品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淘宝网Chenying0907出品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52" name="淘宝网Chenying0907出品 51"/>
          <p:cNvGrpSpPr/>
          <p:nvPr/>
        </p:nvGrpSpPr>
        <p:grpSpPr>
          <a:xfrm>
            <a:off x="3912643" y="752738"/>
            <a:ext cx="1314630" cy="1314956"/>
            <a:chOff x="1041891" y="2887277"/>
            <a:chExt cx="1036261" cy="1036518"/>
          </a:xfrm>
        </p:grpSpPr>
        <p:sp>
          <p:nvSpPr>
            <p:cNvPr id="53" name="Oval 53"/>
            <p:cNvSpPr>
              <a:spLocks noChangeArrowheads="1"/>
            </p:cNvSpPr>
            <p:nvPr/>
          </p:nvSpPr>
          <p:spPr bwMode="auto">
            <a:xfrm>
              <a:off x="1041891" y="2887277"/>
              <a:ext cx="1036261" cy="1036518"/>
            </a:xfrm>
            <a:prstGeom prst="ellipse">
              <a:avLst/>
            </a:prstGeom>
            <a:solidFill>
              <a:srgbClr val="72CD4F"/>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itchFamily="34" charset="-122"/>
                <a:ea typeface="微软雅黑" pitchFamily="34" charset="-122"/>
              </a:endParaRPr>
            </a:p>
          </p:txBody>
        </p:sp>
        <p:sp>
          <p:nvSpPr>
            <p:cNvPr id="54" name="Text Box 58"/>
            <p:cNvSpPr txBox="1">
              <a:spLocks noChangeArrowheads="1"/>
            </p:cNvSpPr>
            <p:nvPr/>
          </p:nvSpPr>
          <p:spPr bwMode="auto">
            <a:xfrm>
              <a:off x="1177282" y="3069495"/>
              <a:ext cx="782803" cy="63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4800" b="1" dirty="0">
                  <a:solidFill>
                    <a:schemeClr val="bg1"/>
                  </a:solidFill>
                  <a:latin typeface="微软雅黑" pitchFamily="34" charset="-122"/>
                  <a:ea typeface="微软雅黑" pitchFamily="34" charset="-122"/>
                </a:rPr>
                <a:t>05</a:t>
              </a:r>
            </a:p>
          </p:txBody>
        </p:sp>
      </p:grpSp>
      <p:pic>
        <p:nvPicPr>
          <p:cNvPr id="71" name="淘宝网Chenying0907出品 70"/>
          <p:cNvPicPr>
            <a:picLocks noChangeAspect="1"/>
          </p:cNvPicPr>
          <p:nvPr/>
        </p:nvPicPr>
        <p:blipFill rotWithShape="1">
          <a:blip r:embed="rId3" cstate="print">
            <a:extLst>
              <a:ext uri="{28A0092B-C50C-407E-A947-70E740481C1C}">
                <a14:useLocalDpi xmlns:a14="http://schemas.microsoft.com/office/drawing/2010/main" val="0"/>
              </a:ext>
            </a:extLst>
          </a:blip>
          <a:srcRect l="42991" b="45368"/>
          <a:stretch>
            <a:fillRect/>
          </a:stretch>
        </p:blipFill>
        <p:spPr>
          <a:xfrm>
            <a:off x="1" y="2499742"/>
            <a:ext cx="2051719" cy="2643757"/>
          </a:xfrm>
          <a:prstGeom prst="rect">
            <a:avLst/>
          </a:prstGeom>
        </p:spPr>
      </p:pic>
      <p:pic>
        <p:nvPicPr>
          <p:cNvPr id="72" name="淘宝网Chenying0907出品 71"/>
          <p:cNvPicPr>
            <a:picLocks noChangeAspect="1"/>
          </p:cNvPicPr>
          <p:nvPr/>
        </p:nvPicPr>
        <p:blipFill rotWithShape="1">
          <a:blip r:embed="rId4" cstate="print">
            <a:extLst>
              <a:ext uri="{28A0092B-C50C-407E-A947-70E740481C1C}">
                <a14:useLocalDpi xmlns:a14="http://schemas.microsoft.com/office/drawing/2010/main" val="0"/>
              </a:ext>
            </a:extLst>
          </a:blip>
          <a:srcRect l="42991" b="45368"/>
          <a:stretch>
            <a:fillRect/>
          </a:stretch>
        </p:blipFill>
        <p:spPr>
          <a:xfrm rot="10800000">
            <a:off x="7960906" y="2454"/>
            <a:ext cx="1187332" cy="137413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650"/>
                                        <p:tgtEl>
                                          <p:spTgt spid="5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200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childTnLst>
                          </p:cTn>
                        </p:par>
                        <p:par>
                          <p:cTn id="20" fill="hold">
                            <p:stCondLst>
                              <p:cond delay="372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3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nodeType="withEffect">
                                  <p:stCondLst>
                                    <p:cond delay="60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nodeType="withEffect">
                                  <p:stCondLst>
                                    <p:cond delay="9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23" name="Rectangle 2"/>
          <p:cNvSpPr/>
          <p:nvPr/>
        </p:nvSpPr>
        <p:spPr bwMode="auto">
          <a:xfrm>
            <a:off x="756260" y="1131590"/>
            <a:ext cx="1888260" cy="1599890"/>
          </a:xfrm>
          <a:prstGeom prst="rect">
            <a:avLst/>
          </a:prstGeom>
          <a:solidFill>
            <a:srgbClr val="72CD4F"/>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t" anchorCtr="0" compatLnSpc="1"/>
          <a:lstStyle/>
          <a:p>
            <a:pPr defTabSz="685165" fontAlgn="base">
              <a:lnSpc>
                <a:spcPct val="90000"/>
              </a:lnSpc>
              <a:spcBef>
                <a:spcPct val="0"/>
              </a:spcBef>
              <a:spcAft>
                <a:spcPct val="0"/>
              </a:spcAft>
              <a:buClr>
                <a:srgbClr val="FFFFFF">
                  <a:lumMod val="50000"/>
                  <a:lumOff val="50000"/>
                </a:srgbClr>
              </a:buClr>
              <a:buSzPct val="90000"/>
            </a:pPr>
            <a:endParaRPr lang="en-US" altLang="zh-CN" sz="1800" spc="-30" dirty="0">
              <a:solidFill>
                <a:schemeClr val="bg1"/>
              </a:solidFill>
              <a:latin typeface="微软雅黑" pitchFamily="34" charset="-122"/>
              <a:ea typeface="微软雅黑" pitchFamily="34" charset="-122"/>
              <a:cs typeface="Segoe UI" pitchFamily="34" charset="0"/>
            </a:endParaRPr>
          </a:p>
          <a:p>
            <a:pPr defTabSz="685165" fontAlgn="base">
              <a:lnSpc>
                <a:spcPct val="90000"/>
              </a:lnSpc>
              <a:spcBef>
                <a:spcPct val="0"/>
              </a:spcBef>
              <a:spcAft>
                <a:spcPct val="0"/>
              </a:spcAft>
              <a:buClr>
                <a:srgbClr val="FFFFFF">
                  <a:lumMod val="50000"/>
                  <a:lumOff val="50000"/>
                </a:srgbClr>
              </a:buClr>
              <a:buSzPct val="90000"/>
            </a:pPr>
            <a:r>
              <a:rPr lang="zh-CN" altLang="en-US" sz="1800" spc="-30" dirty="0">
                <a:solidFill>
                  <a:schemeClr val="bg1"/>
                </a:solidFill>
                <a:latin typeface="微软雅黑" pitchFamily="34" charset="-122"/>
                <a:ea typeface="微软雅黑" pitchFamily="34" charset="-122"/>
                <a:cs typeface="Segoe UI" pitchFamily="34" charset="0"/>
              </a:rPr>
              <a:t>Click the Fill title</a:t>
            </a:r>
            <a:endParaRPr lang="en-US" altLang="zh-CN" sz="1800" spc="-30" dirty="0">
              <a:solidFill>
                <a:schemeClr val="bg1"/>
              </a:solidFill>
              <a:latin typeface="微软雅黑" pitchFamily="34" charset="-122"/>
              <a:ea typeface="微软雅黑" pitchFamily="34" charset="-122"/>
              <a:cs typeface="Segoe UI" pitchFamily="34" charset="0"/>
            </a:endParaRPr>
          </a:p>
          <a:p>
            <a:pPr defTabSz="685165" fontAlgn="base">
              <a:lnSpc>
                <a:spcPct val="90000"/>
              </a:lnSpc>
              <a:spcBef>
                <a:spcPct val="0"/>
              </a:spcBef>
              <a:spcAft>
                <a:spcPct val="0"/>
              </a:spcAft>
              <a:buClr>
                <a:srgbClr val="FFFFFF">
                  <a:lumMod val="50000"/>
                  <a:lumOff val="50000"/>
                </a:srgbClr>
              </a:buClr>
              <a:buSzPct val="90000"/>
            </a:pPr>
            <a:endParaRPr lang="en-US" spc="-30" dirty="0">
              <a:solidFill>
                <a:schemeClr val="bg1"/>
              </a:solidFill>
              <a:latin typeface="微软雅黑" pitchFamily="34" charset="-122"/>
              <a:ea typeface="微软雅黑" pitchFamily="34" charset="-122"/>
              <a:cs typeface="Segoe UI" pitchFamily="34" charset="0"/>
            </a:endParaRPr>
          </a:p>
          <a:p>
            <a:pPr defTabSz="685165" fontAlgn="base">
              <a:lnSpc>
                <a:spcPct val="90000"/>
              </a:lnSpc>
              <a:spcBef>
                <a:spcPct val="0"/>
              </a:spcBef>
              <a:spcAft>
                <a:spcPct val="0"/>
              </a:spcAft>
              <a:buClr>
                <a:srgbClr val="FFFFFF">
                  <a:lumMod val="50000"/>
                  <a:lumOff val="50000"/>
                </a:srgbClr>
              </a:buClr>
              <a:buSzPct val="90000"/>
            </a:pPr>
            <a:r>
              <a:rPr lang="zh-CN" altLang="en-US" sz="1400" spc="-30" dirty="0">
                <a:solidFill>
                  <a:schemeClr val="bg1"/>
                </a:solidFill>
                <a:latin typeface="微软雅黑" pitchFamily="34" charset="-122"/>
                <a:ea typeface="微软雅黑" pitchFamily="34" charset="-122"/>
                <a:cs typeface="Segoe UI" pitchFamily="34" charset="0"/>
              </a:rPr>
              <a:t>Click Fill in text content</a:t>
            </a:r>
            <a:endParaRPr lang="en-US" altLang="zh-CN" sz="1400" spc="-30" dirty="0">
              <a:solidFill>
                <a:schemeClr val="bg1"/>
              </a:solidFill>
              <a:latin typeface="微软雅黑" pitchFamily="34" charset="-122"/>
              <a:ea typeface="微软雅黑" pitchFamily="34" charset="-122"/>
              <a:cs typeface="Segoe UI" pitchFamily="34" charset="0"/>
            </a:endParaRPr>
          </a:p>
          <a:p>
            <a:pPr defTabSz="685165" fontAlgn="base">
              <a:lnSpc>
                <a:spcPct val="90000"/>
              </a:lnSpc>
              <a:spcBef>
                <a:spcPct val="0"/>
              </a:spcBef>
              <a:spcAft>
                <a:spcPct val="0"/>
              </a:spcAft>
              <a:buClr>
                <a:srgbClr val="FFFFFF">
                  <a:lumMod val="50000"/>
                  <a:lumOff val="50000"/>
                </a:srgbClr>
              </a:buClr>
              <a:buSzPct val="90000"/>
            </a:pPr>
            <a:endParaRPr lang="en-US" sz="1400" spc="-30" dirty="0">
              <a:solidFill>
                <a:schemeClr val="bg1"/>
              </a:solidFill>
              <a:latin typeface="微软雅黑" pitchFamily="34" charset="-122"/>
              <a:ea typeface="微软雅黑" pitchFamily="34" charset="-122"/>
              <a:cs typeface="Segoe UI" pitchFamily="34" charset="0"/>
            </a:endParaRPr>
          </a:p>
        </p:txBody>
      </p:sp>
      <p:grpSp>
        <p:nvGrpSpPr>
          <p:cNvPr id="24" name="淘宝网Chenying0907出品 23"/>
          <p:cNvGrpSpPr/>
          <p:nvPr/>
        </p:nvGrpSpPr>
        <p:grpSpPr>
          <a:xfrm>
            <a:off x="755576" y="2845109"/>
            <a:ext cx="3890323" cy="1886881"/>
            <a:chOff x="1621077" y="2591060"/>
            <a:chExt cx="3890323" cy="1886881"/>
          </a:xfrm>
        </p:grpSpPr>
        <p:sp>
          <p:nvSpPr>
            <p:cNvPr id="25" name="Rectangle 3"/>
            <p:cNvSpPr/>
            <p:nvPr/>
          </p:nvSpPr>
          <p:spPr bwMode="auto">
            <a:xfrm>
              <a:off x="1621077" y="2591060"/>
              <a:ext cx="3890323" cy="1886881"/>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t" anchorCtr="0" compatLnSpc="1"/>
            <a:lstStyle/>
            <a:p>
              <a:pPr defTabSz="685165" fontAlgn="base">
                <a:lnSpc>
                  <a:spcPct val="90000"/>
                </a:lnSpc>
                <a:spcBef>
                  <a:spcPct val="0"/>
                </a:spcBef>
                <a:spcAft>
                  <a:spcPct val="0"/>
                </a:spcAft>
                <a:buClr>
                  <a:srgbClr val="FFFFFF">
                    <a:lumMod val="50000"/>
                    <a:lumOff val="50000"/>
                  </a:srgbClr>
                </a:buClr>
                <a:buSzPct val="90000"/>
              </a:pPr>
              <a:r>
                <a:rPr lang="zh-CN" altLang="en-US" sz="2800" spc="-30" dirty="0">
                  <a:solidFill>
                    <a:schemeClr val="bg1"/>
                  </a:solidFill>
                  <a:latin typeface="微软雅黑" pitchFamily="34" charset="-122"/>
                  <a:ea typeface="微软雅黑" pitchFamily="34" charset="-122"/>
                  <a:cs typeface="Segoe UI" pitchFamily="34" charset="0"/>
                </a:rPr>
                <a:t>Click the Fill title</a:t>
              </a:r>
              <a:endParaRPr lang="en-US" altLang="zh-CN" sz="2800" spc="-30" dirty="0">
                <a:solidFill>
                  <a:schemeClr val="bg1"/>
                </a:solidFill>
                <a:latin typeface="微软雅黑" pitchFamily="34" charset="-122"/>
                <a:ea typeface="微软雅黑" pitchFamily="34" charset="-122"/>
                <a:cs typeface="Segoe UI" pitchFamily="34" charset="0"/>
              </a:endParaRPr>
            </a:p>
            <a:p>
              <a:pPr defTabSz="685165" fontAlgn="base">
                <a:lnSpc>
                  <a:spcPct val="90000"/>
                </a:lnSpc>
                <a:spcBef>
                  <a:spcPct val="0"/>
                </a:spcBef>
                <a:spcAft>
                  <a:spcPct val="0"/>
                </a:spcAft>
                <a:buClr>
                  <a:srgbClr val="FFFFFF">
                    <a:lumMod val="50000"/>
                    <a:lumOff val="50000"/>
                  </a:srgbClr>
                </a:buClr>
                <a:buSzPct val="90000"/>
              </a:pPr>
              <a:endParaRPr lang="en-US" sz="1600" spc="-30" dirty="0">
                <a:solidFill>
                  <a:schemeClr val="bg1"/>
                </a:solidFill>
                <a:latin typeface="微软雅黑" pitchFamily="34" charset="-122"/>
                <a:ea typeface="微软雅黑" pitchFamily="34" charset="-122"/>
                <a:cs typeface="Segoe UI" pitchFamily="34" charset="0"/>
              </a:endParaRPr>
            </a:p>
            <a:p>
              <a:pPr defTabSz="685165" fontAlgn="base">
                <a:lnSpc>
                  <a:spcPct val="90000"/>
                </a:lnSpc>
                <a:spcBef>
                  <a:spcPct val="0"/>
                </a:spcBef>
                <a:spcAft>
                  <a:spcPct val="0"/>
                </a:spcAft>
                <a:buClr>
                  <a:srgbClr val="FFFFFF">
                    <a:lumMod val="50000"/>
                    <a:lumOff val="50000"/>
                  </a:srgbClr>
                </a:buClr>
                <a:buSzPct val="90000"/>
              </a:pPr>
              <a:r>
                <a:rPr lang="zh-CN" altLang="en-US" sz="1600" spc="-30" dirty="0">
                  <a:solidFill>
                    <a:schemeClr val="bg1"/>
                  </a:solidFill>
                  <a:latin typeface="微软雅黑" pitchFamily="34" charset="-122"/>
                  <a:ea typeface="微软雅黑" pitchFamily="34" charset="-122"/>
                  <a:cs typeface="Segoe UI" pitchFamily="34" charset="0"/>
                </a:rPr>
                <a:t>Click Fill in text content</a:t>
              </a:r>
              <a:endParaRPr lang="en-US" sz="1600" spc="-30" dirty="0">
                <a:solidFill>
                  <a:schemeClr val="bg1"/>
                </a:solidFill>
                <a:latin typeface="微软雅黑" pitchFamily="34" charset="-122"/>
                <a:ea typeface="微软雅黑" pitchFamily="34" charset="-122"/>
                <a:cs typeface="Segoe UI" pitchFamily="34" charset="0"/>
              </a:endParaRPr>
            </a:p>
          </p:txBody>
        </p:sp>
        <p:sp>
          <p:nvSpPr>
            <p:cNvPr id="26" name="淘宝网Chenying0907出品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lstStyle/>
            <a:p>
              <a:endParaRPr lang="en-US">
                <a:solidFill>
                  <a:schemeClr val="bg1"/>
                </a:solidFill>
                <a:latin typeface="微软雅黑" pitchFamily="34" charset="-122"/>
                <a:ea typeface="微软雅黑" pitchFamily="34" charset="-122"/>
              </a:endParaRPr>
            </a:p>
          </p:txBody>
        </p:sp>
      </p:grpSp>
      <p:sp>
        <p:nvSpPr>
          <p:cNvPr id="27" name="Rectangle 2"/>
          <p:cNvSpPr/>
          <p:nvPr/>
        </p:nvSpPr>
        <p:spPr bwMode="auto">
          <a:xfrm>
            <a:off x="2757639" y="1131590"/>
            <a:ext cx="1888260" cy="1599890"/>
          </a:xfrm>
          <a:prstGeom prst="rect">
            <a:avLst/>
          </a:prstGeom>
          <a:solidFill>
            <a:srgbClr val="B1D15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t" anchorCtr="0" compatLnSpc="1"/>
          <a:lstStyle/>
          <a:p>
            <a:pPr defTabSz="685165" fontAlgn="base">
              <a:lnSpc>
                <a:spcPct val="90000"/>
              </a:lnSpc>
              <a:spcBef>
                <a:spcPct val="0"/>
              </a:spcBef>
              <a:spcAft>
                <a:spcPct val="0"/>
              </a:spcAft>
              <a:buClr>
                <a:srgbClr val="FFFFFF">
                  <a:lumMod val="50000"/>
                  <a:lumOff val="50000"/>
                </a:srgbClr>
              </a:buClr>
              <a:buSzPct val="90000"/>
            </a:pPr>
            <a:endParaRPr lang="en-US" altLang="zh-CN" sz="1800" spc="-30" dirty="0">
              <a:solidFill>
                <a:schemeClr val="bg1"/>
              </a:solidFill>
              <a:latin typeface="微软雅黑" pitchFamily="34" charset="-122"/>
              <a:ea typeface="微软雅黑" pitchFamily="34" charset="-122"/>
              <a:cs typeface="Segoe UI" pitchFamily="34" charset="0"/>
            </a:endParaRPr>
          </a:p>
          <a:p>
            <a:pPr defTabSz="685165" fontAlgn="base">
              <a:lnSpc>
                <a:spcPct val="90000"/>
              </a:lnSpc>
              <a:spcBef>
                <a:spcPct val="0"/>
              </a:spcBef>
              <a:spcAft>
                <a:spcPct val="0"/>
              </a:spcAft>
              <a:buClr>
                <a:srgbClr val="FFFFFF">
                  <a:lumMod val="50000"/>
                  <a:lumOff val="50000"/>
                </a:srgbClr>
              </a:buClr>
              <a:buSzPct val="90000"/>
            </a:pPr>
            <a:r>
              <a:rPr lang="zh-CN" altLang="en-US" sz="1800" spc="-30" dirty="0">
                <a:solidFill>
                  <a:schemeClr val="bg1"/>
                </a:solidFill>
                <a:latin typeface="微软雅黑" pitchFamily="34" charset="-122"/>
                <a:ea typeface="微软雅黑" pitchFamily="34" charset="-122"/>
                <a:cs typeface="Segoe UI" pitchFamily="34" charset="0"/>
              </a:rPr>
              <a:t>Click the Fill title</a:t>
            </a:r>
            <a:endParaRPr lang="en-US" altLang="zh-CN" sz="1800" spc="-30" dirty="0">
              <a:solidFill>
                <a:schemeClr val="bg1"/>
              </a:solidFill>
              <a:latin typeface="微软雅黑" pitchFamily="34" charset="-122"/>
              <a:ea typeface="微软雅黑" pitchFamily="34" charset="-122"/>
              <a:cs typeface="Segoe UI" pitchFamily="34" charset="0"/>
            </a:endParaRPr>
          </a:p>
          <a:p>
            <a:pPr defTabSz="685165" fontAlgn="base">
              <a:lnSpc>
                <a:spcPct val="90000"/>
              </a:lnSpc>
              <a:spcBef>
                <a:spcPct val="0"/>
              </a:spcBef>
              <a:spcAft>
                <a:spcPct val="0"/>
              </a:spcAft>
              <a:buClr>
                <a:srgbClr val="FFFFFF">
                  <a:lumMod val="50000"/>
                  <a:lumOff val="50000"/>
                </a:srgbClr>
              </a:buClr>
              <a:buSzPct val="90000"/>
            </a:pPr>
            <a:endParaRPr lang="en-US" sz="1800" spc="-30" dirty="0">
              <a:solidFill>
                <a:schemeClr val="bg1"/>
              </a:solidFill>
              <a:latin typeface="微软雅黑" pitchFamily="34" charset="-122"/>
              <a:ea typeface="微软雅黑" pitchFamily="34" charset="-122"/>
              <a:cs typeface="Segoe UI" pitchFamily="34" charset="0"/>
            </a:endParaRPr>
          </a:p>
          <a:p>
            <a:pPr defTabSz="685165" fontAlgn="base">
              <a:lnSpc>
                <a:spcPct val="90000"/>
              </a:lnSpc>
              <a:spcBef>
                <a:spcPct val="0"/>
              </a:spcBef>
              <a:spcAft>
                <a:spcPct val="0"/>
              </a:spcAft>
              <a:buClr>
                <a:srgbClr val="FFFFFF">
                  <a:lumMod val="50000"/>
                  <a:lumOff val="50000"/>
                </a:srgbClr>
              </a:buClr>
              <a:buSzPct val="90000"/>
            </a:pPr>
            <a:r>
              <a:rPr lang="zh-CN" altLang="en-US" sz="1400" spc="-30" dirty="0">
                <a:solidFill>
                  <a:schemeClr val="bg1"/>
                </a:solidFill>
                <a:latin typeface="微软雅黑" pitchFamily="34" charset="-122"/>
                <a:ea typeface="微软雅黑" pitchFamily="34" charset="-122"/>
                <a:cs typeface="Segoe UI" pitchFamily="34" charset="0"/>
              </a:rPr>
              <a:t>Click Fill in text content</a:t>
            </a:r>
            <a:endParaRPr lang="en-US" altLang="zh-CN" sz="1400" spc="-30" dirty="0">
              <a:solidFill>
                <a:schemeClr val="bg1"/>
              </a:solidFill>
              <a:latin typeface="微软雅黑" pitchFamily="34" charset="-122"/>
              <a:ea typeface="微软雅黑" pitchFamily="34" charset="-122"/>
              <a:cs typeface="Segoe UI" pitchFamily="34" charset="0"/>
            </a:endParaRPr>
          </a:p>
          <a:p>
            <a:pPr defTabSz="685165" fontAlgn="base">
              <a:lnSpc>
                <a:spcPct val="90000"/>
              </a:lnSpc>
              <a:spcBef>
                <a:spcPct val="0"/>
              </a:spcBef>
              <a:spcAft>
                <a:spcPct val="0"/>
              </a:spcAft>
              <a:buClr>
                <a:srgbClr val="FFFFFF">
                  <a:lumMod val="50000"/>
                  <a:lumOff val="50000"/>
                </a:srgbClr>
              </a:buClr>
              <a:buSzPct val="90000"/>
            </a:pPr>
            <a:endParaRPr lang="en-US" sz="1400" spc="-30" dirty="0">
              <a:solidFill>
                <a:schemeClr val="bg1"/>
              </a:solidFill>
              <a:latin typeface="微软雅黑" pitchFamily="34" charset="-122"/>
              <a:ea typeface="微软雅黑" pitchFamily="34" charset="-122"/>
              <a:cs typeface="Segoe UI" pitchFamily="34" charset="0"/>
            </a:endParaRPr>
          </a:p>
        </p:txBody>
      </p:sp>
      <p:pic>
        <p:nvPicPr>
          <p:cNvPr id="28" name="淘宝网Chenying0907出品 27"/>
          <p:cNvPicPr>
            <a:picLocks noChangeAspect="1"/>
          </p:cNvPicPr>
          <p:nvPr/>
        </p:nvPicPr>
        <p:blipFill>
          <a:blip r:embed="rId3">
            <a:extLst>
              <a:ext uri="{BEBA8EAE-BF5A-486C-A8C5-ECC9F3942E4B}">
                <a14:imgProps xmlns:a14="http://schemas.microsoft.com/office/drawing/2010/main">
                  <a14:imgLayer r:embed="rId4">
                    <a14:imgEffect>
                      <a14:saturation sat="75000"/>
                    </a14:imgEffect>
                  </a14:imgLayer>
                </a14:imgProps>
              </a:ext>
              <a:ext uri="{28A0092B-C50C-407E-A947-70E740481C1C}">
                <a14:useLocalDpi xmlns:a14="http://schemas.microsoft.com/office/drawing/2010/main" val="0"/>
              </a:ext>
            </a:extLst>
          </a:blip>
          <a:stretch>
            <a:fillRect/>
          </a:stretch>
        </p:blipFill>
        <p:spPr>
          <a:xfrm>
            <a:off x="4761393" y="1131590"/>
            <a:ext cx="3627031" cy="3567134"/>
          </a:xfrm>
          <a:prstGeom prst="rect">
            <a:avLst/>
          </a:prstGeom>
          <a:ln w="19050">
            <a:noFill/>
          </a:ln>
          <a:effec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淘宝网Chenying0907出品 70"/>
          <p:cNvPicPr>
            <a:picLocks noChangeAspect="1"/>
          </p:cNvPicPr>
          <p:nvPr/>
        </p:nvPicPr>
        <p:blipFill rotWithShape="1">
          <a:blip r:embed="rId3" cstate="print">
            <a:extLst>
              <a:ext uri="{28A0092B-C50C-407E-A947-70E740481C1C}">
                <a14:useLocalDpi xmlns:a14="http://schemas.microsoft.com/office/drawing/2010/main" val="0"/>
              </a:ext>
            </a:extLst>
          </a:blip>
          <a:srcRect l="16652" b="9445"/>
          <a:stretch>
            <a:fillRect/>
          </a:stretch>
        </p:blipFill>
        <p:spPr>
          <a:xfrm>
            <a:off x="-4555" y="2980731"/>
            <a:ext cx="1706643" cy="2239274"/>
          </a:xfrm>
          <a:prstGeom prst="rect">
            <a:avLst/>
          </a:prstGeom>
        </p:spPr>
      </p:pic>
      <p:pic>
        <p:nvPicPr>
          <p:cNvPr id="72" name="淘宝网Chenying0907出品 71"/>
          <p:cNvPicPr>
            <a:picLocks noChangeAspect="1"/>
          </p:cNvPicPr>
          <p:nvPr/>
        </p:nvPicPr>
        <p:blipFill rotWithShape="1">
          <a:blip r:embed="rId4" cstate="print">
            <a:extLst>
              <a:ext uri="{28A0092B-C50C-407E-A947-70E740481C1C}">
                <a14:useLocalDpi xmlns:a14="http://schemas.microsoft.com/office/drawing/2010/main" val="0"/>
              </a:ext>
            </a:extLst>
          </a:blip>
          <a:srcRect l="42991" b="45368"/>
          <a:stretch>
            <a:fillRect/>
          </a:stretch>
        </p:blipFill>
        <p:spPr>
          <a:xfrm rot="10800000">
            <a:off x="7960906" y="2454"/>
            <a:ext cx="1187332" cy="1374135"/>
          </a:xfrm>
          <a:prstGeom prst="rect">
            <a:avLst/>
          </a:prstGeom>
        </p:spPr>
      </p:pic>
      <p:sp>
        <p:nvSpPr>
          <p:cNvPr id="73" name="Text Placeholder 4"/>
          <p:cNvSpPr txBox="1"/>
          <p:nvPr/>
        </p:nvSpPr>
        <p:spPr>
          <a:xfrm>
            <a:off x="506971" y="407429"/>
            <a:ext cx="348896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zh-CN" altLang="en-US" b="1" dirty="0">
                <a:latin typeface="微软雅黑" pitchFamily="34" charset="-122"/>
                <a:ea typeface="微软雅黑" pitchFamily="34" charset="-122"/>
              </a:rPr>
              <a:t>Directory</a:t>
            </a:r>
            <a:r>
              <a:rPr lang="en-US" altLang="zh-CN" b="1" dirty="0">
                <a:latin typeface="微软雅黑" pitchFamily="34" charset="-122"/>
                <a:ea typeface="微软雅黑" pitchFamily="34" charset="-122"/>
              </a:rPr>
              <a:t>/</a:t>
            </a:r>
            <a:r>
              <a:rPr lang="en-US" altLang="zh-CN" sz="1800" b="1" dirty="0">
                <a:latin typeface="微软雅黑" pitchFamily="34" charset="-122"/>
                <a:ea typeface="微软雅黑" pitchFamily="34" charset="-122"/>
              </a:rPr>
              <a:t>Contents</a:t>
            </a:r>
            <a:endParaRPr lang="en-GB" sz="1800" b="1" dirty="0">
              <a:latin typeface="微软雅黑" pitchFamily="34" charset="-122"/>
              <a:ea typeface="微软雅黑" pitchFamily="34" charset="-122"/>
            </a:endParaRPr>
          </a:p>
        </p:txBody>
      </p:sp>
      <p:cxnSp>
        <p:nvCxnSpPr>
          <p:cNvPr id="74" name="淘宝网Chenying0907出品 73"/>
          <p:cNvCxnSpPr/>
          <p:nvPr/>
        </p:nvCxnSpPr>
        <p:spPr>
          <a:xfrm>
            <a:off x="633983" y="1037542"/>
            <a:ext cx="7649852" cy="0"/>
          </a:xfrm>
          <a:prstGeom prst="line">
            <a:avLst/>
          </a:prstGeom>
          <a:noFill/>
          <a:ln w="9525" cap="flat" cmpd="sng" algn="ctr">
            <a:solidFill>
              <a:schemeClr val="bg1">
                <a:lumMod val="50000"/>
              </a:schemeClr>
            </a:solidFill>
            <a:prstDash val="solid"/>
          </a:ln>
          <a:effectLst/>
        </p:spPr>
      </p:cxnSp>
      <p:grpSp>
        <p:nvGrpSpPr>
          <p:cNvPr id="75" name="淘宝网Chenying0907出品 74"/>
          <p:cNvGrpSpPr/>
          <p:nvPr/>
        </p:nvGrpSpPr>
        <p:grpSpPr>
          <a:xfrm>
            <a:off x="2694526" y="1437971"/>
            <a:ext cx="894259" cy="489631"/>
            <a:chOff x="2215144" y="927951"/>
            <a:chExt cx="1244730" cy="897673"/>
          </a:xfrm>
        </p:grpSpPr>
        <p:sp>
          <p:nvSpPr>
            <p:cNvPr id="76" name="平行四边形 75"/>
            <p:cNvSpPr/>
            <p:nvPr/>
          </p:nvSpPr>
          <p:spPr>
            <a:xfrm>
              <a:off x="2215144" y="982844"/>
              <a:ext cx="1120898" cy="842780"/>
            </a:xfrm>
            <a:prstGeom prst="parallelogram">
              <a:avLst>
                <a:gd name="adj" fmla="val 48207"/>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Impact" pitchFamily="34" charset="0"/>
                <a:ea typeface="宋体"/>
                <a:cs typeface="+mn-cs"/>
              </a:endParaRPr>
            </a:p>
          </p:txBody>
        </p:sp>
        <p:sp>
          <p:nvSpPr>
            <p:cNvPr id="77" name="淘宝网Chenying0907出品 9"/>
            <p:cNvSpPr txBox="1"/>
            <p:nvPr/>
          </p:nvSpPr>
          <p:spPr>
            <a:xfrm>
              <a:off x="2393075" y="927951"/>
              <a:ext cx="1066799" cy="8165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Impact" pitchFamily="34" charset="0"/>
                </a:rPr>
                <a:t>01</a:t>
              </a:r>
              <a:endParaRPr kumimoji="0" lang="zh-CN" altLang="en-US" sz="2800" b="0" i="0" u="none" strike="noStrike" kern="0" cap="none" spc="0" normalizeH="0" baseline="0" noProof="0" dirty="0">
                <a:ln>
                  <a:noFill/>
                </a:ln>
                <a:solidFill>
                  <a:prstClr val="white"/>
                </a:solidFill>
                <a:effectLst/>
                <a:uLnTx/>
                <a:uFillTx/>
                <a:latin typeface="Impact" pitchFamily="34" charset="0"/>
              </a:endParaRPr>
            </a:p>
          </p:txBody>
        </p:sp>
      </p:grpSp>
      <p:grpSp>
        <p:nvGrpSpPr>
          <p:cNvPr id="78" name="淘宝网Chenying0907出品 77"/>
          <p:cNvGrpSpPr/>
          <p:nvPr/>
        </p:nvGrpSpPr>
        <p:grpSpPr>
          <a:xfrm>
            <a:off x="2694526" y="2117585"/>
            <a:ext cx="894259" cy="504163"/>
            <a:chOff x="2215144" y="1952311"/>
            <a:chExt cx="1244730" cy="924318"/>
          </a:xfrm>
        </p:grpSpPr>
        <p:sp>
          <p:nvSpPr>
            <p:cNvPr id="79" name="平行四边形 78"/>
            <p:cNvSpPr/>
            <p:nvPr/>
          </p:nvSpPr>
          <p:spPr>
            <a:xfrm>
              <a:off x="2215144" y="2033848"/>
              <a:ext cx="1120898" cy="842781"/>
            </a:xfrm>
            <a:prstGeom prst="parallelogram">
              <a:avLst>
                <a:gd name="adj" fmla="val 48207"/>
              </a:avLst>
            </a:prstGeom>
            <a:solidFill>
              <a:srgbClr val="57C8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Impact" pitchFamily="34" charset="0"/>
                <a:ea typeface="宋体"/>
                <a:cs typeface="+mn-cs"/>
              </a:endParaRPr>
            </a:p>
          </p:txBody>
        </p:sp>
        <p:sp>
          <p:nvSpPr>
            <p:cNvPr id="80" name="淘宝网Chenying0907出品 10"/>
            <p:cNvSpPr txBox="1"/>
            <p:nvPr/>
          </p:nvSpPr>
          <p:spPr>
            <a:xfrm>
              <a:off x="2393075" y="1952311"/>
              <a:ext cx="1066799" cy="8165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Impact" pitchFamily="34" charset="0"/>
                </a:rPr>
                <a:t>02</a:t>
              </a:r>
              <a:endParaRPr kumimoji="0" lang="zh-CN" altLang="en-US" sz="2800" b="0" i="0" u="none" strike="noStrike" kern="0" cap="none" spc="0" normalizeH="0" baseline="0" noProof="0" dirty="0">
                <a:ln>
                  <a:noFill/>
                </a:ln>
                <a:solidFill>
                  <a:prstClr val="white"/>
                </a:solidFill>
                <a:effectLst/>
                <a:uLnTx/>
                <a:uFillTx/>
                <a:latin typeface="Impact" pitchFamily="34" charset="0"/>
              </a:endParaRPr>
            </a:p>
          </p:txBody>
        </p:sp>
      </p:grpSp>
      <p:grpSp>
        <p:nvGrpSpPr>
          <p:cNvPr id="81" name="淘宝网Chenying0907出品 80"/>
          <p:cNvGrpSpPr/>
          <p:nvPr/>
        </p:nvGrpSpPr>
        <p:grpSpPr>
          <a:xfrm>
            <a:off x="2694526" y="2819433"/>
            <a:ext cx="894259" cy="496081"/>
            <a:chOff x="2215144" y="3018134"/>
            <a:chExt cx="1244730" cy="909499"/>
          </a:xfrm>
        </p:grpSpPr>
        <p:sp>
          <p:nvSpPr>
            <p:cNvPr id="82" name="平行四边形 81"/>
            <p:cNvSpPr/>
            <p:nvPr/>
          </p:nvSpPr>
          <p:spPr>
            <a:xfrm>
              <a:off x="2215144" y="3084852"/>
              <a:ext cx="1120898" cy="842781"/>
            </a:xfrm>
            <a:prstGeom prst="parallelogram">
              <a:avLst>
                <a:gd name="adj" fmla="val 48207"/>
              </a:avLst>
            </a:prstGeom>
            <a:solidFill>
              <a:srgbClr val="B1D1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Impact" pitchFamily="34" charset="0"/>
                <a:ea typeface="宋体"/>
                <a:cs typeface="+mn-cs"/>
              </a:endParaRPr>
            </a:p>
          </p:txBody>
        </p:sp>
        <p:sp>
          <p:nvSpPr>
            <p:cNvPr id="83" name="淘宝网Chenying0907出品 11"/>
            <p:cNvSpPr txBox="1"/>
            <p:nvPr/>
          </p:nvSpPr>
          <p:spPr>
            <a:xfrm>
              <a:off x="2393075" y="3018134"/>
              <a:ext cx="1066799" cy="8165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Impact" pitchFamily="34" charset="0"/>
                </a:rPr>
                <a:t>03</a:t>
              </a:r>
              <a:endParaRPr kumimoji="0" lang="zh-CN" altLang="en-US" sz="2800" b="0" i="0" u="none" strike="noStrike" kern="0" cap="none" spc="0" normalizeH="0" baseline="0" noProof="0" dirty="0">
                <a:ln>
                  <a:noFill/>
                </a:ln>
                <a:solidFill>
                  <a:prstClr val="white"/>
                </a:solidFill>
                <a:effectLst/>
                <a:uLnTx/>
                <a:uFillTx/>
                <a:latin typeface="Impact" pitchFamily="34" charset="0"/>
              </a:endParaRPr>
            </a:p>
          </p:txBody>
        </p:sp>
      </p:grpSp>
      <p:grpSp>
        <p:nvGrpSpPr>
          <p:cNvPr id="84" name="淘宝网Chenying0907出品 83"/>
          <p:cNvGrpSpPr/>
          <p:nvPr/>
        </p:nvGrpSpPr>
        <p:grpSpPr>
          <a:xfrm>
            <a:off x="2694526" y="3501923"/>
            <a:ext cx="894259" cy="508134"/>
            <a:chOff x="2215144" y="4047039"/>
            <a:chExt cx="1244730" cy="931598"/>
          </a:xfrm>
        </p:grpSpPr>
        <p:sp>
          <p:nvSpPr>
            <p:cNvPr id="85" name="平行四边形 84"/>
            <p:cNvSpPr/>
            <p:nvPr/>
          </p:nvSpPr>
          <p:spPr>
            <a:xfrm>
              <a:off x="2215144" y="4135856"/>
              <a:ext cx="1120898" cy="842781"/>
            </a:xfrm>
            <a:prstGeom prst="parallelogram">
              <a:avLst>
                <a:gd name="adj" fmla="val 48207"/>
              </a:avLst>
            </a:prstGeom>
            <a:solidFill>
              <a:srgbClr val="57C8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Impact" pitchFamily="34" charset="0"/>
                <a:ea typeface="宋体"/>
                <a:cs typeface="+mn-cs"/>
              </a:endParaRPr>
            </a:p>
          </p:txBody>
        </p:sp>
        <p:sp>
          <p:nvSpPr>
            <p:cNvPr id="86" name="淘宝网Chenying0907出品 12"/>
            <p:cNvSpPr txBox="1"/>
            <p:nvPr/>
          </p:nvSpPr>
          <p:spPr>
            <a:xfrm>
              <a:off x="2393075" y="4047039"/>
              <a:ext cx="1066799" cy="81650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Impact" pitchFamily="34" charset="0"/>
                </a:rPr>
                <a:t>04</a:t>
              </a:r>
              <a:endParaRPr kumimoji="0" lang="zh-CN" altLang="en-US" sz="2800" b="0" i="0" u="none" strike="noStrike" kern="0" cap="none" spc="0" normalizeH="0" baseline="0" noProof="0" dirty="0">
                <a:ln>
                  <a:noFill/>
                </a:ln>
                <a:solidFill>
                  <a:prstClr val="white"/>
                </a:solidFill>
                <a:effectLst/>
                <a:uLnTx/>
                <a:uFillTx/>
                <a:latin typeface="Impact" pitchFamily="34" charset="0"/>
              </a:endParaRPr>
            </a:p>
          </p:txBody>
        </p:sp>
      </p:grpSp>
      <p:grpSp>
        <p:nvGrpSpPr>
          <p:cNvPr id="87" name="淘宝网Chenying0907出品 86"/>
          <p:cNvGrpSpPr/>
          <p:nvPr/>
        </p:nvGrpSpPr>
        <p:grpSpPr>
          <a:xfrm>
            <a:off x="2694525" y="4201464"/>
            <a:ext cx="884486" cy="502735"/>
            <a:chOff x="2215144" y="5107938"/>
            <a:chExt cx="1231128" cy="921702"/>
          </a:xfrm>
        </p:grpSpPr>
        <p:sp>
          <p:nvSpPr>
            <p:cNvPr id="88" name="平行四边形 87"/>
            <p:cNvSpPr/>
            <p:nvPr/>
          </p:nvSpPr>
          <p:spPr>
            <a:xfrm>
              <a:off x="2215144" y="5186859"/>
              <a:ext cx="1120898" cy="842781"/>
            </a:xfrm>
            <a:prstGeom prst="parallelogram">
              <a:avLst>
                <a:gd name="adj" fmla="val 48207"/>
              </a:avLst>
            </a:prstGeom>
            <a:solidFill>
              <a:srgbClr val="B1D1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Impact" pitchFamily="34" charset="0"/>
                <a:ea typeface="宋体"/>
                <a:cs typeface="+mn-cs"/>
              </a:endParaRPr>
            </a:p>
          </p:txBody>
        </p:sp>
        <p:sp>
          <p:nvSpPr>
            <p:cNvPr id="89" name="淘宝网Chenying0907出品 13"/>
            <p:cNvSpPr txBox="1"/>
            <p:nvPr/>
          </p:nvSpPr>
          <p:spPr>
            <a:xfrm>
              <a:off x="2379473" y="5107938"/>
              <a:ext cx="1066799" cy="8165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prstClr val="white"/>
                  </a:solidFill>
                  <a:effectLst/>
                  <a:uLnTx/>
                  <a:uFillTx/>
                  <a:latin typeface="Impact" pitchFamily="34" charset="0"/>
                </a:rPr>
                <a:t>05</a:t>
              </a:r>
              <a:endParaRPr kumimoji="0" lang="zh-CN" altLang="en-US" sz="2800" b="0" i="0" u="none" strike="noStrike" kern="0" cap="none" spc="0" normalizeH="0" baseline="0" noProof="0" dirty="0">
                <a:ln>
                  <a:noFill/>
                </a:ln>
                <a:solidFill>
                  <a:prstClr val="white"/>
                </a:solidFill>
                <a:effectLst/>
                <a:uLnTx/>
                <a:uFillTx/>
                <a:latin typeface="Impact" pitchFamily="34" charset="0"/>
              </a:endParaRPr>
            </a:p>
          </p:txBody>
        </p:sp>
      </p:grpSp>
      <p:grpSp>
        <p:nvGrpSpPr>
          <p:cNvPr id="90" name="淘宝网Chenying0907出品 89"/>
          <p:cNvGrpSpPr/>
          <p:nvPr/>
        </p:nvGrpSpPr>
        <p:grpSpPr>
          <a:xfrm>
            <a:off x="3373779" y="1451282"/>
            <a:ext cx="3857250" cy="459690"/>
            <a:chOff x="4315150" y="953426"/>
            <a:chExt cx="3857250" cy="540057"/>
          </a:xfrm>
        </p:grpSpPr>
        <p:sp>
          <p:nvSpPr>
            <p:cNvPr id="91" name="淘宝网Chenying0907出品 90"/>
            <p:cNvSpPr/>
            <p:nvPr/>
          </p:nvSpPr>
          <p:spPr>
            <a:xfrm>
              <a:off x="4841196" y="1036090"/>
              <a:ext cx="2827147" cy="406783"/>
            </a:xfrm>
            <a:prstGeom prst="rect">
              <a:avLst/>
            </a:prstGeom>
            <a:ln w="15875">
              <a:noFill/>
            </a:ln>
          </p:spPr>
          <p:txBody>
            <a:bodyPr wrap="square" lIns="68580" tIns="34290" rIns="68580" bIns="34290">
              <a:spAutoFit/>
            </a:bodyPr>
            <a:lstStyle/>
            <a:p>
              <a:pPr lvl="0">
                <a:defRPr/>
              </a:pPr>
              <a:r>
                <a:rPr lang="zh-CN" altLang="en-US" b="1" kern="0" dirty="0">
                  <a:solidFill>
                    <a:prstClr val="black">
                      <a:lumMod val="75000"/>
                      <a:lumOff val="25000"/>
                    </a:prstClr>
                  </a:solidFill>
                  <a:latin typeface="微软雅黑" pitchFamily="34" charset="-122"/>
                  <a:ea typeface="微软雅黑" pitchFamily="34" charset="-122"/>
                </a:rPr>
                <a:t>Click Enter title</a:t>
              </a:r>
              <a:endParaRPr kumimoji="0" lang="en-GB" altLang="zh-CN" sz="1800" b="1"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endParaRPr>
            </a:p>
          </p:txBody>
        </p:sp>
        <p:sp>
          <p:nvSpPr>
            <p:cNvPr id="92" name="平行四边形 91"/>
            <p:cNvSpPr/>
            <p:nvPr/>
          </p:nvSpPr>
          <p:spPr>
            <a:xfrm>
              <a:off x="4315150" y="953426"/>
              <a:ext cx="3857250" cy="540057"/>
            </a:xfrm>
            <a:prstGeom prst="parallelogram">
              <a:avLst>
                <a:gd name="adj" fmla="val 48207"/>
              </a:avLst>
            </a:prstGeom>
            <a:noFill/>
            <a:ln w="15875" cap="flat" cmpd="sng" algn="ctr">
              <a:solidFill>
                <a:srgbClr val="57C873"/>
              </a:solidFill>
              <a:prstDash val="solid"/>
            </a:ln>
            <a:effectLst/>
          </p:spPr>
          <p:txBody>
            <a:bodyPr lIns="68580" tIns="34290" rIns="68580" bIns="34290"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black">
                    <a:lumMod val="75000"/>
                    <a:lumOff val="25000"/>
                  </a:prstClr>
                </a:solidFill>
                <a:effectLst/>
                <a:uLnTx/>
                <a:uFillTx/>
                <a:latin typeface="Calibri"/>
                <a:ea typeface="宋体"/>
                <a:cs typeface="+mn-cs"/>
              </a:endParaRPr>
            </a:p>
          </p:txBody>
        </p:sp>
      </p:grpSp>
      <p:grpSp>
        <p:nvGrpSpPr>
          <p:cNvPr id="93" name="淘宝网Chenying0907出品 92"/>
          <p:cNvGrpSpPr/>
          <p:nvPr/>
        </p:nvGrpSpPr>
        <p:grpSpPr>
          <a:xfrm>
            <a:off x="3373779" y="2145435"/>
            <a:ext cx="3857250" cy="459690"/>
            <a:chOff x="4315150" y="1647579"/>
            <a:chExt cx="3857250" cy="540057"/>
          </a:xfrm>
        </p:grpSpPr>
        <p:sp>
          <p:nvSpPr>
            <p:cNvPr id="94" name="淘宝网Chenying0907出品 93"/>
            <p:cNvSpPr/>
            <p:nvPr/>
          </p:nvSpPr>
          <p:spPr>
            <a:xfrm>
              <a:off x="4841196" y="1730243"/>
              <a:ext cx="2827147" cy="406783"/>
            </a:xfrm>
            <a:prstGeom prst="rect">
              <a:avLst/>
            </a:prstGeom>
            <a:ln w="15875">
              <a:noFill/>
            </a:ln>
          </p:spPr>
          <p:txBody>
            <a:bodyPr wrap="square" lIns="68580" tIns="34290" rIns="68580" bIns="34290">
              <a:spAutoFit/>
            </a:bodyPr>
            <a:lstStyle/>
            <a:p>
              <a:pPr lvl="0">
                <a:defRPr/>
              </a:pPr>
              <a:r>
                <a:rPr lang="zh-CN" altLang="en-US" b="1" kern="0" dirty="0">
                  <a:solidFill>
                    <a:prstClr val="black">
                      <a:lumMod val="75000"/>
                      <a:lumOff val="25000"/>
                    </a:prstClr>
                  </a:solidFill>
                  <a:latin typeface="微软雅黑" pitchFamily="34" charset="-122"/>
                  <a:ea typeface="微软雅黑" pitchFamily="34" charset="-122"/>
                </a:rPr>
                <a:t>Click Enter title</a:t>
              </a:r>
              <a:endParaRPr lang="en-GB" altLang="zh-CN" b="1" kern="0" dirty="0">
                <a:solidFill>
                  <a:prstClr val="black">
                    <a:lumMod val="75000"/>
                    <a:lumOff val="25000"/>
                  </a:prstClr>
                </a:solidFill>
                <a:latin typeface="微软雅黑" pitchFamily="34" charset="-122"/>
                <a:ea typeface="微软雅黑" pitchFamily="34" charset="-122"/>
              </a:endParaRPr>
            </a:p>
          </p:txBody>
        </p:sp>
        <p:sp>
          <p:nvSpPr>
            <p:cNvPr id="95" name="平行四边形 94"/>
            <p:cNvSpPr/>
            <p:nvPr/>
          </p:nvSpPr>
          <p:spPr>
            <a:xfrm>
              <a:off x="4315150" y="1647579"/>
              <a:ext cx="3857250" cy="540057"/>
            </a:xfrm>
            <a:prstGeom prst="parallelogram">
              <a:avLst>
                <a:gd name="adj" fmla="val 48207"/>
              </a:avLst>
            </a:prstGeom>
            <a:noFill/>
            <a:ln w="15875" cap="flat" cmpd="sng" algn="ctr">
              <a:solidFill>
                <a:srgbClr val="57C873"/>
              </a:solidFill>
              <a:prstDash val="solid"/>
            </a:ln>
            <a:effectLst/>
          </p:spPr>
          <p:txBody>
            <a:bodyPr lIns="68580" tIns="34290" rIns="68580" bIns="34290"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black">
                    <a:lumMod val="75000"/>
                    <a:lumOff val="25000"/>
                  </a:prstClr>
                </a:solidFill>
                <a:effectLst/>
                <a:uLnTx/>
                <a:uFillTx/>
                <a:latin typeface="Calibri"/>
                <a:ea typeface="宋体"/>
                <a:cs typeface="+mn-cs"/>
              </a:endParaRPr>
            </a:p>
          </p:txBody>
        </p:sp>
      </p:grpSp>
      <p:grpSp>
        <p:nvGrpSpPr>
          <p:cNvPr id="96" name="淘宝网Chenying0907出品 95"/>
          <p:cNvGrpSpPr/>
          <p:nvPr/>
        </p:nvGrpSpPr>
        <p:grpSpPr>
          <a:xfrm>
            <a:off x="3373779" y="2839587"/>
            <a:ext cx="3857250" cy="459690"/>
            <a:chOff x="4315150" y="2341731"/>
            <a:chExt cx="3857250" cy="540057"/>
          </a:xfrm>
        </p:grpSpPr>
        <p:sp>
          <p:nvSpPr>
            <p:cNvPr id="97" name="淘宝网Chenying0907出品 96"/>
            <p:cNvSpPr/>
            <p:nvPr/>
          </p:nvSpPr>
          <p:spPr>
            <a:xfrm>
              <a:off x="4841197" y="2424395"/>
              <a:ext cx="2827146" cy="406783"/>
            </a:xfrm>
            <a:prstGeom prst="rect">
              <a:avLst/>
            </a:prstGeom>
            <a:ln w="15875">
              <a:noFill/>
            </a:ln>
          </p:spPr>
          <p:txBody>
            <a:bodyPr wrap="square" lIns="68580" tIns="34290" rIns="68580" bIns="34290">
              <a:spAutoFit/>
            </a:bodyPr>
            <a:lstStyle/>
            <a:p>
              <a:pPr lvl="0">
                <a:defRPr/>
              </a:pPr>
              <a:r>
                <a:rPr lang="zh-CN" altLang="en-US" b="1" kern="0" dirty="0">
                  <a:solidFill>
                    <a:prstClr val="black">
                      <a:lumMod val="75000"/>
                      <a:lumOff val="25000"/>
                    </a:prstClr>
                  </a:solidFill>
                  <a:latin typeface="微软雅黑" pitchFamily="34" charset="-122"/>
                  <a:ea typeface="微软雅黑" pitchFamily="34" charset="-122"/>
                </a:rPr>
                <a:t>Click Enter title</a:t>
              </a:r>
              <a:endParaRPr lang="en-GB" altLang="zh-CN" b="1" kern="0" dirty="0">
                <a:solidFill>
                  <a:prstClr val="black">
                    <a:lumMod val="75000"/>
                    <a:lumOff val="25000"/>
                  </a:prstClr>
                </a:solidFill>
                <a:latin typeface="微软雅黑" pitchFamily="34" charset="-122"/>
                <a:ea typeface="微软雅黑" pitchFamily="34" charset="-122"/>
              </a:endParaRPr>
            </a:p>
          </p:txBody>
        </p:sp>
        <p:sp>
          <p:nvSpPr>
            <p:cNvPr id="98" name="平行四边形 97"/>
            <p:cNvSpPr/>
            <p:nvPr/>
          </p:nvSpPr>
          <p:spPr>
            <a:xfrm>
              <a:off x="4315150" y="2341731"/>
              <a:ext cx="3857250" cy="540057"/>
            </a:xfrm>
            <a:prstGeom prst="parallelogram">
              <a:avLst>
                <a:gd name="adj" fmla="val 48207"/>
              </a:avLst>
            </a:prstGeom>
            <a:noFill/>
            <a:ln w="15875" cap="flat" cmpd="sng" algn="ctr">
              <a:solidFill>
                <a:srgbClr val="57C873"/>
              </a:solidFill>
              <a:prstDash val="solid"/>
            </a:ln>
            <a:effectLst/>
          </p:spPr>
          <p:txBody>
            <a:bodyPr lIns="68580" tIns="34290" rIns="68580" bIns="34290"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black">
                    <a:lumMod val="75000"/>
                    <a:lumOff val="25000"/>
                  </a:prstClr>
                </a:solidFill>
                <a:effectLst/>
                <a:uLnTx/>
                <a:uFillTx/>
                <a:latin typeface="Calibri"/>
                <a:ea typeface="宋体"/>
                <a:cs typeface="+mn-cs"/>
              </a:endParaRPr>
            </a:p>
          </p:txBody>
        </p:sp>
      </p:grpSp>
      <p:grpSp>
        <p:nvGrpSpPr>
          <p:cNvPr id="99" name="淘宝网Chenying0907出品 98"/>
          <p:cNvGrpSpPr/>
          <p:nvPr/>
        </p:nvGrpSpPr>
        <p:grpSpPr>
          <a:xfrm>
            <a:off x="3373779" y="3533740"/>
            <a:ext cx="3857250" cy="459690"/>
            <a:chOff x="4315150" y="3035884"/>
            <a:chExt cx="3857250" cy="540057"/>
          </a:xfrm>
        </p:grpSpPr>
        <p:sp>
          <p:nvSpPr>
            <p:cNvPr id="100" name="淘宝网Chenying0907出品 99"/>
            <p:cNvSpPr/>
            <p:nvPr/>
          </p:nvSpPr>
          <p:spPr>
            <a:xfrm>
              <a:off x="4841196" y="3118548"/>
              <a:ext cx="2827147" cy="406783"/>
            </a:xfrm>
            <a:prstGeom prst="rect">
              <a:avLst/>
            </a:prstGeom>
            <a:ln w="15875">
              <a:noFill/>
            </a:ln>
          </p:spPr>
          <p:txBody>
            <a:bodyPr wrap="square" lIns="68580" tIns="34290" rIns="68580" bIns="34290">
              <a:spAutoFit/>
            </a:bodyPr>
            <a:lstStyle/>
            <a:p>
              <a:pPr lvl="0">
                <a:defRPr/>
              </a:pPr>
              <a:r>
                <a:rPr lang="zh-CN" altLang="en-US" b="1" kern="0" dirty="0">
                  <a:solidFill>
                    <a:prstClr val="black">
                      <a:lumMod val="75000"/>
                      <a:lumOff val="25000"/>
                    </a:prstClr>
                  </a:solidFill>
                  <a:latin typeface="微软雅黑" pitchFamily="34" charset="-122"/>
                  <a:ea typeface="微软雅黑" pitchFamily="34" charset="-122"/>
                </a:rPr>
                <a:t>Click Enter title</a:t>
              </a:r>
              <a:endParaRPr lang="en-GB" altLang="zh-CN" b="1" kern="0" dirty="0">
                <a:solidFill>
                  <a:prstClr val="black">
                    <a:lumMod val="75000"/>
                    <a:lumOff val="25000"/>
                  </a:prstClr>
                </a:solidFill>
                <a:latin typeface="微软雅黑" pitchFamily="34" charset="-122"/>
                <a:ea typeface="微软雅黑" pitchFamily="34" charset="-122"/>
              </a:endParaRPr>
            </a:p>
          </p:txBody>
        </p:sp>
        <p:sp>
          <p:nvSpPr>
            <p:cNvPr id="101" name="平行四边形 100"/>
            <p:cNvSpPr/>
            <p:nvPr/>
          </p:nvSpPr>
          <p:spPr>
            <a:xfrm>
              <a:off x="4315150" y="3035884"/>
              <a:ext cx="3857250" cy="540057"/>
            </a:xfrm>
            <a:prstGeom prst="parallelogram">
              <a:avLst>
                <a:gd name="adj" fmla="val 48207"/>
              </a:avLst>
            </a:prstGeom>
            <a:noFill/>
            <a:ln w="15875" cap="flat" cmpd="sng" algn="ctr">
              <a:solidFill>
                <a:srgbClr val="57C873"/>
              </a:solidFill>
              <a:prstDash val="solid"/>
            </a:ln>
            <a:effectLst/>
          </p:spPr>
          <p:txBody>
            <a:bodyPr lIns="68580" tIns="34290" rIns="68580" bIns="34290"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black">
                    <a:lumMod val="75000"/>
                    <a:lumOff val="25000"/>
                  </a:prstClr>
                </a:solidFill>
                <a:effectLst/>
                <a:uLnTx/>
                <a:uFillTx/>
                <a:latin typeface="Calibri"/>
                <a:ea typeface="宋体"/>
                <a:cs typeface="+mn-cs"/>
              </a:endParaRPr>
            </a:p>
          </p:txBody>
        </p:sp>
      </p:grpSp>
      <p:grpSp>
        <p:nvGrpSpPr>
          <p:cNvPr id="102" name="淘宝网Chenying0907出品 101"/>
          <p:cNvGrpSpPr/>
          <p:nvPr/>
        </p:nvGrpSpPr>
        <p:grpSpPr>
          <a:xfrm>
            <a:off x="3373779" y="4227894"/>
            <a:ext cx="3857250" cy="459690"/>
            <a:chOff x="4315150" y="3730038"/>
            <a:chExt cx="3857250" cy="540057"/>
          </a:xfrm>
        </p:grpSpPr>
        <p:sp>
          <p:nvSpPr>
            <p:cNvPr id="103" name="淘宝网Chenying0907出品 102"/>
            <p:cNvSpPr/>
            <p:nvPr/>
          </p:nvSpPr>
          <p:spPr>
            <a:xfrm>
              <a:off x="4841197" y="3812702"/>
              <a:ext cx="2827146" cy="406783"/>
            </a:xfrm>
            <a:prstGeom prst="rect">
              <a:avLst/>
            </a:prstGeom>
            <a:ln w="15875">
              <a:noFill/>
            </a:ln>
          </p:spPr>
          <p:txBody>
            <a:bodyPr wrap="square" lIns="68580" tIns="34290" rIns="68580" bIns="34290">
              <a:spAutoFit/>
            </a:bodyPr>
            <a:lstStyle/>
            <a:p>
              <a:pPr lvl="0">
                <a:defRPr/>
              </a:pPr>
              <a:r>
                <a:rPr lang="zh-CN" altLang="en-US" b="1" kern="0" dirty="0">
                  <a:solidFill>
                    <a:prstClr val="black">
                      <a:lumMod val="75000"/>
                      <a:lumOff val="25000"/>
                    </a:prstClr>
                  </a:solidFill>
                  <a:latin typeface="微软雅黑" pitchFamily="34" charset="-122"/>
                  <a:ea typeface="微软雅黑" pitchFamily="34" charset="-122"/>
                </a:rPr>
                <a:t>Click Enter title</a:t>
              </a:r>
              <a:endParaRPr lang="en-GB" altLang="zh-CN" b="1" kern="0" dirty="0">
                <a:solidFill>
                  <a:prstClr val="black">
                    <a:lumMod val="75000"/>
                    <a:lumOff val="25000"/>
                  </a:prstClr>
                </a:solidFill>
                <a:latin typeface="微软雅黑" pitchFamily="34" charset="-122"/>
                <a:ea typeface="微软雅黑" pitchFamily="34" charset="-122"/>
              </a:endParaRPr>
            </a:p>
          </p:txBody>
        </p:sp>
        <p:sp>
          <p:nvSpPr>
            <p:cNvPr id="104" name="平行四边形 103"/>
            <p:cNvSpPr/>
            <p:nvPr/>
          </p:nvSpPr>
          <p:spPr>
            <a:xfrm>
              <a:off x="4315150" y="3730038"/>
              <a:ext cx="3857250" cy="540057"/>
            </a:xfrm>
            <a:prstGeom prst="parallelogram">
              <a:avLst>
                <a:gd name="adj" fmla="val 48207"/>
              </a:avLst>
            </a:prstGeom>
            <a:noFill/>
            <a:ln w="15875" cap="flat" cmpd="sng" algn="ctr">
              <a:solidFill>
                <a:srgbClr val="57C873"/>
              </a:solidFill>
              <a:prstDash val="solid"/>
            </a:ln>
            <a:effectLst/>
          </p:spPr>
          <p:txBody>
            <a:bodyPr lIns="68580" tIns="34290" rIns="68580" bIns="34290"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prstClr val="black">
                    <a:lumMod val="75000"/>
                    <a:lumOff val="25000"/>
                  </a:prstClr>
                </a:solidFill>
                <a:effectLst/>
                <a:uLnTx/>
                <a:uFillTx/>
                <a:latin typeface="Calibri"/>
                <a:ea typeface="宋体"/>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Effect transition="in" filter="dissolve">
                                      <p:cBhvr>
                                        <p:cTn id="7" dur="500"/>
                                        <p:tgtEl>
                                          <p:spTgt spid="7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left)">
                                      <p:cBhvr>
                                        <p:cTn id="11" dur="500"/>
                                        <p:tgtEl>
                                          <p:spTgt spid="7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500" fill="hold"/>
                                        <p:tgtEl>
                                          <p:spTgt spid="75"/>
                                        </p:tgtEl>
                                        <p:attrNameLst>
                                          <p:attrName>ppt_x</p:attrName>
                                        </p:attrNameLst>
                                      </p:cBhvr>
                                      <p:tavLst>
                                        <p:tav tm="0">
                                          <p:val>
                                            <p:strVal val="0-#ppt_w/2"/>
                                          </p:val>
                                        </p:tav>
                                        <p:tav tm="100000">
                                          <p:val>
                                            <p:strVal val="#ppt_x"/>
                                          </p:val>
                                        </p:tav>
                                      </p:tavLst>
                                    </p:anim>
                                    <p:anim calcmode="lin" valueType="num">
                                      <p:cBhvr additive="base">
                                        <p:cTn id="16" dur="500" fill="hold"/>
                                        <p:tgtEl>
                                          <p:spTgt spid="7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1+#ppt_w/2"/>
                                          </p:val>
                                        </p:tav>
                                        <p:tav tm="100000">
                                          <p:val>
                                            <p:strVal val="#ppt_x"/>
                                          </p:val>
                                        </p:tav>
                                      </p:tavLst>
                                    </p:anim>
                                    <p:anim calcmode="lin" valueType="num">
                                      <p:cBhvr additive="base">
                                        <p:cTn id="20" dur="500" fill="hold"/>
                                        <p:tgtEl>
                                          <p:spTgt spid="9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0-#ppt_w/2"/>
                                          </p:val>
                                        </p:tav>
                                        <p:tav tm="100000">
                                          <p:val>
                                            <p:strVal val="#ppt_x"/>
                                          </p:val>
                                        </p:tav>
                                      </p:tavLst>
                                    </p:anim>
                                    <p:anim calcmode="lin" valueType="num">
                                      <p:cBhvr additive="base">
                                        <p:cTn id="25" dur="500" fill="hold"/>
                                        <p:tgtEl>
                                          <p:spTgt spid="7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additive="base">
                                        <p:cTn id="28" dur="500" fill="hold"/>
                                        <p:tgtEl>
                                          <p:spTgt spid="93"/>
                                        </p:tgtEl>
                                        <p:attrNameLst>
                                          <p:attrName>ppt_x</p:attrName>
                                        </p:attrNameLst>
                                      </p:cBhvr>
                                      <p:tavLst>
                                        <p:tav tm="0">
                                          <p:val>
                                            <p:strVal val="1+#ppt_w/2"/>
                                          </p:val>
                                        </p:tav>
                                        <p:tav tm="100000">
                                          <p:val>
                                            <p:strVal val="#ppt_x"/>
                                          </p:val>
                                        </p:tav>
                                      </p:tavLst>
                                    </p:anim>
                                    <p:anim calcmode="lin" valueType="num">
                                      <p:cBhvr additive="base">
                                        <p:cTn id="29" dur="500" fill="hold"/>
                                        <p:tgtEl>
                                          <p:spTgt spid="9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 calcmode="lin" valueType="num">
                                      <p:cBhvr additive="base">
                                        <p:cTn id="33" dur="500" fill="hold"/>
                                        <p:tgtEl>
                                          <p:spTgt spid="81"/>
                                        </p:tgtEl>
                                        <p:attrNameLst>
                                          <p:attrName>ppt_x</p:attrName>
                                        </p:attrNameLst>
                                      </p:cBhvr>
                                      <p:tavLst>
                                        <p:tav tm="0">
                                          <p:val>
                                            <p:strVal val="0-#ppt_w/2"/>
                                          </p:val>
                                        </p:tav>
                                        <p:tav tm="100000">
                                          <p:val>
                                            <p:strVal val="#ppt_x"/>
                                          </p:val>
                                        </p:tav>
                                      </p:tavLst>
                                    </p:anim>
                                    <p:anim calcmode="lin" valueType="num">
                                      <p:cBhvr additive="base">
                                        <p:cTn id="34" dur="500" fill="hold"/>
                                        <p:tgtEl>
                                          <p:spTgt spid="8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additive="base">
                                        <p:cTn id="37" dur="500" fill="hold"/>
                                        <p:tgtEl>
                                          <p:spTgt spid="96"/>
                                        </p:tgtEl>
                                        <p:attrNameLst>
                                          <p:attrName>ppt_x</p:attrName>
                                        </p:attrNameLst>
                                      </p:cBhvr>
                                      <p:tavLst>
                                        <p:tav tm="0">
                                          <p:val>
                                            <p:strVal val="1+#ppt_w/2"/>
                                          </p:val>
                                        </p:tav>
                                        <p:tav tm="100000">
                                          <p:val>
                                            <p:strVal val="#ppt_x"/>
                                          </p:val>
                                        </p:tav>
                                      </p:tavLst>
                                    </p:anim>
                                    <p:anim calcmode="lin" valueType="num">
                                      <p:cBhvr additive="base">
                                        <p:cTn id="38" dur="500" fill="hold"/>
                                        <p:tgtEl>
                                          <p:spTgt spid="9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additive="base">
                                        <p:cTn id="42" dur="500" fill="hold"/>
                                        <p:tgtEl>
                                          <p:spTgt spid="84"/>
                                        </p:tgtEl>
                                        <p:attrNameLst>
                                          <p:attrName>ppt_x</p:attrName>
                                        </p:attrNameLst>
                                      </p:cBhvr>
                                      <p:tavLst>
                                        <p:tav tm="0">
                                          <p:val>
                                            <p:strVal val="0-#ppt_w/2"/>
                                          </p:val>
                                        </p:tav>
                                        <p:tav tm="100000">
                                          <p:val>
                                            <p:strVal val="#ppt_x"/>
                                          </p:val>
                                        </p:tav>
                                      </p:tavLst>
                                    </p:anim>
                                    <p:anim calcmode="lin" valueType="num">
                                      <p:cBhvr additive="base">
                                        <p:cTn id="43" dur="500" fill="hold"/>
                                        <p:tgtEl>
                                          <p:spTgt spid="84"/>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fill="hold"/>
                                        <p:tgtEl>
                                          <p:spTgt spid="99"/>
                                        </p:tgtEl>
                                        <p:attrNameLst>
                                          <p:attrName>ppt_x</p:attrName>
                                        </p:attrNameLst>
                                      </p:cBhvr>
                                      <p:tavLst>
                                        <p:tav tm="0">
                                          <p:val>
                                            <p:strVal val="1+#ppt_w/2"/>
                                          </p:val>
                                        </p:tav>
                                        <p:tav tm="100000">
                                          <p:val>
                                            <p:strVal val="#ppt_x"/>
                                          </p:val>
                                        </p:tav>
                                      </p:tavLst>
                                    </p:anim>
                                    <p:anim calcmode="lin" valueType="num">
                                      <p:cBhvr additive="base">
                                        <p:cTn id="47" dur="500" fill="hold"/>
                                        <p:tgtEl>
                                          <p:spTgt spid="99"/>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500" fill="hold"/>
                                        <p:tgtEl>
                                          <p:spTgt spid="87"/>
                                        </p:tgtEl>
                                        <p:attrNameLst>
                                          <p:attrName>ppt_x</p:attrName>
                                        </p:attrNameLst>
                                      </p:cBhvr>
                                      <p:tavLst>
                                        <p:tav tm="0">
                                          <p:val>
                                            <p:strVal val="0-#ppt_w/2"/>
                                          </p:val>
                                        </p:tav>
                                        <p:tav tm="100000">
                                          <p:val>
                                            <p:strVal val="#ppt_x"/>
                                          </p:val>
                                        </p:tav>
                                      </p:tavLst>
                                    </p:anim>
                                    <p:anim calcmode="lin" valueType="num">
                                      <p:cBhvr additive="base">
                                        <p:cTn id="52" dur="500" fill="hold"/>
                                        <p:tgtEl>
                                          <p:spTgt spid="8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02"/>
                                        </p:tgtEl>
                                        <p:attrNameLst>
                                          <p:attrName>style.visibility</p:attrName>
                                        </p:attrNameLst>
                                      </p:cBhvr>
                                      <p:to>
                                        <p:strVal val="visible"/>
                                      </p:to>
                                    </p:set>
                                    <p:anim calcmode="lin" valueType="num">
                                      <p:cBhvr additive="base">
                                        <p:cTn id="55" dur="500" fill="hold"/>
                                        <p:tgtEl>
                                          <p:spTgt spid="102"/>
                                        </p:tgtEl>
                                        <p:attrNameLst>
                                          <p:attrName>ppt_x</p:attrName>
                                        </p:attrNameLst>
                                      </p:cBhvr>
                                      <p:tavLst>
                                        <p:tav tm="0">
                                          <p:val>
                                            <p:strVal val="1+#ppt_w/2"/>
                                          </p:val>
                                        </p:tav>
                                        <p:tav tm="100000">
                                          <p:val>
                                            <p:strVal val="#ppt_x"/>
                                          </p:val>
                                        </p:tav>
                                      </p:tavLst>
                                    </p:anim>
                                    <p:anim calcmode="lin" valueType="num">
                                      <p:cBhvr additive="base">
                                        <p:cTn id="56"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087936" y="1447848"/>
            <a:ext cx="1258035" cy="386488"/>
          </a:xfrm>
          <a:prstGeom prst="homePlate">
            <a:avLst/>
          </a:prstGeom>
          <a:solidFill>
            <a:srgbClr val="72CD4F"/>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7" name="TextBox 22"/>
          <p:cNvSpPr txBox="1">
            <a:spLocks noChangeArrowheads="1"/>
          </p:cNvSpPr>
          <p:nvPr/>
        </p:nvSpPr>
        <p:spPr bwMode="auto">
          <a:xfrm>
            <a:off x="2224257" y="1509526"/>
            <a:ext cx="1056462"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200" dirty="0"/>
              <a:t>Add a title</a:t>
            </a:r>
          </a:p>
        </p:txBody>
      </p:sp>
      <p:sp>
        <p:nvSpPr>
          <p:cNvPr id="28" name="五边形 27"/>
          <p:cNvSpPr/>
          <p:nvPr/>
        </p:nvSpPr>
        <p:spPr bwMode="auto">
          <a:xfrm>
            <a:off x="2087935" y="2638075"/>
            <a:ext cx="1258036" cy="386488"/>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9" name="TextBox 22"/>
          <p:cNvSpPr txBox="1">
            <a:spLocks noChangeArrowheads="1"/>
          </p:cNvSpPr>
          <p:nvPr/>
        </p:nvSpPr>
        <p:spPr bwMode="auto">
          <a:xfrm>
            <a:off x="2229928" y="2714277"/>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200" dirty="0"/>
              <a:t>Add a title</a:t>
            </a:r>
          </a:p>
        </p:txBody>
      </p:sp>
      <p:sp>
        <p:nvSpPr>
          <p:cNvPr id="30" name="五边形 29"/>
          <p:cNvSpPr/>
          <p:nvPr/>
        </p:nvSpPr>
        <p:spPr bwMode="auto">
          <a:xfrm>
            <a:off x="2087935" y="3885006"/>
            <a:ext cx="1258036" cy="386488"/>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31" name="TextBox 22"/>
          <p:cNvSpPr txBox="1">
            <a:spLocks noChangeArrowheads="1"/>
          </p:cNvSpPr>
          <p:nvPr/>
        </p:nvSpPr>
        <p:spPr bwMode="auto">
          <a:xfrm>
            <a:off x="2229928" y="3947512"/>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200" dirty="0"/>
              <a:t>Add a title</a:t>
            </a:r>
          </a:p>
        </p:txBody>
      </p:sp>
      <p:sp>
        <p:nvSpPr>
          <p:cNvPr id="32" name="淘宝网Chenying0907出品 31"/>
          <p:cNvSpPr/>
          <p:nvPr/>
        </p:nvSpPr>
        <p:spPr bwMode="auto">
          <a:xfrm>
            <a:off x="1215803"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sp>
        <p:nvSpPr>
          <p:cNvPr id="33" name="淘宝网Chenying0907出品 32"/>
          <p:cNvSpPr/>
          <p:nvPr/>
        </p:nvSpPr>
        <p:spPr bwMode="auto">
          <a:xfrm flipV="1">
            <a:off x="1215805"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cxnSp>
        <p:nvCxnSpPr>
          <p:cNvPr id="34" name="淘宝网Chenying0907出品 33"/>
          <p:cNvCxnSpPr/>
          <p:nvPr/>
        </p:nvCxnSpPr>
        <p:spPr bwMode="auto">
          <a:xfrm>
            <a:off x="1215803" y="2850908"/>
            <a:ext cx="855695" cy="2"/>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淘宝网Chenying0907出品 34"/>
          <p:cNvSpPr>
            <a:spLocks noChangeArrowheads="1"/>
          </p:cNvSpPr>
          <p:nvPr/>
        </p:nvSpPr>
        <p:spPr bwMode="auto">
          <a:xfrm>
            <a:off x="683568" y="2379807"/>
            <a:ext cx="943005" cy="942204"/>
          </a:xfrm>
          <a:prstGeom prst="ellipse">
            <a:avLst/>
          </a:prstGeom>
          <a:solidFill>
            <a:srgbClr val="72CD4F"/>
          </a:solidFill>
          <a:ln w="762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a:r>
              <a:rPr lang="zh-CN" altLang="en-US" sz="1400" b="1" dirty="0">
                <a:solidFill>
                  <a:srgbClr val="F8F8F8"/>
                </a:solidFill>
                <a:ea typeface="微软雅黑" pitchFamily="34" charset="-122"/>
              </a:rPr>
              <a:t>Add to</a:t>
            </a:r>
            <a:endParaRPr lang="en-US" altLang="zh-CN" sz="1400" b="1" dirty="0">
              <a:solidFill>
                <a:srgbClr val="F8F8F8"/>
              </a:solidFill>
              <a:ea typeface="微软雅黑" pitchFamily="34" charset="-122"/>
            </a:endParaRPr>
          </a:p>
          <a:p>
            <a:pPr algn="ctr"/>
            <a:r>
              <a:rPr lang="zh-CN" altLang="en-US" sz="1400" b="1" dirty="0">
                <a:solidFill>
                  <a:srgbClr val="F8F8F8"/>
                </a:solidFill>
                <a:ea typeface="微软雅黑" pitchFamily="34" charset="-122"/>
              </a:rPr>
              <a:t>Title</a:t>
            </a:r>
          </a:p>
        </p:txBody>
      </p:sp>
      <p:sp>
        <p:nvSpPr>
          <p:cNvPr id="36" name="右弧形箭头 35"/>
          <p:cNvSpPr/>
          <p:nvPr/>
        </p:nvSpPr>
        <p:spPr>
          <a:xfrm>
            <a:off x="6465291" y="1389622"/>
            <a:ext cx="673760" cy="1408981"/>
          </a:xfrm>
          <a:prstGeom prst="curvedLeftArrow">
            <a:avLst/>
          </a:prstGeom>
          <a:solidFill>
            <a:srgbClr val="B1D153"/>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a:ea typeface="微软雅黑"/>
            </a:endParaRPr>
          </a:p>
        </p:txBody>
      </p:sp>
      <p:sp>
        <p:nvSpPr>
          <p:cNvPr id="37" name="右弧形箭头 36"/>
          <p:cNvSpPr/>
          <p:nvPr/>
        </p:nvSpPr>
        <p:spPr>
          <a:xfrm>
            <a:off x="6472126" y="2801444"/>
            <a:ext cx="666924" cy="1557403"/>
          </a:xfrm>
          <a:prstGeom prst="curvedLeftArrow">
            <a:avLst/>
          </a:prstGeom>
          <a:solidFill>
            <a:schemeClr val="accent4"/>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a:ea typeface="微软雅黑"/>
            </a:endParaRPr>
          </a:p>
        </p:txBody>
      </p:sp>
      <p:sp>
        <p:nvSpPr>
          <p:cNvPr id="38" name="右弧形箭头 37"/>
          <p:cNvSpPr/>
          <p:nvPr/>
        </p:nvSpPr>
        <p:spPr>
          <a:xfrm rot="10800000" flipH="1">
            <a:off x="6272926" y="1696865"/>
            <a:ext cx="770430" cy="2285921"/>
          </a:xfrm>
          <a:prstGeom prst="curvedLeftArrow">
            <a:avLst/>
          </a:prstGeom>
          <a:solidFill>
            <a:schemeClr val="accent3"/>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a:ea typeface="微软雅黑"/>
            </a:endParaRPr>
          </a:p>
        </p:txBody>
      </p:sp>
      <p:sp>
        <p:nvSpPr>
          <p:cNvPr id="39" name="TextBox 31"/>
          <p:cNvSpPr txBox="1"/>
          <p:nvPr/>
        </p:nvSpPr>
        <p:spPr>
          <a:xfrm>
            <a:off x="7136544" y="2724738"/>
            <a:ext cx="828020" cy="230170"/>
          </a:xfrm>
          <a:prstGeom prst="rect">
            <a:avLst/>
          </a:prstGeom>
          <a:noFill/>
        </p:spPr>
        <p:txBody>
          <a:bodyPr wrap="square" lIns="62118" tIns="31058" rIns="62118" bIns="31058" rtlCol="0">
            <a:spAutoFit/>
          </a:bodyPr>
          <a:lstStyle/>
          <a:p>
            <a:pPr algn="ctr"/>
            <a:r>
              <a:rPr lang="zh-CN" altLang="en-US" sz="1100" b="1" dirty="0">
                <a:solidFill>
                  <a:schemeClr val="tx1">
                    <a:lumMod val="75000"/>
                    <a:lumOff val="25000"/>
                  </a:schemeClr>
                </a:solidFill>
                <a:latin typeface="Broadway BT"/>
                <a:ea typeface="微软雅黑"/>
              </a:rPr>
              <a:t>Supplemental text</a:t>
            </a:r>
          </a:p>
        </p:txBody>
      </p:sp>
      <p:sp>
        <p:nvSpPr>
          <p:cNvPr id="40" name="TextBox 31"/>
          <p:cNvSpPr txBox="1"/>
          <p:nvPr/>
        </p:nvSpPr>
        <p:spPr>
          <a:xfrm>
            <a:off x="7272372" y="3471893"/>
            <a:ext cx="828020" cy="230170"/>
          </a:xfrm>
          <a:prstGeom prst="rect">
            <a:avLst/>
          </a:prstGeom>
          <a:noFill/>
        </p:spPr>
        <p:txBody>
          <a:bodyPr wrap="square" lIns="62118" tIns="31058" rIns="62118" bIns="31058" rtlCol="0">
            <a:spAutoFit/>
          </a:bodyPr>
          <a:lstStyle/>
          <a:p>
            <a:pPr algn="ctr"/>
            <a:r>
              <a:rPr lang="zh-CN" altLang="en-US" sz="1100" b="1" dirty="0">
                <a:solidFill>
                  <a:schemeClr val="tx1">
                    <a:lumMod val="75000"/>
                    <a:lumOff val="25000"/>
                  </a:schemeClr>
                </a:solidFill>
                <a:latin typeface="Broadway BT"/>
                <a:ea typeface="微软雅黑"/>
              </a:rPr>
              <a:t>Supplemental text</a:t>
            </a:r>
          </a:p>
        </p:txBody>
      </p:sp>
      <p:sp>
        <p:nvSpPr>
          <p:cNvPr id="41" name="TextBox 31"/>
          <p:cNvSpPr txBox="1"/>
          <p:nvPr/>
        </p:nvSpPr>
        <p:spPr>
          <a:xfrm>
            <a:off x="7272372" y="1958569"/>
            <a:ext cx="828020" cy="230170"/>
          </a:xfrm>
          <a:prstGeom prst="rect">
            <a:avLst/>
          </a:prstGeom>
          <a:noFill/>
        </p:spPr>
        <p:txBody>
          <a:bodyPr wrap="square" lIns="62118" tIns="31058" rIns="62118" bIns="31058" rtlCol="0">
            <a:spAutoFit/>
          </a:bodyPr>
          <a:lstStyle/>
          <a:p>
            <a:pPr algn="ctr"/>
            <a:r>
              <a:rPr lang="zh-CN" altLang="en-US" sz="1100" b="1" dirty="0">
                <a:solidFill>
                  <a:schemeClr val="tx1">
                    <a:lumMod val="75000"/>
                    <a:lumOff val="25000"/>
                  </a:schemeClr>
                </a:solidFill>
                <a:latin typeface="Broadway BT"/>
                <a:ea typeface="微软雅黑"/>
              </a:rPr>
              <a:t>Supplemental text</a:t>
            </a:r>
          </a:p>
        </p:txBody>
      </p:sp>
      <p:sp>
        <p:nvSpPr>
          <p:cNvPr id="42" name="圆角淘宝网Chenying0907出品 41"/>
          <p:cNvSpPr/>
          <p:nvPr/>
        </p:nvSpPr>
        <p:spPr bwMode="auto">
          <a:xfrm>
            <a:off x="3131840"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dirty="0">
              <a:solidFill>
                <a:schemeClr val="accent2">
                  <a:lumMod val="75000"/>
                </a:schemeClr>
              </a:solidFill>
            </a:endParaRPr>
          </a:p>
        </p:txBody>
      </p:sp>
      <p:sp>
        <p:nvSpPr>
          <p:cNvPr id="43" name="圆角淘宝网Chenying0907出品 42"/>
          <p:cNvSpPr/>
          <p:nvPr/>
        </p:nvSpPr>
        <p:spPr bwMode="auto">
          <a:xfrm>
            <a:off x="3131840"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4" name="圆角淘宝网Chenying0907出品 43"/>
          <p:cNvSpPr/>
          <p:nvPr/>
        </p:nvSpPr>
        <p:spPr bwMode="auto">
          <a:xfrm>
            <a:off x="3131840"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5" name="TextBox 32"/>
          <p:cNvSpPr txBox="1">
            <a:spLocks noChangeArrowheads="1"/>
          </p:cNvSpPr>
          <p:nvPr/>
        </p:nvSpPr>
        <p:spPr bwMode="auto">
          <a:xfrm>
            <a:off x="3323497" y="3859782"/>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Your content hits here, or by copying your text, select paste in this box and choose to keep only text.</a:t>
            </a:r>
          </a:p>
        </p:txBody>
      </p:sp>
      <p:sp>
        <p:nvSpPr>
          <p:cNvPr id="46" name="TextBox 32"/>
          <p:cNvSpPr txBox="1">
            <a:spLocks noChangeArrowheads="1"/>
          </p:cNvSpPr>
          <p:nvPr/>
        </p:nvSpPr>
        <p:spPr bwMode="auto">
          <a:xfrm>
            <a:off x="3311874" y="256715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Your content hits here, or by copying your text, select paste in this box and choose to keep only text.</a:t>
            </a:r>
          </a:p>
        </p:txBody>
      </p:sp>
      <p:sp>
        <p:nvSpPr>
          <p:cNvPr id="47" name="TextBox 32"/>
          <p:cNvSpPr txBox="1">
            <a:spLocks noChangeArrowheads="1"/>
          </p:cNvSpPr>
          <p:nvPr/>
        </p:nvSpPr>
        <p:spPr bwMode="auto">
          <a:xfrm>
            <a:off x="3315821" y="139373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Your content hits here, or by copying your text, select paste in this box and choose to keep only text.</a:t>
            </a:r>
          </a:p>
        </p:txBody>
      </p:sp>
      <p:sp>
        <p:nvSpPr>
          <p:cNvPr id="48" name="TextBox 47"/>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grpSp>
        <p:nvGrpSpPr>
          <p:cNvPr id="49" name="组合 48"/>
          <p:cNvGrpSpPr/>
          <p:nvPr/>
        </p:nvGrpSpPr>
        <p:grpSpPr>
          <a:xfrm>
            <a:off x="4428063" y="3443444"/>
            <a:ext cx="3456305" cy="1144530"/>
            <a:chOff x="4355976" y="3299428"/>
            <a:chExt cx="3456305" cy="1144530"/>
          </a:xfrm>
          <a:solidFill>
            <a:srgbClr val="B1D153"/>
          </a:solidFill>
        </p:grpSpPr>
        <p:grpSp>
          <p:nvGrpSpPr>
            <p:cNvPr id="50" name="Group 27"/>
            <p:cNvGrpSpPr/>
            <p:nvPr/>
          </p:nvGrpSpPr>
          <p:grpSpPr bwMode="auto">
            <a:xfrm>
              <a:off x="6930203" y="3299428"/>
              <a:ext cx="882078" cy="1144530"/>
              <a:chOff x="3600" y="3001"/>
              <a:chExt cx="779" cy="1007"/>
            </a:xfrm>
            <a:grpFill/>
          </p:grpSpPr>
          <p:sp>
            <p:nvSpPr>
              <p:cNvPr id="60" name="Freeform 7"/>
              <p:cNvSpPr/>
              <p:nvPr/>
            </p:nvSpPr>
            <p:spPr bwMode="auto">
              <a:xfrm>
                <a:off x="3600" y="3072"/>
                <a:ext cx="779" cy="936"/>
              </a:xfrm>
              <a:custGeom>
                <a:avLst/>
                <a:gdLst/>
                <a:ahLst/>
                <a:cxnLst>
                  <a:cxn ang="0">
                    <a:pos x="3" y="159"/>
                  </a:cxn>
                  <a:cxn ang="0">
                    <a:pos x="90" y="130"/>
                  </a:cxn>
                  <a:cxn ang="0">
                    <a:pos x="360" y="128"/>
                  </a:cxn>
                  <a:cxn ang="0">
                    <a:pos x="451" y="116"/>
                  </a:cxn>
                  <a:cxn ang="0">
                    <a:pos x="602" y="40"/>
                  </a:cxn>
                  <a:cxn ang="0">
                    <a:pos x="693" y="26"/>
                  </a:cxn>
                  <a:cxn ang="0">
                    <a:pos x="648" y="98"/>
                  </a:cxn>
                  <a:cxn ang="0">
                    <a:pos x="586" y="139"/>
                  </a:cxn>
                  <a:cxn ang="0">
                    <a:pos x="483" y="221"/>
                  </a:cxn>
                  <a:cxn ang="0">
                    <a:pos x="465" y="306"/>
                  </a:cxn>
                  <a:cxn ang="0">
                    <a:pos x="571" y="786"/>
                  </a:cxn>
                  <a:cxn ang="0">
                    <a:pos x="541" y="843"/>
                  </a:cxn>
                  <a:cxn ang="0">
                    <a:pos x="483" y="816"/>
                  </a:cxn>
                  <a:cxn ang="0">
                    <a:pos x="389" y="557"/>
                  </a:cxn>
                  <a:cxn ang="0">
                    <a:pos x="366" y="518"/>
                  </a:cxn>
                  <a:cxn ang="0">
                    <a:pos x="355" y="518"/>
                  </a:cxn>
                  <a:cxn ang="0">
                    <a:pos x="334" y="557"/>
                  </a:cxn>
                  <a:cxn ang="0">
                    <a:pos x="239" y="816"/>
                  </a:cxn>
                  <a:cxn ang="0">
                    <a:pos x="182" y="843"/>
                  </a:cxn>
                  <a:cxn ang="0">
                    <a:pos x="152" y="786"/>
                  </a:cxn>
                  <a:cxn ang="0">
                    <a:pos x="257" y="306"/>
                  </a:cxn>
                  <a:cxn ang="0">
                    <a:pos x="241" y="235"/>
                  </a:cxn>
                  <a:cxn ang="0">
                    <a:pos x="165" y="211"/>
                  </a:cxn>
                  <a:cxn ang="0">
                    <a:pos x="75" y="203"/>
                  </a:cxn>
                  <a:cxn ang="0">
                    <a:pos x="3" y="159"/>
                  </a:cxn>
                </a:cxnLst>
                <a:rect l="0" t="0" r="r" b="b"/>
                <a:pathLst>
                  <a:path w="709" h="852">
                    <a:moveTo>
                      <a:pt x="3" y="159"/>
                    </a:moveTo>
                    <a:cubicBezTo>
                      <a:pt x="6" y="128"/>
                      <a:pt x="51" y="130"/>
                      <a:pt x="90" y="130"/>
                    </a:cubicBezTo>
                    <a:cubicBezTo>
                      <a:pt x="126" y="130"/>
                      <a:pt x="312" y="128"/>
                      <a:pt x="360" y="128"/>
                    </a:cubicBezTo>
                    <a:cubicBezTo>
                      <a:pt x="409" y="128"/>
                      <a:pt x="450" y="116"/>
                      <a:pt x="451" y="116"/>
                    </a:cubicBezTo>
                    <a:cubicBezTo>
                      <a:pt x="478" y="111"/>
                      <a:pt x="569" y="57"/>
                      <a:pt x="602" y="40"/>
                    </a:cubicBezTo>
                    <a:cubicBezTo>
                      <a:pt x="637" y="23"/>
                      <a:pt x="676" y="0"/>
                      <a:pt x="693" y="26"/>
                    </a:cubicBezTo>
                    <a:cubicBezTo>
                      <a:pt x="709" y="52"/>
                      <a:pt x="687" y="73"/>
                      <a:pt x="648" y="98"/>
                    </a:cubicBezTo>
                    <a:cubicBezTo>
                      <a:pt x="605" y="125"/>
                      <a:pt x="611" y="123"/>
                      <a:pt x="586" y="139"/>
                    </a:cubicBezTo>
                    <a:cubicBezTo>
                      <a:pt x="558" y="156"/>
                      <a:pt x="497" y="200"/>
                      <a:pt x="483" y="221"/>
                    </a:cubicBezTo>
                    <a:cubicBezTo>
                      <a:pt x="470" y="241"/>
                      <a:pt x="469" y="272"/>
                      <a:pt x="465" y="306"/>
                    </a:cubicBezTo>
                    <a:cubicBezTo>
                      <a:pt x="454" y="436"/>
                      <a:pt x="564" y="761"/>
                      <a:pt x="571" y="786"/>
                    </a:cubicBezTo>
                    <a:cubicBezTo>
                      <a:pt x="577" y="807"/>
                      <a:pt x="573" y="833"/>
                      <a:pt x="541" y="843"/>
                    </a:cubicBezTo>
                    <a:cubicBezTo>
                      <a:pt x="509" y="852"/>
                      <a:pt x="490" y="837"/>
                      <a:pt x="483" y="816"/>
                    </a:cubicBezTo>
                    <a:cubicBezTo>
                      <a:pt x="472" y="778"/>
                      <a:pt x="408" y="606"/>
                      <a:pt x="389" y="557"/>
                    </a:cubicBezTo>
                    <a:cubicBezTo>
                      <a:pt x="381" y="537"/>
                      <a:pt x="373" y="522"/>
                      <a:pt x="366" y="518"/>
                    </a:cubicBezTo>
                    <a:cubicBezTo>
                      <a:pt x="363" y="517"/>
                      <a:pt x="357" y="518"/>
                      <a:pt x="355" y="518"/>
                    </a:cubicBezTo>
                    <a:cubicBezTo>
                      <a:pt x="348" y="521"/>
                      <a:pt x="341" y="537"/>
                      <a:pt x="334" y="557"/>
                    </a:cubicBezTo>
                    <a:cubicBezTo>
                      <a:pt x="315" y="606"/>
                      <a:pt x="251" y="778"/>
                      <a:pt x="239" y="816"/>
                    </a:cubicBezTo>
                    <a:cubicBezTo>
                      <a:pt x="233" y="837"/>
                      <a:pt x="214" y="852"/>
                      <a:pt x="182" y="843"/>
                    </a:cubicBezTo>
                    <a:cubicBezTo>
                      <a:pt x="150" y="833"/>
                      <a:pt x="145" y="807"/>
                      <a:pt x="152" y="786"/>
                    </a:cubicBezTo>
                    <a:cubicBezTo>
                      <a:pt x="159" y="761"/>
                      <a:pt x="269" y="436"/>
                      <a:pt x="257" y="306"/>
                    </a:cubicBezTo>
                    <a:cubicBezTo>
                      <a:pt x="254" y="272"/>
                      <a:pt x="254" y="255"/>
                      <a:pt x="241" y="235"/>
                    </a:cubicBezTo>
                    <a:cubicBezTo>
                      <a:pt x="227" y="215"/>
                      <a:pt x="197" y="214"/>
                      <a:pt x="165" y="211"/>
                    </a:cubicBezTo>
                    <a:cubicBezTo>
                      <a:pt x="136" y="208"/>
                      <a:pt x="125" y="207"/>
                      <a:pt x="75" y="203"/>
                    </a:cubicBezTo>
                    <a:cubicBezTo>
                      <a:pt x="29" y="198"/>
                      <a:pt x="0" y="189"/>
                      <a:pt x="3" y="159"/>
                    </a:cubicBezTo>
                    <a:close/>
                  </a:path>
                </a:pathLst>
              </a:custGeom>
              <a:grpFill/>
              <a:ln w="9525">
                <a:noFill/>
                <a:round/>
              </a:ln>
            </p:spPr>
            <p:txBody>
              <a:bodyPr/>
              <a:lstStyle/>
              <a:p>
                <a:endParaRPr lang="zh-CN" altLang="zh-CN"/>
              </a:p>
            </p:txBody>
          </p:sp>
          <p:sp>
            <p:nvSpPr>
              <p:cNvPr id="61" name="Oval 8"/>
              <p:cNvSpPr>
                <a:spLocks noChangeArrowheads="1"/>
              </p:cNvSpPr>
              <p:nvPr/>
            </p:nvSpPr>
            <p:spPr bwMode="auto">
              <a:xfrm>
                <a:off x="3899" y="3001"/>
                <a:ext cx="188" cy="189"/>
              </a:xfrm>
              <a:prstGeom prst="ellipse">
                <a:avLst/>
              </a:prstGeom>
              <a:grpFill/>
              <a:ln w="9525">
                <a:noFill/>
                <a:round/>
              </a:ln>
            </p:spPr>
            <p:txBody>
              <a:bodyPr/>
              <a:lstStyle/>
              <a:p>
                <a:endParaRPr lang="zh-CN" altLang="zh-CN"/>
              </a:p>
            </p:txBody>
          </p:sp>
        </p:grpSp>
        <p:grpSp>
          <p:nvGrpSpPr>
            <p:cNvPr id="51" name="Group 29"/>
            <p:cNvGrpSpPr/>
            <p:nvPr/>
          </p:nvGrpSpPr>
          <p:grpSpPr bwMode="auto">
            <a:xfrm>
              <a:off x="5215552" y="3299428"/>
              <a:ext cx="891079" cy="1144530"/>
              <a:chOff x="2086" y="3001"/>
              <a:chExt cx="787" cy="1007"/>
            </a:xfrm>
            <a:grpFill/>
          </p:grpSpPr>
          <p:sp>
            <p:nvSpPr>
              <p:cNvPr id="58" name="Freeform 9"/>
              <p:cNvSpPr/>
              <p:nvPr/>
            </p:nvSpPr>
            <p:spPr bwMode="auto">
              <a:xfrm>
                <a:off x="2086" y="3213"/>
                <a:ext cx="787" cy="795"/>
              </a:xfrm>
              <a:custGeom>
                <a:avLst/>
                <a:gdLst/>
                <a:ahLst/>
                <a:cxnLst>
                  <a:cxn ang="0">
                    <a:pos x="713" y="31"/>
                  </a:cxn>
                  <a:cxn ang="0">
                    <a:pos x="625" y="2"/>
                  </a:cxn>
                  <a:cxn ang="0">
                    <a:pos x="358" y="0"/>
                  </a:cxn>
                  <a:cxn ang="0">
                    <a:pos x="91" y="2"/>
                  </a:cxn>
                  <a:cxn ang="0">
                    <a:pos x="3" y="31"/>
                  </a:cxn>
                  <a:cxn ang="0">
                    <a:pos x="76" y="75"/>
                  </a:cxn>
                  <a:cxn ang="0">
                    <a:pos x="166" y="83"/>
                  </a:cxn>
                  <a:cxn ang="0">
                    <a:pos x="241" y="107"/>
                  </a:cxn>
                  <a:cxn ang="0">
                    <a:pos x="258" y="178"/>
                  </a:cxn>
                  <a:cxn ang="0">
                    <a:pos x="152" y="658"/>
                  </a:cxn>
                  <a:cxn ang="0">
                    <a:pos x="183" y="715"/>
                  </a:cxn>
                  <a:cxn ang="0">
                    <a:pos x="240" y="688"/>
                  </a:cxn>
                  <a:cxn ang="0">
                    <a:pos x="334" y="429"/>
                  </a:cxn>
                  <a:cxn ang="0">
                    <a:pos x="356"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6" h="724">
                    <a:moveTo>
                      <a:pt x="713" y="31"/>
                    </a:moveTo>
                    <a:cubicBezTo>
                      <a:pt x="710" y="0"/>
                      <a:pt x="664" y="2"/>
                      <a:pt x="625" y="2"/>
                    </a:cubicBezTo>
                    <a:cubicBezTo>
                      <a:pt x="591" y="2"/>
                      <a:pt x="410" y="0"/>
                      <a:pt x="358" y="0"/>
                    </a:cubicBezTo>
                    <a:cubicBezTo>
                      <a:pt x="306" y="0"/>
                      <a:pt x="125" y="2"/>
                      <a:pt x="91"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5" y="144"/>
                      <a:pt x="258" y="178"/>
                    </a:cubicBezTo>
                    <a:cubicBezTo>
                      <a:pt x="269" y="308"/>
                      <a:pt x="159" y="633"/>
                      <a:pt x="152" y="658"/>
                    </a:cubicBezTo>
                    <a:cubicBezTo>
                      <a:pt x="146" y="679"/>
                      <a:pt x="150" y="705"/>
                      <a:pt x="183" y="715"/>
                    </a:cubicBezTo>
                    <a:cubicBezTo>
                      <a:pt x="215" y="724"/>
                      <a:pt x="234" y="709"/>
                      <a:pt x="240" y="688"/>
                    </a:cubicBezTo>
                    <a:cubicBezTo>
                      <a:pt x="251" y="650"/>
                      <a:pt x="315" y="478"/>
                      <a:pt x="334" y="429"/>
                    </a:cubicBezTo>
                    <a:cubicBezTo>
                      <a:pt x="342" y="409"/>
                      <a:pt x="348" y="393"/>
                      <a:pt x="356" y="390"/>
                    </a:cubicBezTo>
                    <a:cubicBezTo>
                      <a:pt x="360" y="390"/>
                      <a:pt x="360" y="390"/>
                      <a:pt x="360" y="390"/>
                    </a:cubicBezTo>
                    <a:cubicBezTo>
                      <a:pt x="368" y="393"/>
                      <a:pt x="374" y="409"/>
                      <a:pt x="382" y="429"/>
                    </a:cubicBezTo>
                    <a:cubicBezTo>
                      <a:pt x="401" y="478"/>
                      <a:pt x="465" y="650"/>
                      <a:pt x="476" y="688"/>
                    </a:cubicBezTo>
                    <a:cubicBezTo>
                      <a:pt x="482" y="709"/>
                      <a:pt x="501" y="724"/>
                      <a:pt x="533" y="715"/>
                    </a:cubicBezTo>
                    <a:cubicBezTo>
                      <a:pt x="566" y="705"/>
                      <a:pt x="570" y="679"/>
                      <a:pt x="564" y="658"/>
                    </a:cubicBezTo>
                    <a:cubicBezTo>
                      <a:pt x="556" y="633"/>
                      <a:pt x="447" y="308"/>
                      <a:pt x="458" y="178"/>
                    </a:cubicBezTo>
                    <a:cubicBezTo>
                      <a:pt x="461" y="144"/>
                      <a:pt x="462" y="127"/>
                      <a:pt x="475" y="107"/>
                    </a:cubicBezTo>
                    <a:cubicBezTo>
                      <a:pt x="488" y="87"/>
                      <a:pt x="518" y="86"/>
                      <a:pt x="550" y="83"/>
                    </a:cubicBezTo>
                    <a:cubicBezTo>
                      <a:pt x="580" y="80"/>
                      <a:pt x="590" y="79"/>
                      <a:pt x="640" y="75"/>
                    </a:cubicBezTo>
                    <a:cubicBezTo>
                      <a:pt x="687" y="70"/>
                      <a:pt x="716" y="61"/>
                      <a:pt x="713" y="31"/>
                    </a:cubicBezTo>
                    <a:close/>
                  </a:path>
                </a:pathLst>
              </a:custGeom>
              <a:grpFill/>
              <a:ln w="9525">
                <a:noFill/>
                <a:round/>
              </a:ln>
            </p:spPr>
            <p:txBody>
              <a:bodyPr/>
              <a:lstStyle/>
              <a:p>
                <a:endParaRPr lang="zh-CN" altLang="zh-CN"/>
              </a:p>
            </p:txBody>
          </p:sp>
          <p:sp>
            <p:nvSpPr>
              <p:cNvPr id="59" name="Oval 10"/>
              <p:cNvSpPr>
                <a:spLocks noChangeArrowheads="1"/>
              </p:cNvSpPr>
              <p:nvPr/>
            </p:nvSpPr>
            <p:spPr bwMode="auto">
              <a:xfrm>
                <a:off x="2384" y="3001"/>
                <a:ext cx="189" cy="189"/>
              </a:xfrm>
              <a:prstGeom prst="ellipse">
                <a:avLst/>
              </a:prstGeom>
              <a:grpFill/>
              <a:ln w="9525">
                <a:noFill/>
                <a:round/>
              </a:ln>
            </p:spPr>
            <p:txBody>
              <a:bodyPr/>
              <a:lstStyle/>
              <a:p>
                <a:endParaRPr lang="zh-CN" altLang="zh-CN"/>
              </a:p>
            </p:txBody>
          </p:sp>
        </p:grpSp>
        <p:grpSp>
          <p:nvGrpSpPr>
            <p:cNvPr id="52" name="Group 30"/>
            <p:cNvGrpSpPr/>
            <p:nvPr/>
          </p:nvGrpSpPr>
          <p:grpSpPr bwMode="auto">
            <a:xfrm>
              <a:off x="4355976" y="3299428"/>
              <a:ext cx="883578" cy="1144530"/>
              <a:chOff x="1327" y="3001"/>
              <a:chExt cx="780" cy="1007"/>
            </a:xfrm>
            <a:grpFill/>
          </p:grpSpPr>
          <p:sp>
            <p:nvSpPr>
              <p:cNvPr id="56" name="Freeform 11"/>
              <p:cNvSpPr/>
              <p:nvPr/>
            </p:nvSpPr>
            <p:spPr bwMode="auto">
              <a:xfrm>
                <a:off x="1327" y="3072"/>
                <a:ext cx="780" cy="936"/>
              </a:xfrm>
              <a:custGeom>
                <a:avLst/>
                <a:gdLst/>
                <a:ahLst/>
                <a:cxnLst>
                  <a:cxn ang="0">
                    <a:pos x="706" y="159"/>
                  </a:cxn>
                  <a:cxn ang="0">
                    <a:pos x="618" y="130"/>
                  </a:cxn>
                  <a:cxn ang="0">
                    <a:pos x="348" y="128"/>
                  </a:cxn>
                  <a:cxn ang="0">
                    <a:pos x="258" y="116"/>
                  </a:cxn>
                  <a:cxn ang="0">
                    <a:pos x="107" y="40"/>
                  </a:cxn>
                  <a:cxn ang="0">
                    <a:pos x="16" y="26"/>
                  </a:cxn>
                  <a:cxn ang="0">
                    <a:pos x="61" y="98"/>
                  </a:cxn>
                  <a:cxn ang="0">
                    <a:pos x="123" y="139"/>
                  </a:cxn>
                  <a:cxn ang="0">
                    <a:pos x="225" y="221"/>
                  </a:cxn>
                  <a:cxn ang="0">
                    <a:pos x="243" y="306"/>
                  </a:cxn>
                  <a:cxn ang="0">
                    <a:pos x="138" y="786"/>
                  </a:cxn>
                  <a:cxn ang="0">
                    <a:pos x="168" y="843"/>
                  </a:cxn>
                  <a:cxn ang="0">
                    <a:pos x="225" y="816"/>
                  </a:cxn>
                  <a:cxn ang="0">
                    <a:pos x="319" y="557"/>
                  </a:cxn>
                  <a:cxn ang="0">
                    <a:pos x="343" y="518"/>
                  </a:cxn>
                  <a:cxn ang="0">
                    <a:pos x="354" y="518"/>
                  </a:cxn>
                  <a:cxn ang="0">
                    <a:pos x="375" y="557"/>
                  </a:cxn>
                  <a:cxn ang="0">
                    <a:pos x="469" y="816"/>
                  </a:cxn>
                  <a:cxn ang="0">
                    <a:pos x="527" y="843"/>
                  </a:cxn>
                  <a:cxn ang="0">
                    <a:pos x="557" y="786"/>
                  </a:cxn>
                  <a:cxn ang="0">
                    <a:pos x="451" y="306"/>
                  </a:cxn>
                  <a:cxn ang="0">
                    <a:pos x="468" y="235"/>
                  </a:cxn>
                  <a:cxn ang="0">
                    <a:pos x="543" y="211"/>
                  </a:cxn>
                  <a:cxn ang="0">
                    <a:pos x="633" y="203"/>
                  </a:cxn>
                  <a:cxn ang="0">
                    <a:pos x="706" y="159"/>
                  </a:cxn>
                </a:cxnLst>
                <a:rect l="0" t="0" r="r" b="b"/>
                <a:pathLst>
                  <a:path w="709" h="852">
                    <a:moveTo>
                      <a:pt x="706" y="159"/>
                    </a:moveTo>
                    <a:cubicBezTo>
                      <a:pt x="703" y="128"/>
                      <a:pt x="658" y="130"/>
                      <a:pt x="618" y="130"/>
                    </a:cubicBezTo>
                    <a:cubicBezTo>
                      <a:pt x="583" y="130"/>
                      <a:pt x="397" y="128"/>
                      <a:pt x="348" y="128"/>
                    </a:cubicBezTo>
                    <a:cubicBezTo>
                      <a:pt x="300" y="128"/>
                      <a:pt x="258"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5" y="221"/>
                    </a:cubicBezTo>
                    <a:cubicBezTo>
                      <a:pt x="238" y="241"/>
                      <a:pt x="240" y="272"/>
                      <a:pt x="243" y="306"/>
                    </a:cubicBezTo>
                    <a:cubicBezTo>
                      <a:pt x="255" y="436"/>
                      <a:pt x="145" y="761"/>
                      <a:pt x="138" y="786"/>
                    </a:cubicBezTo>
                    <a:cubicBezTo>
                      <a:pt x="131" y="807"/>
                      <a:pt x="136" y="833"/>
                      <a:pt x="168" y="843"/>
                    </a:cubicBezTo>
                    <a:cubicBezTo>
                      <a:pt x="200" y="852"/>
                      <a:pt x="219" y="837"/>
                      <a:pt x="225" y="816"/>
                    </a:cubicBezTo>
                    <a:cubicBezTo>
                      <a:pt x="237" y="778"/>
                      <a:pt x="300" y="606"/>
                      <a:pt x="319" y="557"/>
                    </a:cubicBezTo>
                    <a:cubicBezTo>
                      <a:pt x="327" y="537"/>
                      <a:pt x="335" y="522"/>
                      <a:pt x="343" y="518"/>
                    </a:cubicBezTo>
                    <a:cubicBezTo>
                      <a:pt x="346" y="517"/>
                      <a:pt x="352" y="518"/>
                      <a:pt x="354" y="518"/>
                    </a:cubicBezTo>
                    <a:cubicBezTo>
                      <a:pt x="361" y="521"/>
                      <a:pt x="367" y="537"/>
                      <a:pt x="375" y="557"/>
                    </a:cubicBezTo>
                    <a:cubicBezTo>
                      <a:pt x="394" y="606"/>
                      <a:pt x="458" y="778"/>
                      <a:pt x="469" y="816"/>
                    </a:cubicBezTo>
                    <a:cubicBezTo>
                      <a:pt x="476" y="837"/>
                      <a:pt x="495" y="852"/>
                      <a:pt x="527" y="843"/>
                    </a:cubicBezTo>
                    <a:cubicBezTo>
                      <a:pt x="559" y="833"/>
                      <a:pt x="563" y="807"/>
                      <a:pt x="557" y="786"/>
                    </a:cubicBezTo>
                    <a:cubicBezTo>
                      <a:pt x="550" y="761"/>
                      <a:pt x="440" y="436"/>
                      <a:pt x="451" y="306"/>
                    </a:cubicBezTo>
                    <a:cubicBezTo>
                      <a:pt x="454" y="272"/>
                      <a:pt x="455" y="255"/>
                      <a:pt x="468" y="235"/>
                    </a:cubicBezTo>
                    <a:cubicBezTo>
                      <a:pt x="481" y="215"/>
                      <a:pt x="511" y="214"/>
                      <a:pt x="543" y="211"/>
                    </a:cubicBezTo>
                    <a:cubicBezTo>
                      <a:pt x="573" y="208"/>
                      <a:pt x="583" y="207"/>
                      <a:pt x="633" y="203"/>
                    </a:cubicBezTo>
                    <a:cubicBezTo>
                      <a:pt x="680" y="198"/>
                      <a:pt x="709" y="189"/>
                      <a:pt x="706" y="159"/>
                    </a:cubicBezTo>
                    <a:close/>
                  </a:path>
                </a:pathLst>
              </a:custGeom>
              <a:grpFill/>
              <a:ln w="9525">
                <a:noFill/>
                <a:round/>
              </a:ln>
            </p:spPr>
            <p:txBody>
              <a:bodyPr/>
              <a:lstStyle/>
              <a:p>
                <a:endParaRPr lang="zh-CN" altLang="zh-CN"/>
              </a:p>
            </p:txBody>
          </p:sp>
          <p:sp>
            <p:nvSpPr>
              <p:cNvPr id="57" name="Oval 12"/>
              <p:cNvSpPr>
                <a:spLocks noChangeArrowheads="1"/>
              </p:cNvSpPr>
              <p:nvPr/>
            </p:nvSpPr>
            <p:spPr bwMode="auto">
              <a:xfrm>
                <a:off x="1617" y="3001"/>
                <a:ext cx="189" cy="189"/>
              </a:xfrm>
              <a:prstGeom prst="ellipse">
                <a:avLst/>
              </a:prstGeom>
              <a:grpFill/>
              <a:ln w="9525">
                <a:noFill/>
                <a:round/>
              </a:ln>
            </p:spPr>
            <p:txBody>
              <a:bodyPr/>
              <a:lstStyle/>
              <a:p>
                <a:endParaRPr lang="zh-CN" altLang="zh-CN"/>
              </a:p>
            </p:txBody>
          </p:sp>
        </p:grpSp>
        <p:grpSp>
          <p:nvGrpSpPr>
            <p:cNvPr id="53" name="Group 28"/>
            <p:cNvGrpSpPr/>
            <p:nvPr/>
          </p:nvGrpSpPr>
          <p:grpSpPr bwMode="auto">
            <a:xfrm>
              <a:off x="6061627" y="3299428"/>
              <a:ext cx="889578" cy="1144530"/>
              <a:chOff x="2833" y="3001"/>
              <a:chExt cx="786" cy="1007"/>
            </a:xfrm>
            <a:grpFill/>
          </p:grpSpPr>
          <p:sp>
            <p:nvSpPr>
              <p:cNvPr id="54" name="Freeform 13"/>
              <p:cNvSpPr/>
              <p:nvPr/>
            </p:nvSpPr>
            <p:spPr bwMode="auto">
              <a:xfrm>
                <a:off x="2833" y="3213"/>
                <a:ext cx="786" cy="795"/>
              </a:xfrm>
              <a:custGeom>
                <a:avLst/>
                <a:gdLst/>
                <a:ahLst/>
                <a:cxnLst>
                  <a:cxn ang="0">
                    <a:pos x="713" y="31"/>
                  </a:cxn>
                  <a:cxn ang="0">
                    <a:pos x="625" y="2"/>
                  </a:cxn>
                  <a:cxn ang="0">
                    <a:pos x="358" y="0"/>
                  </a:cxn>
                  <a:cxn ang="0">
                    <a:pos x="90" y="2"/>
                  </a:cxn>
                  <a:cxn ang="0">
                    <a:pos x="3" y="31"/>
                  </a:cxn>
                  <a:cxn ang="0">
                    <a:pos x="76" y="75"/>
                  </a:cxn>
                  <a:cxn ang="0">
                    <a:pos x="166" y="83"/>
                  </a:cxn>
                  <a:cxn ang="0">
                    <a:pos x="241" y="107"/>
                  </a:cxn>
                  <a:cxn ang="0">
                    <a:pos x="258" y="178"/>
                  </a:cxn>
                  <a:cxn ang="0">
                    <a:pos x="152" y="658"/>
                  </a:cxn>
                  <a:cxn ang="0">
                    <a:pos x="182" y="715"/>
                  </a:cxn>
                  <a:cxn ang="0">
                    <a:pos x="240" y="688"/>
                  </a:cxn>
                  <a:cxn ang="0">
                    <a:pos x="334" y="429"/>
                  </a:cxn>
                  <a:cxn ang="0">
                    <a:pos x="355"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5" h="724">
                    <a:moveTo>
                      <a:pt x="713" y="31"/>
                    </a:moveTo>
                    <a:cubicBezTo>
                      <a:pt x="710" y="0"/>
                      <a:pt x="664" y="2"/>
                      <a:pt x="625" y="2"/>
                    </a:cubicBezTo>
                    <a:cubicBezTo>
                      <a:pt x="590" y="2"/>
                      <a:pt x="410" y="0"/>
                      <a:pt x="358" y="0"/>
                    </a:cubicBezTo>
                    <a:cubicBezTo>
                      <a:pt x="306" y="0"/>
                      <a:pt x="125" y="2"/>
                      <a:pt x="90"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4" y="144"/>
                      <a:pt x="258" y="178"/>
                    </a:cubicBezTo>
                    <a:cubicBezTo>
                      <a:pt x="269" y="308"/>
                      <a:pt x="159" y="633"/>
                      <a:pt x="152" y="658"/>
                    </a:cubicBezTo>
                    <a:cubicBezTo>
                      <a:pt x="146" y="679"/>
                      <a:pt x="150" y="705"/>
                      <a:pt x="182" y="715"/>
                    </a:cubicBezTo>
                    <a:cubicBezTo>
                      <a:pt x="214" y="724"/>
                      <a:pt x="233" y="709"/>
                      <a:pt x="240" y="688"/>
                    </a:cubicBezTo>
                    <a:cubicBezTo>
                      <a:pt x="251" y="650"/>
                      <a:pt x="315" y="478"/>
                      <a:pt x="334" y="429"/>
                    </a:cubicBezTo>
                    <a:cubicBezTo>
                      <a:pt x="342" y="409"/>
                      <a:pt x="348" y="393"/>
                      <a:pt x="355" y="390"/>
                    </a:cubicBezTo>
                    <a:cubicBezTo>
                      <a:pt x="360" y="390"/>
                      <a:pt x="360" y="390"/>
                      <a:pt x="360" y="390"/>
                    </a:cubicBezTo>
                    <a:cubicBezTo>
                      <a:pt x="368" y="393"/>
                      <a:pt x="374" y="409"/>
                      <a:pt x="382" y="429"/>
                    </a:cubicBezTo>
                    <a:cubicBezTo>
                      <a:pt x="401" y="478"/>
                      <a:pt x="464" y="650"/>
                      <a:pt x="476" y="688"/>
                    </a:cubicBezTo>
                    <a:cubicBezTo>
                      <a:pt x="482" y="709"/>
                      <a:pt x="501" y="724"/>
                      <a:pt x="533" y="715"/>
                    </a:cubicBezTo>
                    <a:cubicBezTo>
                      <a:pt x="565" y="705"/>
                      <a:pt x="570" y="679"/>
                      <a:pt x="564" y="658"/>
                    </a:cubicBezTo>
                    <a:cubicBezTo>
                      <a:pt x="556" y="633"/>
                      <a:pt x="446" y="308"/>
                      <a:pt x="458" y="178"/>
                    </a:cubicBezTo>
                    <a:cubicBezTo>
                      <a:pt x="461" y="144"/>
                      <a:pt x="462" y="127"/>
                      <a:pt x="475" y="107"/>
                    </a:cubicBezTo>
                    <a:cubicBezTo>
                      <a:pt x="488" y="87"/>
                      <a:pt x="518" y="86"/>
                      <a:pt x="550" y="83"/>
                    </a:cubicBezTo>
                    <a:cubicBezTo>
                      <a:pt x="580" y="80"/>
                      <a:pt x="590" y="79"/>
                      <a:pt x="640" y="75"/>
                    </a:cubicBezTo>
                    <a:cubicBezTo>
                      <a:pt x="687" y="70"/>
                      <a:pt x="715" y="61"/>
                      <a:pt x="713" y="31"/>
                    </a:cubicBezTo>
                    <a:close/>
                  </a:path>
                </a:pathLst>
              </a:custGeom>
              <a:grpFill/>
              <a:ln w="9525">
                <a:noFill/>
                <a:round/>
              </a:ln>
            </p:spPr>
            <p:txBody>
              <a:bodyPr/>
              <a:lstStyle/>
              <a:p>
                <a:endParaRPr lang="zh-CN" altLang="zh-CN"/>
              </a:p>
            </p:txBody>
          </p:sp>
          <p:sp>
            <p:nvSpPr>
              <p:cNvPr id="55" name="Oval 14"/>
              <p:cNvSpPr>
                <a:spLocks noChangeArrowheads="1"/>
              </p:cNvSpPr>
              <p:nvPr/>
            </p:nvSpPr>
            <p:spPr bwMode="auto">
              <a:xfrm>
                <a:off x="3131" y="3001"/>
                <a:ext cx="188" cy="189"/>
              </a:xfrm>
              <a:prstGeom prst="ellipse">
                <a:avLst/>
              </a:prstGeom>
              <a:grpFill/>
              <a:ln w="9525">
                <a:noFill/>
                <a:round/>
              </a:ln>
            </p:spPr>
            <p:txBody>
              <a:bodyPr/>
              <a:lstStyle/>
              <a:p>
                <a:endParaRPr lang="zh-CN" altLang="zh-CN"/>
              </a:p>
            </p:txBody>
          </p:sp>
        </p:grpSp>
      </p:grpSp>
      <p:grpSp>
        <p:nvGrpSpPr>
          <p:cNvPr id="62" name="组合 61"/>
          <p:cNvGrpSpPr/>
          <p:nvPr/>
        </p:nvGrpSpPr>
        <p:grpSpPr>
          <a:xfrm>
            <a:off x="4861601" y="2550920"/>
            <a:ext cx="2602731" cy="1143031"/>
            <a:chOff x="4789514" y="2406904"/>
            <a:chExt cx="2602731" cy="1143031"/>
          </a:xfrm>
          <a:solidFill>
            <a:srgbClr val="72CD4F"/>
          </a:solidFill>
        </p:grpSpPr>
        <p:grpSp>
          <p:nvGrpSpPr>
            <p:cNvPr id="63" name="Group 34"/>
            <p:cNvGrpSpPr/>
            <p:nvPr/>
          </p:nvGrpSpPr>
          <p:grpSpPr bwMode="auto">
            <a:xfrm>
              <a:off x="6508667" y="2406904"/>
              <a:ext cx="883578" cy="1143031"/>
              <a:chOff x="3228" y="2215"/>
              <a:chExt cx="780" cy="1006"/>
            </a:xfrm>
            <a:grpFill/>
          </p:grpSpPr>
          <p:sp>
            <p:nvSpPr>
              <p:cNvPr id="70" name="Freeform 15"/>
              <p:cNvSpPr/>
              <p:nvPr/>
            </p:nvSpPr>
            <p:spPr bwMode="auto">
              <a:xfrm>
                <a:off x="3228" y="2286"/>
                <a:ext cx="780" cy="935"/>
              </a:xfrm>
              <a:custGeom>
                <a:avLst/>
                <a:gdLst/>
                <a:ahLst/>
                <a:cxnLst>
                  <a:cxn ang="0">
                    <a:pos x="3" y="159"/>
                  </a:cxn>
                  <a:cxn ang="0">
                    <a:pos x="90" y="130"/>
                  </a:cxn>
                  <a:cxn ang="0">
                    <a:pos x="360" y="128"/>
                  </a:cxn>
                  <a:cxn ang="0">
                    <a:pos x="451" y="116"/>
                  </a:cxn>
                  <a:cxn ang="0">
                    <a:pos x="602" y="40"/>
                  </a:cxn>
                  <a:cxn ang="0">
                    <a:pos x="692" y="26"/>
                  </a:cxn>
                  <a:cxn ang="0">
                    <a:pos x="648" y="98"/>
                  </a:cxn>
                  <a:cxn ang="0">
                    <a:pos x="586" y="139"/>
                  </a:cxn>
                  <a:cxn ang="0">
                    <a:pos x="483" y="221"/>
                  </a:cxn>
                  <a:cxn ang="0">
                    <a:pos x="465" y="306"/>
                  </a:cxn>
                  <a:cxn ang="0">
                    <a:pos x="571" y="785"/>
                  </a:cxn>
                  <a:cxn ang="0">
                    <a:pos x="541" y="842"/>
                  </a:cxn>
                  <a:cxn ang="0">
                    <a:pos x="483" y="816"/>
                  </a:cxn>
                  <a:cxn ang="0">
                    <a:pos x="389" y="557"/>
                  </a:cxn>
                  <a:cxn ang="0">
                    <a:pos x="366" y="518"/>
                  </a:cxn>
                  <a:cxn ang="0">
                    <a:pos x="355" y="518"/>
                  </a:cxn>
                  <a:cxn ang="0">
                    <a:pos x="333" y="557"/>
                  </a:cxn>
                  <a:cxn ang="0">
                    <a:pos x="239" y="816"/>
                  </a:cxn>
                  <a:cxn ang="0">
                    <a:pos x="182" y="842"/>
                  </a:cxn>
                  <a:cxn ang="0">
                    <a:pos x="151" y="785"/>
                  </a:cxn>
                  <a:cxn ang="0">
                    <a:pos x="257" y="306"/>
                  </a:cxn>
                  <a:cxn ang="0">
                    <a:pos x="241" y="235"/>
                  </a:cxn>
                  <a:cxn ang="0">
                    <a:pos x="165" y="211"/>
                  </a:cxn>
                  <a:cxn ang="0">
                    <a:pos x="75" y="202"/>
                  </a:cxn>
                  <a:cxn ang="0">
                    <a:pos x="3" y="159"/>
                  </a:cxn>
                </a:cxnLst>
                <a:rect l="0" t="0" r="r" b="b"/>
                <a:pathLst>
                  <a:path w="709" h="852">
                    <a:moveTo>
                      <a:pt x="3" y="159"/>
                    </a:moveTo>
                    <a:cubicBezTo>
                      <a:pt x="6" y="128"/>
                      <a:pt x="51" y="130"/>
                      <a:pt x="90" y="130"/>
                    </a:cubicBezTo>
                    <a:cubicBezTo>
                      <a:pt x="125" y="130"/>
                      <a:pt x="312" y="128"/>
                      <a:pt x="360" y="128"/>
                    </a:cubicBezTo>
                    <a:cubicBezTo>
                      <a:pt x="408" y="128"/>
                      <a:pt x="450" y="116"/>
                      <a:pt x="451" y="116"/>
                    </a:cubicBezTo>
                    <a:cubicBezTo>
                      <a:pt x="478" y="111"/>
                      <a:pt x="569" y="57"/>
                      <a:pt x="602" y="40"/>
                    </a:cubicBezTo>
                    <a:cubicBezTo>
                      <a:pt x="637" y="23"/>
                      <a:pt x="676" y="0"/>
                      <a:pt x="692" y="26"/>
                    </a:cubicBezTo>
                    <a:cubicBezTo>
                      <a:pt x="709" y="52"/>
                      <a:pt x="687" y="73"/>
                      <a:pt x="648" y="98"/>
                    </a:cubicBezTo>
                    <a:cubicBezTo>
                      <a:pt x="605" y="125"/>
                      <a:pt x="611" y="123"/>
                      <a:pt x="586" y="139"/>
                    </a:cubicBezTo>
                    <a:cubicBezTo>
                      <a:pt x="558" y="156"/>
                      <a:pt x="496" y="200"/>
                      <a:pt x="483" y="221"/>
                    </a:cubicBezTo>
                    <a:cubicBezTo>
                      <a:pt x="470" y="241"/>
                      <a:pt x="468" y="272"/>
                      <a:pt x="465" y="306"/>
                    </a:cubicBezTo>
                    <a:cubicBezTo>
                      <a:pt x="454" y="436"/>
                      <a:pt x="564" y="760"/>
                      <a:pt x="571" y="785"/>
                    </a:cubicBezTo>
                    <a:cubicBezTo>
                      <a:pt x="577" y="807"/>
                      <a:pt x="573" y="833"/>
                      <a:pt x="541" y="842"/>
                    </a:cubicBezTo>
                    <a:cubicBezTo>
                      <a:pt x="508" y="852"/>
                      <a:pt x="489" y="837"/>
                      <a:pt x="483" y="816"/>
                    </a:cubicBezTo>
                    <a:cubicBezTo>
                      <a:pt x="472" y="777"/>
                      <a:pt x="408" y="606"/>
                      <a:pt x="389" y="557"/>
                    </a:cubicBezTo>
                    <a:cubicBezTo>
                      <a:pt x="381" y="537"/>
                      <a:pt x="373" y="522"/>
                      <a:pt x="366" y="518"/>
                    </a:cubicBezTo>
                    <a:cubicBezTo>
                      <a:pt x="363" y="517"/>
                      <a:pt x="357" y="517"/>
                      <a:pt x="355" y="518"/>
                    </a:cubicBezTo>
                    <a:cubicBezTo>
                      <a:pt x="347" y="521"/>
                      <a:pt x="341" y="537"/>
                      <a:pt x="333" y="557"/>
                    </a:cubicBezTo>
                    <a:cubicBezTo>
                      <a:pt x="314" y="606"/>
                      <a:pt x="251" y="777"/>
                      <a:pt x="239" y="816"/>
                    </a:cubicBezTo>
                    <a:cubicBezTo>
                      <a:pt x="233" y="837"/>
                      <a:pt x="214" y="852"/>
                      <a:pt x="182" y="842"/>
                    </a:cubicBezTo>
                    <a:cubicBezTo>
                      <a:pt x="150" y="833"/>
                      <a:pt x="145" y="807"/>
                      <a:pt x="151" y="785"/>
                    </a:cubicBezTo>
                    <a:cubicBezTo>
                      <a:pt x="159" y="760"/>
                      <a:pt x="269" y="436"/>
                      <a:pt x="257" y="306"/>
                    </a:cubicBezTo>
                    <a:cubicBezTo>
                      <a:pt x="254" y="272"/>
                      <a:pt x="254" y="255"/>
                      <a:pt x="241" y="235"/>
                    </a:cubicBezTo>
                    <a:cubicBezTo>
                      <a:pt x="227" y="214"/>
                      <a:pt x="197" y="214"/>
                      <a:pt x="165" y="211"/>
                    </a:cubicBezTo>
                    <a:cubicBezTo>
                      <a:pt x="136" y="208"/>
                      <a:pt x="125" y="207"/>
                      <a:pt x="75" y="202"/>
                    </a:cubicBezTo>
                    <a:cubicBezTo>
                      <a:pt x="29" y="198"/>
                      <a:pt x="0" y="189"/>
                      <a:pt x="3" y="159"/>
                    </a:cubicBezTo>
                    <a:close/>
                  </a:path>
                </a:pathLst>
              </a:custGeom>
              <a:grpFill/>
              <a:ln w="9525">
                <a:noFill/>
                <a:round/>
              </a:ln>
            </p:spPr>
            <p:txBody>
              <a:bodyPr/>
              <a:lstStyle/>
              <a:p>
                <a:endParaRPr lang="zh-CN" altLang="zh-CN"/>
              </a:p>
            </p:txBody>
          </p:sp>
          <p:sp>
            <p:nvSpPr>
              <p:cNvPr id="71" name="Oval 16"/>
              <p:cNvSpPr>
                <a:spLocks noChangeArrowheads="1"/>
              </p:cNvSpPr>
              <p:nvPr/>
            </p:nvSpPr>
            <p:spPr bwMode="auto">
              <a:xfrm>
                <a:off x="3527" y="2215"/>
                <a:ext cx="189" cy="187"/>
              </a:xfrm>
              <a:prstGeom prst="ellipse">
                <a:avLst/>
              </a:prstGeom>
              <a:grpFill/>
              <a:ln w="9525">
                <a:noFill/>
                <a:round/>
              </a:ln>
            </p:spPr>
            <p:txBody>
              <a:bodyPr/>
              <a:lstStyle/>
              <a:p>
                <a:endParaRPr lang="zh-CN" altLang="zh-CN"/>
              </a:p>
            </p:txBody>
          </p:sp>
        </p:grpSp>
        <p:grpSp>
          <p:nvGrpSpPr>
            <p:cNvPr id="64" name="Group 33"/>
            <p:cNvGrpSpPr/>
            <p:nvPr/>
          </p:nvGrpSpPr>
          <p:grpSpPr bwMode="auto">
            <a:xfrm>
              <a:off x="5647590" y="2406904"/>
              <a:ext cx="892578" cy="1143031"/>
              <a:chOff x="2468" y="2215"/>
              <a:chExt cx="788" cy="1006"/>
            </a:xfrm>
            <a:grpFill/>
          </p:grpSpPr>
          <p:sp>
            <p:nvSpPr>
              <p:cNvPr id="68" name="Freeform 17"/>
              <p:cNvSpPr/>
              <p:nvPr/>
            </p:nvSpPr>
            <p:spPr bwMode="auto">
              <a:xfrm>
                <a:off x="2468" y="2426"/>
                <a:ext cx="788" cy="795"/>
              </a:xfrm>
              <a:custGeom>
                <a:avLst/>
                <a:gdLst/>
                <a:ahLst/>
                <a:cxnLst>
                  <a:cxn ang="0">
                    <a:pos x="713" y="31"/>
                  </a:cxn>
                  <a:cxn ang="0">
                    <a:pos x="625" y="2"/>
                  </a:cxn>
                  <a:cxn ang="0">
                    <a:pos x="358" y="0"/>
                  </a:cxn>
                  <a:cxn ang="0">
                    <a:pos x="91" y="2"/>
                  </a:cxn>
                  <a:cxn ang="0">
                    <a:pos x="3" y="31"/>
                  </a:cxn>
                  <a:cxn ang="0">
                    <a:pos x="76" y="74"/>
                  </a:cxn>
                  <a:cxn ang="0">
                    <a:pos x="166" y="83"/>
                  </a:cxn>
                  <a:cxn ang="0">
                    <a:pos x="241" y="107"/>
                  </a:cxn>
                  <a:cxn ang="0">
                    <a:pos x="258" y="178"/>
                  </a:cxn>
                  <a:cxn ang="0">
                    <a:pos x="152" y="657"/>
                  </a:cxn>
                  <a:cxn ang="0">
                    <a:pos x="183" y="714"/>
                  </a:cxn>
                  <a:cxn ang="0">
                    <a:pos x="240" y="688"/>
                  </a:cxn>
                  <a:cxn ang="0">
                    <a:pos x="334" y="429"/>
                  </a:cxn>
                  <a:cxn ang="0">
                    <a:pos x="356" y="390"/>
                  </a:cxn>
                  <a:cxn ang="0">
                    <a:pos x="360" y="390"/>
                  </a:cxn>
                  <a:cxn ang="0">
                    <a:pos x="382" y="429"/>
                  </a:cxn>
                  <a:cxn ang="0">
                    <a:pos x="476" y="688"/>
                  </a:cxn>
                  <a:cxn ang="0">
                    <a:pos x="533" y="714"/>
                  </a:cxn>
                  <a:cxn ang="0">
                    <a:pos x="564" y="657"/>
                  </a:cxn>
                  <a:cxn ang="0">
                    <a:pos x="458" y="178"/>
                  </a:cxn>
                  <a:cxn ang="0">
                    <a:pos x="475" y="107"/>
                  </a:cxn>
                  <a:cxn ang="0">
                    <a:pos x="550" y="83"/>
                  </a:cxn>
                  <a:cxn ang="0">
                    <a:pos x="640" y="74"/>
                  </a:cxn>
                  <a:cxn ang="0">
                    <a:pos x="713" y="31"/>
                  </a:cxn>
                </a:cxnLst>
                <a:rect l="0" t="0" r="r" b="b"/>
                <a:pathLst>
                  <a:path w="716" h="724">
                    <a:moveTo>
                      <a:pt x="713" y="31"/>
                    </a:moveTo>
                    <a:cubicBezTo>
                      <a:pt x="710" y="0"/>
                      <a:pt x="665" y="2"/>
                      <a:pt x="625" y="2"/>
                    </a:cubicBezTo>
                    <a:cubicBezTo>
                      <a:pt x="591" y="2"/>
                      <a:pt x="410" y="0"/>
                      <a:pt x="358" y="0"/>
                    </a:cubicBezTo>
                    <a:cubicBezTo>
                      <a:pt x="306" y="0"/>
                      <a:pt x="125" y="2"/>
                      <a:pt x="91" y="2"/>
                    </a:cubicBezTo>
                    <a:cubicBezTo>
                      <a:pt x="52" y="2"/>
                      <a:pt x="6" y="0"/>
                      <a:pt x="3" y="31"/>
                    </a:cubicBezTo>
                    <a:cubicBezTo>
                      <a:pt x="0" y="61"/>
                      <a:pt x="29" y="70"/>
                      <a:pt x="76" y="74"/>
                    </a:cubicBezTo>
                    <a:cubicBezTo>
                      <a:pt x="126" y="79"/>
                      <a:pt x="136" y="80"/>
                      <a:pt x="166" y="83"/>
                    </a:cubicBezTo>
                    <a:cubicBezTo>
                      <a:pt x="198" y="86"/>
                      <a:pt x="228" y="86"/>
                      <a:pt x="241" y="107"/>
                    </a:cubicBezTo>
                    <a:cubicBezTo>
                      <a:pt x="254" y="127"/>
                      <a:pt x="255" y="144"/>
                      <a:pt x="258" y="178"/>
                    </a:cubicBezTo>
                    <a:cubicBezTo>
                      <a:pt x="269" y="308"/>
                      <a:pt x="160" y="632"/>
                      <a:pt x="152" y="657"/>
                    </a:cubicBezTo>
                    <a:cubicBezTo>
                      <a:pt x="146" y="679"/>
                      <a:pt x="150" y="705"/>
                      <a:pt x="183" y="714"/>
                    </a:cubicBezTo>
                    <a:cubicBezTo>
                      <a:pt x="215" y="724"/>
                      <a:pt x="234" y="709"/>
                      <a:pt x="240" y="688"/>
                    </a:cubicBezTo>
                    <a:cubicBezTo>
                      <a:pt x="251" y="649"/>
                      <a:pt x="315" y="478"/>
                      <a:pt x="334" y="429"/>
                    </a:cubicBezTo>
                    <a:cubicBezTo>
                      <a:pt x="342" y="409"/>
                      <a:pt x="348" y="393"/>
                      <a:pt x="356" y="390"/>
                    </a:cubicBezTo>
                    <a:cubicBezTo>
                      <a:pt x="360" y="390"/>
                      <a:pt x="360" y="390"/>
                      <a:pt x="360" y="390"/>
                    </a:cubicBezTo>
                    <a:cubicBezTo>
                      <a:pt x="368" y="393"/>
                      <a:pt x="374" y="409"/>
                      <a:pt x="382" y="429"/>
                    </a:cubicBezTo>
                    <a:cubicBezTo>
                      <a:pt x="401" y="478"/>
                      <a:pt x="465" y="649"/>
                      <a:pt x="476" y="688"/>
                    </a:cubicBezTo>
                    <a:cubicBezTo>
                      <a:pt x="482" y="709"/>
                      <a:pt x="501" y="724"/>
                      <a:pt x="533" y="714"/>
                    </a:cubicBezTo>
                    <a:cubicBezTo>
                      <a:pt x="566" y="705"/>
                      <a:pt x="570" y="679"/>
                      <a:pt x="564" y="657"/>
                    </a:cubicBezTo>
                    <a:cubicBezTo>
                      <a:pt x="557" y="632"/>
                      <a:pt x="447" y="308"/>
                      <a:pt x="458" y="178"/>
                    </a:cubicBezTo>
                    <a:cubicBezTo>
                      <a:pt x="461" y="144"/>
                      <a:pt x="462" y="127"/>
                      <a:pt x="475" y="107"/>
                    </a:cubicBezTo>
                    <a:cubicBezTo>
                      <a:pt x="488" y="86"/>
                      <a:pt x="518" y="86"/>
                      <a:pt x="550" y="83"/>
                    </a:cubicBezTo>
                    <a:cubicBezTo>
                      <a:pt x="580" y="80"/>
                      <a:pt x="590" y="79"/>
                      <a:pt x="640" y="74"/>
                    </a:cubicBezTo>
                    <a:cubicBezTo>
                      <a:pt x="687" y="70"/>
                      <a:pt x="716" y="61"/>
                      <a:pt x="713" y="31"/>
                    </a:cubicBezTo>
                    <a:close/>
                  </a:path>
                </a:pathLst>
              </a:custGeom>
              <a:grpFill/>
              <a:ln w="9525">
                <a:noFill/>
                <a:round/>
              </a:ln>
            </p:spPr>
            <p:txBody>
              <a:bodyPr/>
              <a:lstStyle/>
              <a:p>
                <a:endParaRPr lang="zh-CN" altLang="zh-CN"/>
              </a:p>
            </p:txBody>
          </p:sp>
          <p:sp>
            <p:nvSpPr>
              <p:cNvPr id="69" name="Oval 18"/>
              <p:cNvSpPr>
                <a:spLocks noChangeArrowheads="1"/>
              </p:cNvSpPr>
              <p:nvPr/>
            </p:nvSpPr>
            <p:spPr bwMode="auto">
              <a:xfrm>
                <a:off x="2766" y="2215"/>
                <a:ext cx="189" cy="187"/>
              </a:xfrm>
              <a:prstGeom prst="ellipse">
                <a:avLst/>
              </a:prstGeom>
              <a:grpFill/>
              <a:ln w="9525">
                <a:noFill/>
                <a:round/>
              </a:ln>
            </p:spPr>
            <p:txBody>
              <a:bodyPr/>
              <a:lstStyle/>
              <a:p>
                <a:endParaRPr lang="zh-CN" altLang="zh-CN"/>
              </a:p>
            </p:txBody>
          </p:sp>
        </p:grpSp>
        <p:grpSp>
          <p:nvGrpSpPr>
            <p:cNvPr id="65" name="Group 32"/>
            <p:cNvGrpSpPr/>
            <p:nvPr/>
          </p:nvGrpSpPr>
          <p:grpSpPr bwMode="auto">
            <a:xfrm>
              <a:off x="4789514" y="2406904"/>
              <a:ext cx="882078" cy="1143031"/>
              <a:chOff x="1710" y="2215"/>
              <a:chExt cx="779" cy="1006"/>
            </a:xfrm>
            <a:grpFill/>
          </p:grpSpPr>
          <p:sp>
            <p:nvSpPr>
              <p:cNvPr id="66" name="Freeform 19"/>
              <p:cNvSpPr/>
              <p:nvPr/>
            </p:nvSpPr>
            <p:spPr bwMode="auto">
              <a:xfrm>
                <a:off x="1710" y="2286"/>
                <a:ext cx="779" cy="935"/>
              </a:xfrm>
              <a:custGeom>
                <a:avLst/>
                <a:gdLst/>
                <a:ahLst/>
                <a:cxnLst>
                  <a:cxn ang="0">
                    <a:pos x="706" y="159"/>
                  </a:cxn>
                  <a:cxn ang="0">
                    <a:pos x="619" y="130"/>
                  </a:cxn>
                  <a:cxn ang="0">
                    <a:pos x="348" y="128"/>
                  </a:cxn>
                  <a:cxn ang="0">
                    <a:pos x="258" y="116"/>
                  </a:cxn>
                  <a:cxn ang="0">
                    <a:pos x="107" y="40"/>
                  </a:cxn>
                  <a:cxn ang="0">
                    <a:pos x="16" y="26"/>
                  </a:cxn>
                  <a:cxn ang="0">
                    <a:pos x="61" y="98"/>
                  </a:cxn>
                  <a:cxn ang="0">
                    <a:pos x="123" y="139"/>
                  </a:cxn>
                  <a:cxn ang="0">
                    <a:pos x="226" y="221"/>
                  </a:cxn>
                  <a:cxn ang="0">
                    <a:pos x="243" y="306"/>
                  </a:cxn>
                  <a:cxn ang="0">
                    <a:pos x="138" y="785"/>
                  </a:cxn>
                  <a:cxn ang="0">
                    <a:pos x="168" y="842"/>
                  </a:cxn>
                  <a:cxn ang="0">
                    <a:pos x="225" y="816"/>
                  </a:cxn>
                  <a:cxn ang="0">
                    <a:pos x="320" y="557"/>
                  </a:cxn>
                  <a:cxn ang="0">
                    <a:pos x="343" y="518"/>
                  </a:cxn>
                  <a:cxn ang="0">
                    <a:pos x="354" y="518"/>
                  </a:cxn>
                  <a:cxn ang="0">
                    <a:pos x="375" y="557"/>
                  </a:cxn>
                  <a:cxn ang="0">
                    <a:pos x="469" y="816"/>
                  </a:cxn>
                  <a:cxn ang="0">
                    <a:pos x="527" y="842"/>
                  </a:cxn>
                  <a:cxn ang="0">
                    <a:pos x="557" y="785"/>
                  </a:cxn>
                  <a:cxn ang="0">
                    <a:pos x="451" y="306"/>
                  </a:cxn>
                  <a:cxn ang="0">
                    <a:pos x="468" y="235"/>
                  </a:cxn>
                  <a:cxn ang="0">
                    <a:pos x="543" y="211"/>
                  </a:cxn>
                  <a:cxn ang="0">
                    <a:pos x="633" y="202"/>
                  </a:cxn>
                  <a:cxn ang="0">
                    <a:pos x="706" y="159"/>
                  </a:cxn>
                </a:cxnLst>
                <a:rect l="0" t="0" r="r" b="b"/>
                <a:pathLst>
                  <a:path w="709" h="852">
                    <a:moveTo>
                      <a:pt x="706" y="159"/>
                    </a:moveTo>
                    <a:cubicBezTo>
                      <a:pt x="703" y="128"/>
                      <a:pt x="658" y="130"/>
                      <a:pt x="619" y="130"/>
                    </a:cubicBezTo>
                    <a:cubicBezTo>
                      <a:pt x="583" y="130"/>
                      <a:pt x="397" y="128"/>
                      <a:pt x="348" y="128"/>
                    </a:cubicBezTo>
                    <a:cubicBezTo>
                      <a:pt x="300" y="128"/>
                      <a:pt x="259"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6" y="221"/>
                    </a:cubicBezTo>
                    <a:cubicBezTo>
                      <a:pt x="238" y="241"/>
                      <a:pt x="240" y="272"/>
                      <a:pt x="243" y="306"/>
                    </a:cubicBezTo>
                    <a:cubicBezTo>
                      <a:pt x="255" y="436"/>
                      <a:pt x="145" y="760"/>
                      <a:pt x="138" y="785"/>
                    </a:cubicBezTo>
                    <a:cubicBezTo>
                      <a:pt x="131" y="807"/>
                      <a:pt x="136" y="833"/>
                      <a:pt x="168" y="842"/>
                    </a:cubicBezTo>
                    <a:cubicBezTo>
                      <a:pt x="200" y="852"/>
                      <a:pt x="219" y="837"/>
                      <a:pt x="225" y="816"/>
                    </a:cubicBezTo>
                    <a:cubicBezTo>
                      <a:pt x="237" y="777"/>
                      <a:pt x="301" y="606"/>
                      <a:pt x="320" y="557"/>
                    </a:cubicBezTo>
                    <a:cubicBezTo>
                      <a:pt x="327" y="537"/>
                      <a:pt x="335" y="522"/>
                      <a:pt x="343" y="518"/>
                    </a:cubicBezTo>
                    <a:cubicBezTo>
                      <a:pt x="346" y="517"/>
                      <a:pt x="352" y="517"/>
                      <a:pt x="354" y="518"/>
                    </a:cubicBezTo>
                    <a:cubicBezTo>
                      <a:pt x="361" y="521"/>
                      <a:pt x="367" y="537"/>
                      <a:pt x="375" y="557"/>
                    </a:cubicBezTo>
                    <a:cubicBezTo>
                      <a:pt x="394" y="606"/>
                      <a:pt x="458" y="777"/>
                      <a:pt x="469" y="816"/>
                    </a:cubicBezTo>
                    <a:cubicBezTo>
                      <a:pt x="476" y="837"/>
                      <a:pt x="495" y="852"/>
                      <a:pt x="527" y="842"/>
                    </a:cubicBezTo>
                    <a:cubicBezTo>
                      <a:pt x="559" y="833"/>
                      <a:pt x="563" y="807"/>
                      <a:pt x="557" y="785"/>
                    </a:cubicBezTo>
                    <a:cubicBezTo>
                      <a:pt x="550" y="760"/>
                      <a:pt x="440" y="436"/>
                      <a:pt x="451" y="306"/>
                    </a:cubicBezTo>
                    <a:cubicBezTo>
                      <a:pt x="455" y="272"/>
                      <a:pt x="455" y="255"/>
                      <a:pt x="468" y="235"/>
                    </a:cubicBezTo>
                    <a:cubicBezTo>
                      <a:pt x="481" y="214"/>
                      <a:pt x="511" y="214"/>
                      <a:pt x="543" y="211"/>
                    </a:cubicBezTo>
                    <a:cubicBezTo>
                      <a:pt x="573" y="208"/>
                      <a:pt x="583" y="207"/>
                      <a:pt x="633" y="202"/>
                    </a:cubicBezTo>
                    <a:cubicBezTo>
                      <a:pt x="680" y="198"/>
                      <a:pt x="709" y="189"/>
                      <a:pt x="706" y="159"/>
                    </a:cubicBezTo>
                    <a:close/>
                  </a:path>
                </a:pathLst>
              </a:custGeom>
              <a:grpFill/>
              <a:ln w="9525">
                <a:noFill/>
                <a:round/>
              </a:ln>
            </p:spPr>
            <p:txBody>
              <a:bodyPr/>
              <a:lstStyle/>
              <a:p>
                <a:endParaRPr lang="zh-CN" altLang="zh-CN"/>
              </a:p>
            </p:txBody>
          </p:sp>
          <p:sp>
            <p:nvSpPr>
              <p:cNvPr id="67" name="Oval 20"/>
              <p:cNvSpPr>
                <a:spLocks noChangeArrowheads="1"/>
              </p:cNvSpPr>
              <p:nvPr/>
            </p:nvSpPr>
            <p:spPr bwMode="auto">
              <a:xfrm>
                <a:off x="2001" y="2215"/>
                <a:ext cx="188" cy="187"/>
              </a:xfrm>
              <a:prstGeom prst="ellipse">
                <a:avLst/>
              </a:prstGeom>
              <a:grpFill/>
              <a:ln w="9525">
                <a:noFill/>
                <a:round/>
              </a:ln>
            </p:spPr>
            <p:txBody>
              <a:bodyPr/>
              <a:lstStyle/>
              <a:p>
                <a:endParaRPr lang="zh-CN" altLang="zh-CN"/>
              </a:p>
            </p:txBody>
          </p:sp>
        </p:grpSp>
      </p:grpSp>
      <p:grpSp>
        <p:nvGrpSpPr>
          <p:cNvPr id="72" name="组合 71"/>
          <p:cNvGrpSpPr/>
          <p:nvPr/>
        </p:nvGrpSpPr>
        <p:grpSpPr>
          <a:xfrm>
            <a:off x="5299640" y="1655396"/>
            <a:ext cx="1734153" cy="1144530"/>
            <a:chOff x="5227553" y="1511380"/>
            <a:chExt cx="1734153" cy="1144530"/>
          </a:xfrm>
        </p:grpSpPr>
        <p:grpSp>
          <p:nvGrpSpPr>
            <p:cNvPr id="73" name="Group 35"/>
            <p:cNvGrpSpPr/>
            <p:nvPr/>
          </p:nvGrpSpPr>
          <p:grpSpPr bwMode="auto">
            <a:xfrm>
              <a:off x="6079628" y="1511380"/>
              <a:ext cx="882078" cy="1144530"/>
              <a:chOff x="2849" y="1428"/>
              <a:chExt cx="779" cy="1007"/>
            </a:xfrm>
            <a:solidFill>
              <a:schemeClr val="accent2"/>
            </a:solidFill>
          </p:grpSpPr>
          <p:sp>
            <p:nvSpPr>
              <p:cNvPr id="77" name="Freeform 21"/>
              <p:cNvSpPr/>
              <p:nvPr/>
            </p:nvSpPr>
            <p:spPr bwMode="auto">
              <a:xfrm>
                <a:off x="2849" y="1501"/>
                <a:ext cx="779" cy="934"/>
              </a:xfrm>
              <a:custGeom>
                <a:avLst/>
                <a:gdLst/>
                <a:ahLst/>
                <a:cxnLst>
                  <a:cxn ang="0">
                    <a:pos x="3" y="158"/>
                  </a:cxn>
                  <a:cxn ang="0">
                    <a:pos x="91" y="130"/>
                  </a:cxn>
                  <a:cxn ang="0">
                    <a:pos x="361" y="128"/>
                  </a:cxn>
                  <a:cxn ang="0">
                    <a:pos x="451" y="116"/>
                  </a:cxn>
                  <a:cxn ang="0">
                    <a:pos x="602" y="40"/>
                  </a:cxn>
                  <a:cxn ang="0">
                    <a:pos x="693" y="26"/>
                  </a:cxn>
                  <a:cxn ang="0">
                    <a:pos x="648" y="98"/>
                  </a:cxn>
                  <a:cxn ang="0">
                    <a:pos x="586" y="139"/>
                  </a:cxn>
                  <a:cxn ang="0">
                    <a:pos x="484" y="221"/>
                  </a:cxn>
                  <a:cxn ang="0">
                    <a:pos x="466" y="306"/>
                  </a:cxn>
                  <a:cxn ang="0">
                    <a:pos x="572" y="785"/>
                  </a:cxn>
                  <a:cxn ang="0">
                    <a:pos x="541" y="842"/>
                  </a:cxn>
                  <a:cxn ang="0">
                    <a:pos x="484" y="816"/>
                  </a:cxn>
                  <a:cxn ang="0">
                    <a:pos x="390" y="556"/>
                  </a:cxn>
                  <a:cxn ang="0">
                    <a:pos x="366" y="518"/>
                  </a:cxn>
                  <a:cxn ang="0">
                    <a:pos x="356" y="518"/>
                  </a:cxn>
                  <a:cxn ang="0">
                    <a:pos x="334" y="556"/>
                  </a:cxn>
                  <a:cxn ang="0">
                    <a:pos x="240" y="816"/>
                  </a:cxn>
                  <a:cxn ang="0">
                    <a:pos x="183" y="842"/>
                  </a:cxn>
                  <a:cxn ang="0">
                    <a:pos x="152" y="785"/>
                  </a:cxn>
                  <a:cxn ang="0">
                    <a:pos x="258" y="306"/>
                  </a:cxn>
                  <a:cxn ang="0">
                    <a:pos x="241" y="235"/>
                  </a:cxn>
                  <a:cxn ang="0">
                    <a:pos x="166" y="211"/>
                  </a:cxn>
                  <a:cxn ang="0">
                    <a:pos x="76" y="202"/>
                  </a:cxn>
                  <a:cxn ang="0">
                    <a:pos x="3" y="158"/>
                  </a:cxn>
                </a:cxnLst>
                <a:rect l="0" t="0" r="r" b="b"/>
                <a:pathLst>
                  <a:path w="709" h="852">
                    <a:moveTo>
                      <a:pt x="3" y="158"/>
                    </a:moveTo>
                    <a:cubicBezTo>
                      <a:pt x="6" y="128"/>
                      <a:pt x="52" y="130"/>
                      <a:pt x="91" y="130"/>
                    </a:cubicBezTo>
                    <a:cubicBezTo>
                      <a:pt x="126" y="130"/>
                      <a:pt x="312" y="128"/>
                      <a:pt x="361" y="128"/>
                    </a:cubicBezTo>
                    <a:cubicBezTo>
                      <a:pt x="409" y="128"/>
                      <a:pt x="451" y="116"/>
                      <a:pt x="451" y="116"/>
                    </a:cubicBezTo>
                    <a:cubicBezTo>
                      <a:pt x="479" y="111"/>
                      <a:pt x="569" y="57"/>
                      <a:pt x="602" y="40"/>
                    </a:cubicBezTo>
                    <a:cubicBezTo>
                      <a:pt x="637" y="22"/>
                      <a:pt x="677" y="0"/>
                      <a:pt x="693" y="26"/>
                    </a:cubicBezTo>
                    <a:cubicBezTo>
                      <a:pt x="709" y="51"/>
                      <a:pt x="688" y="73"/>
                      <a:pt x="648" y="98"/>
                    </a:cubicBezTo>
                    <a:cubicBezTo>
                      <a:pt x="606" y="125"/>
                      <a:pt x="611" y="123"/>
                      <a:pt x="586" y="139"/>
                    </a:cubicBezTo>
                    <a:cubicBezTo>
                      <a:pt x="559" y="156"/>
                      <a:pt x="497" y="200"/>
                      <a:pt x="484" y="221"/>
                    </a:cubicBezTo>
                    <a:cubicBezTo>
                      <a:pt x="471" y="241"/>
                      <a:pt x="469" y="272"/>
                      <a:pt x="466" y="306"/>
                    </a:cubicBezTo>
                    <a:cubicBezTo>
                      <a:pt x="454" y="436"/>
                      <a:pt x="564" y="760"/>
                      <a:pt x="572" y="785"/>
                    </a:cubicBezTo>
                    <a:cubicBezTo>
                      <a:pt x="578" y="807"/>
                      <a:pt x="573" y="833"/>
                      <a:pt x="541" y="842"/>
                    </a:cubicBezTo>
                    <a:cubicBezTo>
                      <a:pt x="509" y="852"/>
                      <a:pt x="490" y="837"/>
                      <a:pt x="484" y="816"/>
                    </a:cubicBezTo>
                    <a:cubicBezTo>
                      <a:pt x="472" y="777"/>
                      <a:pt x="409" y="606"/>
                      <a:pt x="390" y="556"/>
                    </a:cubicBezTo>
                    <a:cubicBezTo>
                      <a:pt x="382" y="536"/>
                      <a:pt x="374" y="521"/>
                      <a:pt x="366" y="518"/>
                    </a:cubicBezTo>
                    <a:cubicBezTo>
                      <a:pt x="363" y="517"/>
                      <a:pt x="358" y="517"/>
                      <a:pt x="356" y="518"/>
                    </a:cubicBezTo>
                    <a:cubicBezTo>
                      <a:pt x="348" y="521"/>
                      <a:pt x="342" y="536"/>
                      <a:pt x="334" y="556"/>
                    </a:cubicBezTo>
                    <a:cubicBezTo>
                      <a:pt x="315" y="606"/>
                      <a:pt x="251" y="777"/>
                      <a:pt x="240" y="816"/>
                    </a:cubicBezTo>
                    <a:cubicBezTo>
                      <a:pt x="234" y="837"/>
                      <a:pt x="215" y="852"/>
                      <a:pt x="183" y="842"/>
                    </a:cubicBezTo>
                    <a:cubicBezTo>
                      <a:pt x="150" y="833"/>
                      <a:pt x="146" y="807"/>
                      <a:pt x="152" y="785"/>
                    </a:cubicBezTo>
                    <a:cubicBezTo>
                      <a:pt x="160" y="760"/>
                      <a:pt x="269" y="436"/>
                      <a:pt x="258" y="306"/>
                    </a:cubicBezTo>
                    <a:cubicBezTo>
                      <a:pt x="255" y="272"/>
                      <a:pt x="254" y="255"/>
                      <a:pt x="241" y="235"/>
                    </a:cubicBezTo>
                    <a:cubicBezTo>
                      <a:pt x="228" y="214"/>
                      <a:pt x="198" y="214"/>
                      <a:pt x="166" y="211"/>
                    </a:cubicBezTo>
                    <a:cubicBezTo>
                      <a:pt x="136" y="208"/>
                      <a:pt x="126" y="207"/>
                      <a:pt x="76" y="202"/>
                    </a:cubicBezTo>
                    <a:cubicBezTo>
                      <a:pt x="29" y="198"/>
                      <a:pt x="0" y="189"/>
                      <a:pt x="3" y="158"/>
                    </a:cubicBezTo>
                    <a:close/>
                  </a:path>
                </a:pathLst>
              </a:custGeom>
              <a:grpFill/>
              <a:ln w="9525">
                <a:noFill/>
                <a:round/>
              </a:ln>
            </p:spPr>
            <p:txBody>
              <a:bodyPr/>
              <a:lstStyle/>
              <a:p>
                <a:endParaRPr lang="zh-CN" altLang="zh-CN"/>
              </a:p>
            </p:txBody>
          </p:sp>
          <p:sp>
            <p:nvSpPr>
              <p:cNvPr id="78" name="Oval 22"/>
              <p:cNvSpPr>
                <a:spLocks noChangeArrowheads="1"/>
              </p:cNvSpPr>
              <p:nvPr/>
            </p:nvSpPr>
            <p:spPr bwMode="auto">
              <a:xfrm>
                <a:off x="3148" y="1428"/>
                <a:ext cx="189" cy="187"/>
              </a:xfrm>
              <a:prstGeom prst="ellipse">
                <a:avLst/>
              </a:prstGeom>
              <a:grpFill/>
              <a:ln w="9525">
                <a:noFill/>
                <a:round/>
              </a:ln>
            </p:spPr>
            <p:txBody>
              <a:bodyPr/>
              <a:lstStyle/>
              <a:p>
                <a:endParaRPr lang="zh-CN" altLang="zh-CN"/>
              </a:p>
            </p:txBody>
          </p:sp>
        </p:grpSp>
        <p:grpSp>
          <p:nvGrpSpPr>
            <p:cNvPr id="74" name="Group 36"/>
            <p:cNvGrpSpPr/>
            <p:nvPr/>
          </p:nvGrpSpPr>
          <p:grpSpPr bwMode="auto">
            <a:xfrm>
              <a:off x="5227553" y="1511380"/>
              <a:ext cx="882078" cy="1144530"/>
              <a:chOff x="2097" y="1428"/>
              <a:chExt cx="779" cy="1007"/>
            </a:xfrm>
            <a:solidFill>
              <a:schemeClr val="accent2"/>
            </a:solidFill>
          </p:grpSpPr>
          <p:sp>
            <p:nvSpPr>
              <p:cNvPr id="75" name="Freeform 23"/>
              <p:cNvSpPr/>
              <p:nvPr/>
            </p:nvSpPr>
            <p:spPr bwMode="auto">
              <a:xfrm>
                <a:off x="2097" y="1501"/>
                <a:ext cx="779" cy="934"/>
              </a:xfrm>
              <a:custGeom>
                <a:avLst/>
                <a:gdLst/>
                <a:ahLst/>
                <a:cxnLst>
                  <a:cxn ang="0">
                    <a:pos x="706" y="158"/>
                  </a:cxn>
                  <a:cxn ang="0">
                    <a:pos x="619" y="130"/>
                  </a:cxn>
                  <a:cxn ang="0">
                    <a:pos x="349" y="128"/>
                  </a:cxn>
                  <a:cxn ang="0">
                    <a:pos x="259" y="116"/>
                  </a:cxn>
                  <a:cxn ang="0">
                    <a:pos x="107" y="40"/>
                  </a:cxn>
                  <a:cxn ang="0">
                    <a:pos x="17" y="26"/>
                  </a:cxn>
                  <a:cxn ang="0">
                    <a:pos x="61" y="98"/>
                  </a:cxn>
                  <a:cxn ang="0">
                    <a:pos x="124" y="139"/>
                  </a:cxn>
                  <a:cxn ang="0">
                    <a:pos x="226" y="221"/>
                  </a:cxn>
                  <a:cxn ang="0">
                    <a:pos x="244" y="306"/>
                  </a:cxn>
                  <a:cxn ang="0">
                    <a:pos x="138" y="785"/>
                  </a:cxn>
                  <a:cxn ang="0">
                    <a:pos x="169" y="842"/>
                  </a:cxn>
                  <a:cxn ang="0">
                    <a:pos x="226" y="816"/>
                  </a:cxn>
                  <a:cxn ang="0">
                    <a:pos x="320" y="556"/>
                  </a:cxn>
                  <a:cxn ang="0">
                    <a:pos x="344" y="518"/>
                  </a:cxn>
                  <a:cxn ang="0">
                    <a:pos x="354" y="518"/>
                  </a:cxn>
                  <a:cxn ang="0">
                    <a:pos x="376" y="556"/>
                  </a:cxn>
                  <a:cxn ang="0">
                    <a:pos x="470" y="816"/>
                  </a:cxn>
                  <a:cxn ang="0">
                    <a:pos x="527" y="842"/>
                  </a:cxn>
                  <a:cxn ang="0">
                    <a:pos x="558" y="785"/>
                  </a:cxn>
                  <a:cxn ang="0">
                    <a:pos x="452" y="306"/>
                  </a:cxn>
                  <a:cxn ang="0">
                    <a:pos x="468" y="235"/>
                  </a:cxn>
                  <a:cxn ang="0">
                    <a:pos x="544" y="211"/>
                  </a:cxn>
                  <a:cxn ang="0">
                    <a:pos x="634" y="202"/>
                  </a:cxn>
                  <a:cxn ang="0">
                    <a:pos x="706" y="158"/>
                  </a:cxn>
                </a:cxnLst>
                <a:rect l="0" t="0" r="r" b="b"/>
                <a:pathLst>
                  <a:path w="709" h="852">
                    <a:moveTo>
                      <a:pt x="706" y="158"/>
                    </a:moveTo>
                    <a:cubicBezTo>
                      <a:pt x="703" y="128"/>
                      <a:pt x="658" y="130"/>
                      <a:pt x="619" y="130"/>
                    </a:cubicBezTo>
                    <a:cubicBezTo>
                      <a:pt x="584" y="130"/>
                      <a:pt x="397" y="128"/>
                      <a:pt x="349" y="128"/>
                    </a:cubicBezTo>
                    <a:cubicBezTo>
                      <a:pt x="301" y="128"/>
                      <a:pt x="259" y="116"/>
                      <a:pt x="259" y="116"/>
                    </a:cubicBezTo>
                    <a:cubicBezTo>
                      <a:pt x="231" y="111"/>
                      <a:pt x="140" y="57"/>
                      <a:pt x="107" y="40"/>
                    </a:cubicBezTo>
                    <a:cubicBezTo>
                      <a:pt x="72" y="22"/>
                      <a:pt x="33" y="0"/>
                      <a:pt x="17" y="26"/>
                    </a:cubicBezTo>
                    <a:cubicBezTo>
                      <a:pt x="0" y="51"/>
                      <a:pt x="22" y="73"/>
                      <a:pt x="61" y="98"/>
                    </a:cubicBezTo>
                    <a:cubicBezTo>
                      <a:pt x="104" y="125"/>
                      <a:pt x="98" y="123"/>
                      <a:pt x="124" y="139"/>
                    </a:cubicBezTo>
                    <a:cubicBezTo>
                      <a:pt x="151" y="156"/>
                      <a:pt x="213" y="200"/>
                      <a:pt x="226" y="221"/>
                    </a:cubicBezTo>
                    <a:cubicBezTo>
                      <a:pt x="239" y="241"/>
                      <a:pt x="241" y="272"/>
                      <a:pt x="244" y="306"/>
                    </a:cubicBezTo>
                    <a:cubicBezTo>
                      <a:pt x="255" y="436"/>
                      <a:pt x="146" y="760"/>
                      <a:pt x="138" y="785"/>
                    </a:cubicBezTo>
                    <a:cubicBezTo>
                      <a:pt x="132" y="807"/>
                      <a:pt x="136" y="833"/>
                      <a:pt x="169" y="842"/>
                    </a:cubicBezTo>
                    <a:cubicBezTo>
                      <a:pt x="201" y="852"/>
                      <a:pt x="220" y="837"/>
                      <a:pt x="226" y="816"/>
                    </a:cubicBezTo>
                    <a:cubicBezTo>
                      <a:pt x="237" y="777"/>
                      <a:pt x="301" y="606"/>
                      <a:pt x="320" y="556"/>
                    </a:cubicBezTo>
                    <a:cubicBezTo>
                      <a:pt x="328" y="536"/>
                      <a:pt x="336" y="521"/>
                      <a:pt x="344" y="518"/>
                    </a:cubicBezTo>
                    <a:cubicBezTo>
                      <a:pt x="346" y="517"/>
                      <a:pt x="352" y="517"/>
                      <a:pt x="354" y="518"/>
                    </a:cubicBezTo>
                    <a:cubicBezTo>
                      <a:pt x="362" y="521"/>
                      <a:pt x="368" y="536"/>
                      <a:pt x="376" y="556"/>
                    </a:cubicBezTo>
                    <a:cubicBezTo>
                      <a:pt x="395" y="606"/>
                      <a:pt x="458" y="777"/>
                      <a:pt x="470" y="816"/>
                    </a:cubicBezTo>
                    <a:cubicBezTo>
                      <a:pt x="476" y="837"/>
                      <a:pt x="495" y="852"/>
                      <a:pt x="527" y="842"/>
                    </a:cubicBezTo>
                    <a:cubicBezTo>
                      <a:pt x="559" y="833"/>
                      <a:pt x="564" y="807"/>
                      <a:pt x="558" y="785"/>
                    </a:cubicBezTo>
                    <a:cubicBezTo>
                      <a:pt x="550" y="760"/>
                      <a:pt x="440" y="436"/>
                      <a:pt x="452" y="306"/>
                    </a:cubicBezTo>
                    <a:cubicBezTo>
                      <a:pt x="455" y="272"/>
                      <a:pt x="456" y="255"/>
                      <a:pt x="468" y="235"/>
                    </a:cubicBezTo>
                    <a:cubicBezTo>
                      <a:pt x="482" y="214"/>
                      <a:pt x="512" y="214"/>
                      <a:pt x="544" y="211"/>
                    </a:cubicBezTo>
                    <a:cubicBezTo>
                      <a:pt x="574" y="208"/>
                      <a:pt x="584" y="207"/>
                      <a:pt x="634" y="202"/>
                    </a:cubicBezTo>
                    <a:cubicBezTo>
                      <a:pt x="681" y="198"/>
                      <a:pt x="709" y="189"/>
                      <a:pt x="706" y="158"/>
                    </a:cubicBezTo>
                    <a:close/>
                  </a:path>
                </a:pathLst>
              </a:custGeom>
              <a:grpFill/>
              <a:ln w="9525">
                <a:noFill/>
                <a:round/>
              </a:ln>
            </p:spPr>
            <p:txBody>
              <a:bodyPr/>
              <a:lstStyle/>
              <a:p>
                <a:endParaRPr lang="zh-CN" altLang="zh-CN"/>
              </a:p>
            </p:txBody>
          </p:sp>
          <p:sp>
            <p:nvSpPr>
              <p:cNvPr id="76" name="Oval 24"/>
              <p:cNvSpPr>
                <a:spLocks noChangeArrowheads="1"/>
              </p:cNvSpPr>
              <p:nvPr/>
            </p:nvSpPr>
            <p:spPr bwMode="auto">
              <a:xfrm>
                <a:off x="2388" y="1428"/>
                <a:ext cx="188" cy="187"/>
              </a:xfrm>
              <a:prstGeom prst="ellipse">
                <a:avLst/>
              </a:prstGeom>
              <a:grpFill/>
              <a:ln w="9525">
                <a:noFill/>
                <a:round/>
              </a:ln>
            </p:spPr>
            <p:txBody>
              <a:bodyPr/>
              <a:lstStyle/>
              <a:p>
                <a:endParaRPr lang="zh-CN" altLang="zh-CN"/>
              </a:p>
            </p:txBody>
          </p:sp>
        </p:grpSp>
      </p:grpSp>
      <p:grpSp>
        <p:nvGrpSpPr>
          <p:cNvPr id="79" name="Group 31"/>
          <p:cNvGrpSpPr/>
          <p:nvPr/>
        </p:nvGrpSpPr>
        <p:grpSpPr bwMode="auto">
          <a:xfrm>
            <a:off x="5749680" y="762872"/>
            <a:ext cx="865576" cy="1144531"/>
            <a:chOff x="2494" y="642"/>
            <a:chExt cx="765" cy="1007"/>
          </a:xfrm>
          <a:solidFill>
            <a:schemeClr val="accent1"/>
          </a:solidFill>
        </p:grpSpPr>
        <p:sp>
          <p:nvSpPr>
            <p:cNvPr id="80" name="Freeform 25"/>
            <p:cNvSpPr/>
            <p:nvPr/>
          </p:nvSpPr>
          <p:spPr bwMode="auto">
            <a:xfrm>
              <a:off x="2494" y="715"/>
              <a:ext cx="765" cy="934"/>
            </a:xfrm>
            <a:custGeom>
              <a:avLst/>
              <a:gdLst/>
              <a:ahLst/>
              <a:cxnLst>
                <a:cxn ang="0">
                  <a:pos x="680" y="26"/>
                </a:cxn>
                <a:cxn ang="0">
                  <a:pos x="589" y="40"/>
                </a:cxn>
                <a:cxn ang="0">
                  <a:pos x="440" y="115"/>
                </a:cxn>
                <a:cxn ang="0">
                  <a:pos x="348" y="128"/>
                </a:cxn>
                <a:cxn ang="0">
                  <a:pos x="258" y="116"/>
                </a:cxn>
                <a:cxn ang="0">
                  <a:pos x="107" y="40"/>
                </a:cxn>
                <a:cxn ang="0">
                  <a:pos x="16" y="26"/>
                </a:cxn>
                <a:cxn ang="0">
                  <a:pos x="61" y="98"/>
                </a:cxn>
                <a:cxn ang="0">
                  <a:pos x="123" y="139"/>
                </a:cxn>
                <a:cxn ang="0">
                  <a:pos x="225" y="221"/>
                </a:cxn>
                <a:cxn ang="0">
                  <a:pos x="243" y="306"/>
                </a:cxn>
                <a:cxn ang="0">
                  <a:pos x="137" y="785"/>
                </a:cxn>
                <a:cxn ang="0">
                  <a:pos x="168" y="842"/>
                </a:cxn>
                <a:cxn ang="0">
                  <a:pos x="225" y="816"/>
                </a:cxn>
                <a:cxn ang="0">
                  <a:pos x="319" y="556"/>
                </a:cxn>
                <a:cxn ang="0">
                  <a:pos x="343" y="518"/>
                </a:cxn>
                <a:cxn ang="0">
                  <a:pos x="354" y="518"/>
                </a:cxn>
                <a:cxn ang="0">
                  <a:pos x="375" y="556"/>
                </a:cxn>
                <a:cxn ang="0">
                  <a:pos x="469" y="816"/>
                </a:cxn>
                <a:cxn ang="0">
                  <a:pos x="527" y="842"/>
                </a:cxn>
                <a:cxn ang="0">
                  <a:pos x="557" y="785"/>
                </a:cxn>
                <a:cxn ang="0">
                  <a:pos x="451" y="306"/>
                </a:cxn>
                <a:cxn ang="0">
                  <a:pos x="469" y="221"/>
                </a:cxn>
                <a:cxn ang="0">
                  <a:pos x="573" y="139"/>
                </a:cxn>
                <a:cxn ang="0">
                  <a:pos x="635" y="98"/>
                </a:cxn>
                <a:cxn ang="0">
                  <a:pos x="680" y="26"/>
                </a:cxn>
              </a:cxnLst>
              <a:rect l="0" t="0" r="r" b="b"/>
              <a:pathLst>
                <a:path w="696" h="852">
                  <a:moveTo>
                    <a:pt x="680" y="26"/>
                  </a:moveTo>
                  <a:cubicBezTo>
                    <a:pt x="663" y="0"/>
                    <a:pt x="624" y="22"/>
                    <a:pt x="589" y="40"/>
                  </a:cubicBezTo>
                  <a:cubicBezTo>
                    <a:pt x="557" y="56"/>
                    <a:pt x="471" y="107"/>
                    <a:pt x="440" y="115"/>
                  </a:cubicBezTo>
                  <a:cubicBezTo>
                    <a:pt x="439" y="115"/>
                    <a:pt x="397" y="128"/>
                    <a:pt x="348" y="128"/>
                  </a:cubicBezTo>
                  <a:cubicBezTo>
                    <a:pt x="300" y="128"/>
                    <a:pt x="258" y="116"/>
                    <a:pt x="258" y="116"/>
                  </a:cubicBezTo>
                  <a:cubicBezTo>
                    <a:pt x="230" y="111"/>
                    <a:pt x="140" y="57"/>
                    <a:pt x="107" y="40"/>
                  </a:cubicBezTo>
                  <a:cubicBezTo>
                    <a:pt x="72" y="22"/>
                    <a:pt x="33" y="0"/>
                    <a:pt x="16" y="26"/>
                  </a:cubicBezTo>
                  <a:cubicBezTo>
                    <a:pt x="0" y="51"/>
                    <a:pt x="21" y="73"/>
                    <a:pt x="61" y="98"/>
                  </a:cubicBezTo>
                  <a:cubicBezTo>
                    <a:pt x="103" y="125"/>
                    <a:pt x="98" y="123"/>
                    <a:pt x="123" y="139"/>
                  </a:cubicBezTo>
                  <a:cubicBezTo>
                    <a:pt x="150" y="156"/>
                    <a:pt x="212" y="200"/>
                    <a:pt x="225" y="221"/>
                  </a:cubicBezTo>
                  <a:cubicBezTo>
                    <a:pt x="238" y="241"/>
                    <a:pt x="240" y="272"/>
                    <a:pt x="243" y="306"/>
                  </a:cubicBezTo>
                  <a:cubicBezTo>
                    <a:pt x="255" y="436"/>
                    <a:pt x="145" y="760"/>
                    <a:pt x="137" y="785"/>
                  </a:cubicBezTo>
                  <a:cubicBezTo>
                    <a:pt x="131" y="807"/>
                    <a:pt x="136" y="833"/>
                    <a:pt x="168" y="842"/>
                  </a:cubicBezTo>
                  <a:cubicBezTo>
                    <a:pt x="200" y="852"/>
                    <a:pt x="219" y="837"/>
                    <a:pt x="225" y="816"/>
                  </a:cubicBezTo>
                  <a:cubicBezTo>
                    <a:pt x="237" y="777"/>
                    <a:pt x="300" y="606"/>
                    <a:pt x="319" y="556"/>
                  </a:cubicBezTo>
                  <a:cubicBezTo>
                    <a:pt x="327" y="536"/>
                    <a:pt x="335" y="521"/>
                    <a:pt x="343" y="518"/>
                  </a:cubicBezTo>
                  <a:cubicBezTo>
                    <a:pt x="346" y="517"/>
                    <a:pt x="351" y="517"/>
                    <a:pt x="354" y="518"/>
                  </a:cubicBezTo>
                  <a:cubicBezTo>
                    <a:pt x="361" y="521"/>
                    <a:pt x="367" y="536"/>
                    <a:pt x="375" y="556"/>
                  </a:cubicBezTo>
                  <a:cubicBezTo>
                    <a:pt x="394" y="606"/>
                    <a:pt x="458" y="777"/>
                    <a:pt x="469" y="816"/>
                  </a:cubicBezTo>
                  <a:cubicBezTo>
                    <a:pt x="476" y="837"/>
                    <a:pt x="494" y="852"/>
                    <a:pt x="527" y="842"/>
                  </a:cubicBezTo>
                  <a:cubicBezTo>
                    <a:pt x="559" y="833"/>
                    <a:pt x="563" y="807"/>
                    <a:pt x="557" y="785"/>
                  </a:cubicBezTo>
                  <a:cubicBezTo>
                    <a:pt x="550" y="760"/>
                    <a:pt x="440" y="436"/>
                    <a:pt x="451" y="306"/>
                  </a:cubicBezTo>
                  <a:cubicBezTo>
                    <a:pt x="454" y="272"/>
                    <a:pt x="456" y="241"/>
                    <a:pt x="469" y="221"/>
                  </a:cubicBezTo>
                  <a:cubicBezTo>
                    <a:pt x="482" y="200"/>
                    <a:pt x="545" y="156"/>
                    <a:pt x="573" y="139"/>
                  </a:cubicBezTo>
                  <a:cubicBezTo>
                    <a:pt x="598" y="123"/>
                    <a:pt x="592" y="125"/>
                    <a:pt x="635" y="98"/>
                  </a:cubicBezTo>
                  <a:cubicBezTo>
                    <a:pt x="674" y="73"/>
                    <a:pt x="696" y="51"/>
                    <a:pt x="680" y="26"/>
                  </a:cubicBezTo>
                  <a:close/>
                </a:path>
              </a:pathLst>
            </a:custGeom>
            <a:grpFill/>
            <a:ln w="9525">
              <a:noFill/>
              <a:round/>
            </a:ln>
          </p:spPr>
          <p:txBody>
            <a:bodyPr/>
            <a:lstStyle/>
            <a:p>
              <a:endParaRPr lang="zh-CN" altLang="zh-CN"/>
            </a:p>
          </p:txBody>
        </p:sp>
        <p:sp>
          <p:nvSpPr>
            <p:cNvPr id="81" name="Oval 26"/>
            <p:cNvSpPr>
              <a:spLocks noChangeArrowheads="1"/>
            </p:cNvSpPr>
            <p:nvPr/>
          </p:nvSpPr>
          <p:spPr bwMode="auto">
            <a:xfrm>
              <a:off x="2784" y="642"/>
              <a:ext cx="188" cy="187"/>
            </a:xfrm>
            <a:prstGeom prst="ellipse">
              <a:avLst/>
            </a:prstGeom>
            <a:grpFill/>
            <a:ln w="9525">
              <a:noFill/>
              <a:round/>
            </a:ln>
          </p:spPr>
          <p:txBody>
            <a:bodyPr/>
            <a:lstStyle/>
            <a:p>
              <a:endParaRPr lang="zh-CN" altLang="zh-CN"/>
            </a:p>
          </p:txBody>
        </p:sp>
      </p:grpSp>
      <p:grpSp>
        <p:nvGrpSpPr>
          <p:cNvPr id="82" name="组合 81"/>
          <p:cNvGrpSpPr/>
          <p:nvPr/>
        </p:nvGrpSpPr>
        <p:grpSpPr>
          <a:xfrm>
            <a:off x="1259632" y="1707654"/>
            <a:ext cx="2628444" cy="546192"/>
            <a:chOff x="5285584" y="1367721"/>
            <a:chExt cx="2628444" cy="546192"/>
          </a:xfrm>
          <a:solidFill>
            <a:srgbClr val="72CD4F"/>
          </a:solidFill>
        </p:grpSpPr>
        <p:sp>
          <p:nvSpPr>
            <p:cNvPr id="83"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84"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微软雅黑" pitchFamily="34" charset="-122"/>
                  <a:ea typeface="微软雅黑" pitchFamily="34" charset="-122"/>
                </a:rPr>
                <a:t>Click Fill Text</a:t>
              </a:r>
              <a:endParaRPr lang="en-US" altLang="ko-KR" b="1" dirty="0">
                <a:solidFill>
                  <a:schemeClr val="bg1"/>
                </a:solidFill>
                <a:latin typeface="微软雅黑" pitchFamily="34" charset="-122"/>
                <a:ea typeface="微软雅黑" pitchFamily="34" charset="-122"/>
              </a:endParaRPr>
            </a:p>
          </p:txBody>
        </p:sp>
      </p:grpSp>
      <p:grpSp>
        <p:nvGrpSpPr>
          <p:cNvPr id="85" name="组合 84"/>
          <p:cNvGrpSpPr/>
          <p:nvPr/>
        </p:nvGrpSpPr>
        <p:grpSpPr>
          <a:xfrm>
            <a:off x="1259632" y="2464503"/>
            <a:ext cx="2628444" cy="546192"/>
            <a:chOff x="5285584" y="1367721"/>
            <a:chExt cx="2628444" cy="546192"/>
          </a:xfrm>
          <a:solidFill>
            <a:schemeClr val="accent2"/>
          </a:solidFill>
        </p:grpSpPr>
        <p:sp>
          <p:nvSpPr>
            <p:cNvPr id="86"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87"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微软雅黑" pitchFamily="34" charset="-122"/>
                  <a:ea typeface="微软雅黑" pitchFamily="34" charset="-122"/>
                </a:rPr>
                <a:t>Click Fill Text</a:t>
              </a:r>
              <a:endParaRPr lang="en-US" altLang="ko-KR" b="1" dirty="0">
                <a:solidFill>
                  <a:schemeClr val="bg1"/>
                </a:solidFill>
                <a:latin typeface="微软雅黑" pitchFamily="34" charset="-122"/>
                <a:ea typeface="微软雅黑" pitchFamily="34" charset="-122"/>
              </a:endParaRPr>
            </a:p>
          </p:txBody>
        </p:sp>
      </p:grpSp>
      <p:grpSp>
        <p:nvGrpSpPr>
          <p:cNvPr id="88" name="组合 87"/>
          <p:cNvGrpSpPr/>
          <p:nvPr/>
        </p:nvGrpSpPr>
        <p:grpSpPr>
          <a:xfrm>
            <a:off x="1259632" y="3207307"/>
            <a:ext cx="2628444" cy="546192"/>
            <a:chOff x="5285584" y="1367721"/>
            <a:chExt cx="2628444" cy="546192"/>
          </a:xfrm>
          <a:solidFill>
            <a:srgbClr val="72CD4F"/>
          </a:solidFill>
        </p:grpSpPr>
        <p:sp>
          <p:nvSpPr>
            <p:cNvPr id="89"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90"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微软雅黑" pitchFamily="34" charset="-122"/>
                  <a:ea typeface="微软雅黑" pitchFamily="34" charset="-122"/>
                </a:rPr>
                <a:t>Click Fill Text</a:t>
              </a:r>
              <a:endParaRPr lang="en-US" altLang="ko-KR" b="1" dirty="0">
                <a:solidFill>
                  <a:schemeClr val="bg1"/>
                </a:solidFill>
                <a:latin typeface="微软雅黑" pitchFamily="34" charset="-122"/>
                <a:ea typeface="微软雅黑" pitchFamily="34" charset="-122"/>
              </a:endParaRPr>
            </a:p>
          </p:txBody>
        </p:sp>
      </p:grpSp>
      <p:grpSp>
        <p:nvGrpSpPr>
          <p:cNvPr id="91" name="组合 90"/>
          <p:cNvGrpSpPr/>
          <p:nvPr/>
        </p:nvGrpSpPr>
        <p:grpSpPr>
          <a:xfrm>
            <a:off x="1259632" y="3946799"/>
            <a:ext cx="2628444" cy="546192"/>
            <a:chOff x="5285584" y="1367721"/>
            <a:chExt cx="2628444" cy="546192"/>
          </a:xfrm>
          <a:solidFill>
            <a:schemeClr val="accent5"/>
          </a:solidFill>
        </p:grpSpPr>
        <p:sp>
          <p:nvSpPr>
            <p:cNvPr id="92" name="AutoShape 65"/>
            <p:cNvSpPr>
              <a:spLocks noChangeArrowheads="1"/>
            </p:cNvSpPr>
            <p:nvPr/>
          </p:nvSpPr>
          <p:spPr bwMode="auto">
            <a:xfrm>
              <a:off x="5285584" y="1367721"/>
              <a:ext cx="2628444" cy="546192"/>
            </a:xfrm>
            <a:prstGeom prst="homePlate">
              <a:avLst/>
            </a:prstGeom>
            <a:solidFill>
              <a:srgbClr val="9CB0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93" name="Text Box 66"/>
            <p:cNvSpPr txBox="1">
              <a:spLocks noChangeArrowheads="1"/>
            </p:cNvSpPr>
            <p:nvPr/>
          </p:nvSpPr>
          <p:spPr bwMode="auto">
            <a:xfrm>
              <a:off x="5728292" y="1471539"/>
              <a:ext cx="1569660" cy="369332"/>
            </a:xfrm>
            <a:prstGeom prst="rect">
              <a:avLst/>
            </a:prstGeom>
            <a:solidFill>
              <a:srgbClr val="9CB0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微软雅黑" pitchFamily="34" charset="-122"/>
                  <a:ea typeface="微软雅黑" pitchFamily="34" charset="-122"/>
                </a:rPr>
                <a:t>Click Fill Text</a:t>
              </a:r>
              <a:endParaRPr lang="en-US" altLang="ko-KR" b="1" dirty="0">
                <a:solidFill>
                  <a:schemeClr val="bg1"/>
                </a:solidFill>
                <a:latin typeface="微软雅黑" pitchFamily="34" charset="-122"/>
                <a:ea typeface="微软雅黑" pitchFamily="34" charset="-122"/>
              </a:endParaRPr>
            </a:p>
          </p:txBody>
        </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750" fill="hold"/>
                                        <p:tgtEl>
                                          <p:spTgt spid="82"/>
                                        </p:tgtEl>
                                        <p:attrNameLst>
                                          <p:attrName>ppt_x</p:attrName>
                                        </p:attrNameLst>
                                      </p:cBhvr>
                                      <p:tavLst>
                                        <p:tav tm="0">
                                          <p:val>
                                            <p:strVal val="0-#ppt_w/2"/>
                                          </p:val>
                                        </p:tav>
                                        <p:tav tm="100000">
                                          <p:val>
                                            <p:strVal val="#ppt_x"/>
                                          </p:val>
                                        </p:tav>
                                      </p:tavLst>
                                    </p:anim>
                                    <p:anim calcmode="lin" valueType="num">
                                      <p:cBhvr additive="base">
                                        <p:cTn id="8" dur="75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750" fill="hold"/>
                                        <p:tgtEl>
                                          <p:spTgt spid="85"/>
                                        </p:tgtEl>
                                        <p:attrNameLst>
                                          <p:attrName>ppt_x</p:attrName>
                                        </p:attrNameLst>
                                      </p:cBhvr>
                                      <p:tavLst>
                                        <p:tav tm="0">
                                          <p:val>
                                            <p:strVal val="0-#ppt_w/2"/>
                                          </p:val>
                                        </p:tav>
                                        <p:tav tm="100000">
                                          <p:val>
                                            <p:strVal val="#ppt_x"/>
                                          </p:val>
                                        </p:tav>
                                      </p:tavLst>
                                    </p:anim>
                                    <p:anim calcmode="lin" valueType="num">
                                      <p:cBhvr additive="base">
                                        <p:cTn id="12" dur="750" fill="hold"/>
                                        <p:tgtEl>
                                          <p:spTgt spid="8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8"/>
                                        </p:tgtEl>
                                        <p:attrNameLst>
                                          <p:attrName>style.visibility</p:attrName>
                                        </p:attrNameLst>
                                      </p:cBhvr>
                                      <p:to>
                                        <p:strVal val="visible"/>
                                      </p:to>
                                    </p:set>
                                    <p:anim calcmode="lin" valueType="num">
                                      <p:cBhvr additive="base">
                                        <p:cTn id="15" dur="750" fill="hold"/>
                                        <p:tgtEl>
                                          <p:spTgt spid="88"/>
                                        </p:tgtEl>
                                        <p:attrNameLst>
                                          <p:attrName>ppt_x</p:attrName>
                                        </p:attrNameLst>
                                      </p:cBhvr>
                                      <p:tavLst>
                                        <p:tav tm="0">
                                          <p:val>
                                            <p:strVal val="0-#ppt_w/2"/>
                                          </p:val>
                                        </p:tav>
                                        <p:tav tm="100000">
                                          <p:val>
                                            <p:strVal val="#ppt_x"/>
                                          </p:val>
                                        </p:tav>
                                      </p:tavLst>
                                    </p:anim>
                                    <p:anim calcmode="lin" valueType="num">
                                      <p:cBhvr additive="base">
                                        <p:cTn id="16" dur="750" fill="hold"/>
                                        <p:tgtEl>
                                          <p:spTgt spid="8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750" fill="hold"/>
                                        <p:tgtEl>
                                          <p:spTgt spid="91"/>
                                        </p:tgtEl>
                                        <p:attrNameLst>
                                          <p:attrName>ppt_x</p:attrName>
                                        </p:attrNameLst>
                                      </p:cBhvr>
                                      <p:tavLst>
                                        <p:tav tm="0">
                                          <p:val>
                                            <p:strVal val="0-#ppt_w/2"/>
                                          </p:val>
                                        </p:tav>
                                        <p:tav tm="100000">
                                          <p:val>
                                            <p:strVal val="#ppt_x"/>
                                          </p:val>
                                        </p:tav>
                                      </p:tavLst>
                                    </p:anim>
                                    <p:anim calcmode="lin" valueType="num">
                                      <p:cBhvr additive="base">
                                        <p:cTn id="20" dur="750" fill="hold"/>
                                        <p:tgtEl>
                                          <p:spTgt spid="91"/>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1000" fill="hold"/>
                                        <p:tgtEl>
                                          <p:spTgt spid="4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anim calcmode="lin" valueType="num">
                                      <p:cBhvr>
                                        <p:cTn id="30" dur="1000" fill="hold"/>
                                        <p:tgtEl>
                                          <p:spTgt spid="62"/>
                                        </p:tgtEl>
                                        <p:attrNameLst>
                                          <p:attrName>ppt_x</p:attrName>
                                        </p:attrNameLst>
                                      </p:cBhvr>
                                      <p:tavLst>
                                        <p:tav tm="0">
                                          <p:val>
                                            <p:strVal val="#ppt_x"/>
                                          </p:val>
                                        </p:tav>
                                        <p:tav tm="100000">
                                          <p:val>
                                            <p:strVal val="#ppt_x"/>
                                          </p:val>
                                        </p:tav>
                                      </p:tavLst>
                                    </p:anim>
                                    <p:anim calcmode="lin" valueType="num">
                                      <p:cBhvr>
                                        <p:cTn id="31" dur="1000" fill="hold"/>
                                        <p:tgtEl>
                                          <p:spTgt spid="6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1000"/>
                                        <p:tgtEl>
                                          <p:spTgt spid="72"/>
                                        </p:tgtEl>
                                      </p:cBhvr>
                                    </p:animEffect>
                                    <p:anim calcmode="lin" valueType="num">
                                      <p:cBhvr>
                                        <p:cTn id="35" dur="1000" fill="hold"/>
                                        <p:tgtEl>
                                          <p:spTgt spid="72"/>
                                        </p:tgtEl>
                                        <p:attrNameLst>
                                          <p:attrName>ppt_x</p:attrName>
                                        </p:attrNameLst>
                                      </p:cBhvr>
                                      <p:tavLst>
                                        <p:tav tm="0">
                                          <p:val>
                                            <p:strVal val="#ppt_x"/>
                                          </p:val>
                                        </p:tav>
                                        <p:tav tm="100000">
                                          <p:val>
                                            <p:strVal val="#ppt_x"/>
                                          </p:val>
                                        </p:tav>
                                      </p:tavLst>
                                    </p:anim>
                                    <p:anim calcmode="lin" valueType="num">
                                      <p:cBhvr>
                                        <p:cTn id="36" dur="1000" fill="hold"/>
                                        <p:tgtEl>
                                          <p:spTgt spid="7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1000"/>
                                        <p:tgtEl>
                                          <p:spTgt spid="79"/>
                                        </p:tgtEl>
                                      </p:cBhvr>
                                    </p:animEffect>
                                    <p:anim calcmode="lin" valueType="num">
                                      <p:cBhvr>
                                        <p:cTn id="40" dur="1000" fill="hold"/>
                                        <p:tgtEl>
                                          <p:spTgt spid="79"/>
                                        </p:tgtEl>
                                        <p:attrNameLst>
                                          <p:attrName>ppt_x</p:attrName>
                                        </p:attrNameLst>
                                      </p:cBhvr>
                                      <p:tavLst>
                                        <p:tav tm="0">
                                          <p:val>
                                            <p:strVal val="#ppt_x"/>
                                          </p:val>
                                        </p:tav>
                                        <p:tav tm="100000">
                                          <p:val>
                                            <p:strVal val="#ppt_x"/>
                                          </p:val>
                                        </p:tav>
                                      </p:tavLst>
                                    </p:anim>
                                    <p:anim calcmode="lin" valueType="num">
                                      <p:cBhvr>
                                        <p:cTn id="4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26" name="圆角矩形 25"/>
          <p:cNvSpPr/>
          <p:nvPr/>
        </p:nvSpPr>
        <p:spPr bwMode="auto">
          <a:xfrm>
            <a:off x="1259632" y="3287414"/>
            <a:ext cx="3168650" cy="1368425"/>
          </a:xfrm>
          <a:prstGeom prst="roundRect">
            <a:avLst>
              <a:gd name="adj" fmla="val 0"/>
            </a:avLst>
          </a:prstGeom>
          <a:ln>
            <a:solidFill>
              <a:srgbClr val="57C873"/>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defTabSz="-635" eaLnBrk="0" fontAlgn="ctr" hangingPunct="0">
              <a:buClr>
                <a:srgbClr val="FF0000"/>
              </a:buClr>
              <a:buSzPct val="70000"/>
              <a:buFont typeface="Wingdings" pitchFamily="2" charset="2"/>
              <a:buChar char="n"/>
              <a:tabLst>
                <a:tab pos="135890" algn="l"/>
              </a:tabLst>
              <a:defRPr/>
            </a:pPr>
            <a:endParaRPr lang="zh-CN" altLang="en-US" sz="1400" dirty="0">
              <a:solidFill>
                <a:schemeClr val="accent2"/>
              </a:solidFill>
              <a:latin typeface="微软雅黑" pitchFamily="34" charset="-122"/>
              <a:ea typeface="微软雅黑" pitchFamily="34" charset="-122"/>
            </a:endParaRPr>
          </a:p>
        </p:txBody>
      </p:sp>
      <p:sp>
        <p:nvSpPr>
          <p:cNvPr id="27" name="矩形 87"/>
          <p:cNvSpPr>
            <a:spLocks noChangeArrowheads="1"/>
          </p:cNvSpPr>
          <p:nvPr/>
        </p:nvSpPr>
        <p:spPr bwMode="auto">
          <a:xfrm>
            <a:off x="1373708" y="3876049"/>
            <a:ext cx="2940498" cy="524436"/>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bg1">
                    <a:lumMod val="50000"/>
                  </a:schemeClr>
                </a:solidFill>
                <a:latin typeface="微软雅黑" pitchFamily="34" charset="-122"/>
                <a:ea typeface="微软雅黑" pitchFamily="34" charset="-122"/>
              </a:rPr>
              <a:t>Click Add Text to click Add text</a:t>
            </a:r>
          </a:p>
          <a:p>
            <a:pPr algn="ctr" eaLnBrk="0" fontAlgn="ctr" hangingPunct="0">
              <a:buClr>
                <a:srgbClr val="FF0000"/>
              </a:buClr>
              <a:buSzPct val="70000"/>
            </a:pPr>
            <a:r>
              <a:rPr lang="zh-CN" altLang="en-US" sz="1400" dirty="0">
                <a:solidFill>
                  <a:schemeClr val="bg1">
                    <a:lumMod val="50000"/>
                  </a:schemeClr>
                </a:solidFill>
                <a:latin typeface="微软雅黑" pitchFamily="34" charset="-122"/>
                <a:ea typeface="微软雅黑" pitchFamily="34" charset="-122"/>
              </a:rPr>
              <a:t>Click Add Text to click Add text</a:t>
            </a:r>
          </a:p>
        </p:txBody>
      </p:sp>
      <p:sp>
        <p:nvSpPr>
          <p:cNvPr id="29" name="圆角矩形 28"/>
          <p:cNvSpPr/>
          <p:nvPr/>
        </p:nvSpPr>
        <p:spPr bwMode="auto">
          <a:xfrm>
            <a:off x="1259632" y="1131590"/>
            <a:ext cx="3168650" cy="1366837"/>
          </a:xfrm>
          <a:prstGeom prst="roundRect">
            <a:avLst>
              <a:gd name="adj" fmla="val 0"/>
            </a:avLst>
          </a:prstGeom>
          <a:ln>
            <a:solidFill>
              <a:srgbClr val="57C873"/>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defTabSz="-635" eaLnBrk="0" fontAlgn="ctr" hangingPunct="0">
              <a:buClr>
                <a:srgbClr val="FF0000"/>
              </a:buClr>
              <a:buSzPct val="70000"/>
              <a:buFont typeface="Wingdings" pitchFamily="2" charset="2"/>
              <a:buChar char="n"/>
              <a:tabLst>
                <a:tab pos="135890" algn="l"/>
              </a:tabLst>
              <a:defRPr/>
            </a:pPr>
            <a:endParaRPr lang="zh-CN" altLang="en-US" sz="1400" dirty="0">
              <a:solidFill>
                <a:schemeClr val="tx1"/>
              </a:solidFill>
              <a:latin typeface="微软雅黑" pitchFamily="34" charset="-122"/>
              <a:ea typeface="微软雅黑" pitchFamily="34" charset="-122"/>
            </a:endParaRPr>
          </a:p>
        </p:txBody>
      </p:sp>
      <p:sp>
        <p:nvSpPr>
          <p:cNvPr id="30" name="矩形 87"/>
          <p:cNvSpPr>
            <a:spLocks noChangeArrowheads="1"/>
          </p:cNvSpPr>
          <p:nvPr/>
        </p:nvSpPr>
        <p:spPr bwMode="auto">
          <a:xfrm>
            <a:off x="1289232" y="1378878"/>
            <a:ext cx="3109451" cy="523219"/>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bg1">
                    <a:lumMod val="50000"/>
                  </a:schemeClr>
                </a:solidFill>
                <a:latin typeface="微软雅黑" pitchFamily="34" charset="-122"/>
                <a:ea typeface="微软雅黑" pitchFamily="34" charset="-122"/>
              </a:rPr>
              <a:t>Click Add Text to click Add text</a:t>
            </a:r>
          </a:p>
          <a:p>
            <a:pPr algn="ctr" eaLnBrk="0" fontAlgn="ctr" hangingPunct="0">
              <a:buClr>
                <a:srgbClr val="FF0000"/>
              </a:buClr>
              <a:buSzPct val="70000"/>
            </a:pPr>
            <a:r>
              <a:rPr lang="zh-CN" altLang="en-US" sz="1400" dirty="0">
                <a:solidFill>
                  <a:schemeClr val="bg1">
                    <a:lumMod val="50000"/>
                  </a:schemeClr>
                </a:solidFill>
                <a:latin typeface="微软雅黑" pitchFamily="34" charset="-122"/>
                <a:ea typeface="微软雅黑" pitchFamily="34" charset="-122"/>
              </a:rPr>
              <a:t>Click Add Text to click Add text</a:t>
            </a:r>
          </a:p>
        </p:txBody>
      </p:sp>
      <p:grpSp>
        <p:nvGrpSpPr>
          <p:cNvPr id="31" name="组合 26"/>
          <p:cNvGrpSpPr>
            <a:grpSpLocks noChangeAspect="1"/>
          </p:cNvGrpSpPr>
          <p:nvPr/>
        </p:nvGrpSpPr>
        <p:grpSpPr bwMode="auto">
          <a:xfrm>
            <a:off x="1623171" y="2241253"/>
            <a:ext cx="2443163" cy="554037"/>
            <a:chOff x="855540" y="3513439"/>
            <a:chExt cx="1399872" cy="987727"/>
          </a:xfrm>
          <a:scene3d>
            <a:camera prst="orthographicFront">
              <a:rot lat="0" lon="0" rev="0"/>
            </a:camera>
            <a:lightRig rig="balanced" dir="t">
              <a:rot lat="0" lon="0" rev="8700000"/>
            </a:lightRig>
          </a:scene3d>
        </p:grpSpPr>
        <p:sp>
          <p:nvSpPr>
            <p:cNvPr id="32" name="矩形 31"/>
            <p:cNvSpPr/>
            <p:nvPr/>
          </p:nvSpPr>
          <p:spPr>
            <a:xfrm>
              <a:off x="855540" y="3513439"/>
              <a:ext cx="1399872" cy="987727"/>
            </a:xfrm>
            <a:prstGeom prst="rect">
              <a:avLst/>
            </a:prstGeom>
            <a:solidFill>
              <a:srgbClr val="72CD4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ctr" hangingPunct="0">
                <a:buClr>
                  <a:srgbClr val="FF0000"/>
                </a:buClr>
                <a:buSzPct val="70000"/>
                <a:buFont typeface="Wingdings" pitchFamily="2" charset="2"/>
                <a:buChar char="u"/>
                <a:defRPr/>
              </a:pPr>
              <a:endParaRPr lang="zh-CN" altLang="en-US" sz="1700" b="1">
                <a:solidFill>
                  <a:schemeClr val="bg1"/>
                </a:solidFill>
                <a:latin typeface="微软雅黑" pitchFamily="34" charset="-122"/>
                <a:ea typeface="微软雅黑" pitchFamily="34" charset="-122"/>
              </a:endParaRPr>
            </a:p>
          </p:txBody>
        </p:sp>
        <p:sp>
          <p:nvSpPr>
            <p:cNvPr id="33" name="矩形 14"/>
            <p:cNvSpPr>
              <a:spLocks noChangeArrowheads="1"/>
            </p:cNvSpPr>
            <p:nvPr/>
          </p:nvSpPr>
          <p:spPr bwMode="auto">
            <a:xfrm>
              <a:off x="1004859" y="3703801"/>
              <a:ext cx="1101235" cy="631003"/>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itchFamily="34" charset="-122"/>
                  <a:ea typeface="微软雅黑" pitchFamily="34" charset="-122"/>
                </a:rPr>
                <a:t>Add a title</a:t>
              </a:r>
            </a:p>
          </p:txBody>
        </p:sp>
      </p:grpSp>
      <p:grpSp>
        <p:nvGrpSpPr>
          <p:cNvPr id="34" name="组合 26"/>
          <p:cNvGrpSpPr>
            <a:grpSpLocks noChangeAspect="1"/>
          </p:cNvGrpSpPr>
          <p:nvPr/>
        </p:nvGrpSpPr>
        <p:grpSpPr bwMode="auto">
          <a:xfrm>
            <a:off x="1623171" y="2998490"/>
            <a:ext cx="2443163" cy="555624"/>
            <a:chOff x="855540" y="3513439"/>
            <a:chExt cx="1399872" cy="987727"/>
          </a:xfrm>
          <a:effectLst/>
          <a:scene3d>
            <a:camera prst="orthographicFront">
              <a:rot lat="0" lon="0" rev="0"/>
            </a:camera>
            <a:lightRig rig="balanced" dir="t">
              <a:rot lat="0" lon="0" rev="8700000"/>
            </a:lightRig>
          </a:scene3d>
        </p:grpSpPr>
        <p:sp>
          <p:nvSpPr>
            <p:cNvPr id="35" name="圆角矩形 34"/>
            <p:cNvSpPr/>
            <p:nvPr/>
          </p:nvSpPr>
          <p:spPr>
            <a:xfrm>
              <a:off x="855540" y="3513439"/>
              <a:ext cx="1399872" cy="987727"/>
            </a:xfrm>
            <a:prstGeom prst="roundRect">
              <a:avLst>
                <a:gd name="adj" fmla="val 0"/>
              </a:avLst>
            </a:prstGeom>
            <a:solidFill>
              <a:srgbClr val="57C873"/>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0" fontAlgn="ctr" hangingPunct="0">
                <a:buClr>
                  <a:srgbClr val="FF0000"/>
                </a:buClr>
                <a:buSzPct val="70000"/>
                <a:buFont typeface="Wingdings" pitchFamily="2" charset="2"/>
                <a:buChar char="u"/>
                <a:defRPr/>
              </a:pPr>
              <a:endParaRPr lang="zh-CN" altLang="en-US" sz="1700" b="1">
                <a:solidFill>
                  <a:schemeClr val="bg1"/>
                </a:solidFill>
                <a:latin typeface="微软雅黑" pitchFamily="34" charset="-122"/>
                <a:ea typeface="微软雅黑" pitchFamily="34" charset="-122"/>
              </a:endParaRPr>
            </a:p>
          </p:txBody>
        </p:sp>
        <p:sp>
          <p:nvSpPr>
            <p:cNvPr id="36" name="矩形 35"/>
            <p:cNvSpPr>
              <a:spLocks noChangeArrowheads="1"/>
            </p:cNvSpPr>
            <p:nvPr/>
          </p:nvSpPr>
          <p:spPr bwMode="auto">
            <a:xfrm>
              <a:off x="930021" y="3692701"/>
              <a:ext cx="1250910" cy="629201"/>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latin typeface="微软雅黑" pitchFamily="34" charset="-122"/>
                  <a:ea typeface="微软雅黑" pitchFamily="34" charset="-122"/>
                </a:rPr>
                <a:t>Add a title</a:t>
              </a:r>
            </a:p>
          </p:txBody>
        </p:sp>
      </p:grpSp>
      <p:sp>
        <p:nvSpPr>
          <p:cNvPr id="37" name="Half Frame 12"/>
          <p:cNvSpPr/>
          <p:nvPr/>
        </p:nvSpPr>
        <p:spPr>
          <a:xfrm rot="8097294">
            <a:off x="4573889" y="2527948"/>
            <a:ext cx="500039" cy="549505"/>
          </a:xfrm>
          <a:prstGeom prst="halfFrame">
            <a:avLst/>
          </a:prstGeom>
          <a:solidFill>
            <a:schemeClr val="accent3"/>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8" name="Half Frame 13"/>
          <p:cNvSpPr/>
          <p:nvPr/>
        </p:nvSpPr>
        <p:spPr>
          <a:xfrm rot="8106864">
            <a:off x="4655489" y="2437558"/>
            <a:ext cx="832484" cy="789227"/>
          </a:xfrm>
          <a:prstGeom prst="halfFrame">
            <a:avLst/>
          </a:prstGeom>
          <a:solidFill>
            <a:srgbClr val="B1D153"/>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39" name="组合 38"/>
          <p:cNvGrpSpPr/>
          <p:nvPr/>
        </p:nvGrpSpPr>
        <p:grpSpPr>
          <a:xfrm>
            <a:off x="5897051" y="1892001"/>
            <a:ext cx="1979611" cy="1981200"/>
            <a:chOff x="6556158" y="1824136"/>
            <a:chExt cx="1979612" cy="1981200"/>
          </a:xfrm>
          <a:effectLst/>
        </p:grpSpPr>
        <p:sp>
          <p:nvSpPr>
            <p:cNvPr id="40" name="Oval 2"/>
            <p:cNvSpPr>
              <a:spLocks noChangeAspect="1" noChangeArrowheads="1"/>
            </p:cNvSpPr>
            <p:nvPr/>
          </p:nvSpPr>
          <p:spPr bwMode="auto">
            <a:xfrm>
              <a:off x="6556158" y="1824136"/>
              <a:ext cx="1979612" cy="1981200"/>
            </a:xfrm>
            <a:prstGeom prst="ellipse">
              <a:avLst/>
            </a:prstGeom>
            <a:solidFill>
              <a:srgbClr val="B1D153"/>
            </a:solidFill>
            <a:effectLst/>
          </p:spPr>
          <p:style>
            <a:lnRef idx="3">
              <a:schemeClr val="lt1"/>
            </a:lnRef>
            <a:fillRef idx="1">
              <a:schemeClr val="accent5"/>
            </a:fillRef>
            <a:effectRef idx="1">
              <a:schemeClr val="accent5"/>
            </a:effectRef>
            <a:fontRef idx="minor">
              <a:schemeClr val="lt1"/>
            </a:fontRef>
          </p:style>
          <p:txBody>
            <a:bodyPr anchor="ctr"/>
            <a:lstStyle/>
            <a:p>
              <a:pPr algn="ctr" eaLnBrk="0" fontAlgn="ctr" hangingPunct="0">
                <a:buClr>
                  <a:srgbClr val="FF0000"/>
                </a:buClr>
                <a:buSzPct val="70000"/>
                <a:defRPr/>
              </a:pPr>
              <a:endParaRPr lang="fr-FR" altLang="zh-CN" sz="1700" b="1" dirty="0">
                <a:solidFill>
                  <a:schemeClr val="bg1"/>
                </a:solidFill>
                <a:latin typeface="微软雅黑" pitchFamily="34" charset="-122"/>
                <a:ea typeface="微软雅黑" pitchFamily="34" charset="-122"/>
              </a:endParaRPr>
            </a:p>
          </p:txBody>
        </p:sp>
        <p:sp>
          <p:nvSpPr>
            <p:cNvPr id="41" name="Text Box 29"/>
            <p:cNvSpPr txBox="1">
              <a:spLocks noChangeArrowheads="1"/>
            </p:cNvSpPr>
            <p:nvPr/>
          </p:nvSpPr>
          <p:spPr bwMode="gray">
            <a:xfrm>
              <a:off x="6780134" y="2431876"/>
              <a:ext cx="1531793" cy="859651"/>
            </a:xfrm>
            <a:prstGeom prst="rect">
              <a:avLst/>
            </a:prstGeom>
            <a:noFill/>
            <a:ln>
              <a:noFill/>
            </a:ln>
            <a:effectLst/>
          </p:spPr>
          <p:txBody>
            <a:bodyPr>
              <a:spAutoFit/>
            </a:bodyPr>
            <a:lstStyle/>
            <a:p>
              <a:pPr algn="ctr">
                <a:buClr>
                  <a:schemeClr val="tx1"/>
                </a:buClr>
                <a:buSzPct val="120000"/>
                <a:defRPr/>
              </a:pPr>
              <a:r>
                <a:rPr lang="zh-CN" altLang="en-US" sz="2400" spc="300" dirty="0">
                  <a:ln w="12700" cmpd="sng">
                    <a:noFill/>
                    <a:prstDash val="solid"/>
                    <a:miter lim="800000"/>
                  </a:ln>
                  <a:solidFill>
                    <a:schemeClr val="bg1"/>
                  </a:solidFill>
                  <a:latin typeface="微软雅黑" pitchFamily="34" charset="-122"/>
                  <a:ea typeface="微软雅黑" pitchFamily="34" charset="-122"/>
                </a:rPr>
                <a:t>Click Add Text</a:t>
              </a:r>
            </a:p>
          </p:txBody>
        </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750"/>
                                        <p:tgtEl>
                                          <p:spTgt spid="29"/>
                                        </p:tgtEl>
                                        <p:attrNameLst>
                                          <p:attrName>ppt_y</p:attrName>
                                        </p:attrNameLst>
                                      </p:cBhvr>
                                      <p:tavLst>
                                        <p:tav tm="0">
                                          <p:val>
                                            <p:strVal val="#ppt_y+#ppt_h*1.125000"/>
                                          </p:val>
                                        </p:tav>
                                        <p:tav tm="100000">
                                          <p:val>
                                            <p:strVal val="#ppt_y"/>
                                          </p:val>
                                        </p:tav>
                                      </p:tavLst>
                                    </p:anim>
                                    <p:animEffect transition="in" filter="wipe(up)">
                                      <p:cBhvr>
                                        <p:cTn id="15" dur="750"/>
                                        <p:tgtEl>
                                          <p:spTgt spid="29"/>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p:tgtEl>
                                          <p:spTgt spid="26"/>
                                        </p:tgtEl>
                                        <p:attrNameLst>
                                          <p:attrName>ppt_y</p:attrName>
                                        </p:attrNameLst>
                                      </p:cBhvr>
                                      <p:tavLst>
                                        <p:tav tm="0">
                                          <p:val>
                                            <p:strVal val="#ppt_y-#ppt_h*1.125000"/>
                                          </p:val>
                                        </p:tav>
                                        <p:tav tm="100000">
                                          <p:val>
                                            <p:strVal val="#ppt_y"/>
                                          </p:val>
                                        </p:tav>
                                      </p:tavLst>
                                    </p:anim>
                                    <p:animEffect transition="in" filter="wipe(down)">
                                      <p:cBhvr>
                                        <p:cTn id="19" dur="750"/>
                                        <p:tgtEl>
                                          <p:spTgt spid="26"/>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ppt_y</p:attrName>
                                        </p:attrNameLst>
                                      </p:cBhvr>
                                      <p:tavLst>
                                        <p:tav tm="0">
                                          <p:val>
                                            <p:strVal val="#ppt_y+#ppt_h*1.125000"/>
                                          </p:val>
                                        </p:tav>
                                        <p:tav tm="100000">
                                          <p:val>
                                            <p:strVal val="#ppt_y"/>
                                          </p:val>
                                        </p:tav>
                                      </p:tavLst>
                                    </p:anim>
                                    <p:animEffect transition="in" filter="wipe(up)">
                                      <p:cBhvr>
                                        <p:cTn id="24" dur="500"/>
                                        <p:tgtEl>
                                          <p:spTgt spid="30"/>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up)">
                                      <p:cBhvr>
                                        <p:cTn id="28" dur="500"/>
                                        <p:tgtEl>
                                          <p:spTgt spid="27"/>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500"/>
                            </p:stCondLst>
                            <p:childTnLst>
                              <p:par>
                                <p:cTn id="38" presetID="23" presetClass="entr" presetSubtype="32"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strVal val="4*#ppt_w"/>
                                          </p:val>
                                        </p:tav>
                                        <p:tav tm="100000">
                                          <p:val>
                                            <p:strVal val="#ppt_w"/>
                                          </p:val>
                                        </p:tav>
                                      </p:tavLst>
                                    </p:anim>
                                    <p:anim calcmode="lin" valueType="num">
                                      <p:cBhvr>
                                        <p:cTn id="41" dur="500" fill="hold"/>
                                        <p:tgtEl>
                                          <p:spTgt spid="39"/>
                                        </p:tgtEl>
                                        <p:attrNameLst>
                                          <p:attrName>ppt_h</p:attrName>
                                        </p:attrNameLst>
                                      </p:cBhvr>
                                      <p:tavLst>
                                        <p:tav tm="0">
                                          <p:val>
                                            <p:strVal val="4*#ppt_h"/>
                                          </p:val>
                                        </p:tav>
                                        <p:tav tm="100000">
                                          <p:val>
                                            <p:strVal val="#ppt_h"/>
                                          </p:val>
                                        </p:tav>
                                      </p:tavLst>
                                    </p:anim>
                                  </p:childTnLst>
                                </p:cTn>
                              </p:par>
                              <p:par>
                                <p:cTn id="42" presetID="8" presetClass="emph" presetSubtype="0" fill="hold" nodeType="withEffect">
                                  <p:stCondLst>
                                    <p:cond delay="0"/>
                                  </p:stCondLst>
                                  <p:childTnLst>
                                    <p:animRot by="21600000">
                                      <p:cBhvr>
                                        <p:cTn id="43" dur="5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animBg="1"/>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51" name="椭圆 1"/>
          <p:cNvSpPr>
            <a:spLocks noChangeArrowheads="1"/>
          </p:cNvSpPr>
          <p:nvPr/>
        </p:nvSpPr>
        <p:spPr bwMode="auto">
          <a:xfrm>
            <a:off x="1008063" y="1347614"/>
            <a:ext cx="1751012"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2"/>
          </a:solidFill>
          <a:ln>
            <a:noFill/>
          </a:ln>
        </p:spPr>
        <p:txBody>
          <a:bodyPr anchor="ctr"/>
          <a:lstStyle/>
          <a:p>
            <a:pPr algn="ctr"/>
            <a:endParaRPr lang="zh-CN" altLang="zh-CN">
              <a:solidFill>
                <a:srgbClr val="FFFFFF"/>
              </a:solidFill>
              <a:latin typeface="+mj-ea"/>
              <a:ea typeface="+mj-ea"/>
              <a:sym typeface="宋体" pitchFamily="2" charset="-122"/>
            </a:endParaRPr>
          </a:p>
        </p:txBody>
      </p:sp>
      <p:sp>
        <p:nvSpPr>
          <p:cNvPr id="52" name="椭圆 1"/>
          <p:cNvSpPr>
            <a:spLocks noChangeArrowheads="1"/>
          </p:cNvSpPr>
          <p:nvPr/>
        </p:nvSpPr>
        <p:spPr bwMode="auto">
          <a:xfrm>
            <a:off x="2759075" y="1363489"/>
            <a:ext cx="1752600"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CEB966"/>
          </a:solidFill>
          <a:ln>
            <a:noFill/>
          </a:ln>
        </p:spPr>
        <p:txBody>
          <a:bodyPr anchor="ctr"/>
          <a:lstStyle/>
          <a:p>
            <a:pPr algn="ctr"/>
            <a:endParaRPr lang="zh-CN" altLang="zh-CN">
              <a:solidFill>
                <a:srgbClr val="FFFFFF"/>
              </a:solidFill>
              <a:latin typeface="+mj-ea"/>
              <a:ea typeface="+mj-ea"/>
              <a:sym typeface="宋体" pitchFamily="2" charset="-122"/>
            </a:endParaRPr>
          </a:p>
        </p:txBody>
      </p:sp>
      <p:sp>
        <p:nvSpPr>
          <p:cNvPr id="53" name="TextBox 14"/>
          <p:cNvSpPr>
            <a:spLocks noChangeArrowheads="1"/>
          </p:cNvSpPr>
          <p:nvPr/>
        </p:nvSpPr>
        <p:spPr bwMode="auto">
          <a:xfrm>
            <a:off x="1619250" y="1358726"/>
            <a:ext cx="698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bg1"/>
                </a:solidFill>
                <a:latin typeface="+mj-ea"/>
                <a:ea typeface="+mj-ea"/>
                <a:sym typeface="方正兰亭粗黑_GBK" charset="-122"/>
              </a:rPr>
              <a:t>01</a:t>
            </a:r>
          </a:p>
        </p:txBody>
      </p:sp>
      <p:sp>
        <p:nvSpPr>
          <p:cNvPr id="54" name="TextBox 15"/>
          <p:cNvSpPr>
            <a:spLocks noChangeArrowheads="1"/>
          </p:cNvSpPr>
          <p:nvPr/>
        </p:nvSpPr>
        <p:spPr bwMode="auto">
          <a:xfrm>
            <a:off x="3275856" y="1358726"/>
            <a:ext cx="714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bg1"/>
                </a:solidFill>
                <a:latin typeface="+mj-ea"/>
                <a:ea typeface="+mj-ea"/>
                <a:sym typeface="方正兰亭粗黑_GBK" charset="-122"/>
              </a:rPr>
              <a:t>02</a:t>
            </a:r>
          </a:p>
        </p:txBody>
      </p:sp>
      <p:sp>
        <p:nvSpPr>
          <p:cNvPr id="55" name="直接连接符 18"/>
          <p:cNvSpPr>
            <a:spLocks noChangeShapeType="1"/>
          </p:cNvSpPr>
          <p:nvPr/>
        </p:nvSpPr>
        <p:spPr bwMode="auto">
          <a:xfrm>
            <a:off x="1223963" y="1942926"/>
            <a:ext cx="1285875"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sz="1100">
              <a:latin typeface="+mj-ea"/>
              <a:ea typeface="+mj-ea"/>
            </a:endParaRPr>
          </a:p>
        </p:txBody>
      </p:sp>
      <p:sp>
        <p:nvSpPr>
          <p:cNvPr id="56" name="直接连接符 19"/>
          <p:cNvSpPr>
            <a:spLocks noChangeShapeType="1"/>
          </p:cNvSpPr>
          <p:nvPr/>
        </p:nvSpPr>
        <p:spPr bwMode="auto">
          <a:xfrm>
            <a:off x="2992438" y="1942926"/>
            <a:ext cx="1285875"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sz="1100">
              <a:latin typeface="+mj-ea"/>
              <a:ea typeface="+mj-ea"/>
            </a:endParaRPr>
          </a:p>
        </p:txBody>
      </p:sp>
      <p:sp>
        <p:nvSpPr>
          <p:cNvPr id="57" name="TextBox 22"/>
          <p:cNvSpPr>
            <a:spLocks noChangeArrowheads="1"/>
          </p:cNvSpPr>
          <p:nvPr/>
        </p:nvSpPr>
        <p:spPr bwMode="auto">
          <a:xfrm>
            <a:off x="1074738" y="2060401"/>
            <a:ext cx="1747837"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100" b="1" dirty="0">
                <a:solidFill>
                  <a:schemeClr val="bg1"/>
                </a:solidFill>
                <a:latin typeface="微软雅黑" pitchFamily="34" charset="-122"/>
                <a:ea typeface="微软雅黑" pitchFamily="34" charset="-122"/>
                <a:sym typeface="微软雅黑" pitchFamily="34" charset="-122"/>
              </a:rPr>
              <a:t>Click this input title</a:t>
            </a:r>
          </a:p>
        </p:txBody>
      </p:sp>
      <p:sp>
        <p:nvSpPr>
          <p:cNvPr id="58" name="TextBox 23"/>
          <p:cNvSpPr>
            <a:spLocks noChangeArrowheads="1"/>
          </p:cNvSpPr>
          <p:nvPr/>
        </p:nvSpPr>
        <p:spPr bwMode="auto">
          <a:xfrm>
            <a:off x="1096963" y="2406476"/>
            <a:ext cx="1747837"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100">
                <a:solidFill>
                  <a:schemeClr val="bg1"/>
                </a:solidFill>
                <a:latin typeface="微软雅黑" pitchFamily="34" charset="-122"/>
                <a:ea typeface="微软雅黑" pitchFamily="34" charset="-122"/>
                <a:sym typeface="微软雅黑" pitchFamily="34" charset="-122"/>
              </a:rPr>
              <a:t>Click this input text</a:t>
            </a:r>
          </a:p>
        </p:txBody>
      </p:sp>
      <p:sp>
        <p:nvSpPr>
          <p:cNvPr id="59" name="TextBox 24"/>
          <p:cNvSpPr>
            <a:spLocks noChangeArrowheads="1"/>
          </p:cNvSpPr>
          <p:nvPr/>
        </p:nvSpPr>
        <p:spPr bwMode="auto">
          <a:xfrm>
            <a:off x="2847975" y="2060401"/>
            <a:ext cx="1746250"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100" b="1">
                <a:solidFill>
                  <a:schemeClr val="bg1"/>
                </a:solidFill>
                <a:latin typeface="微软雅黑" pitchFamily="34" charset="-122"/>
                <a:ea typeface="微软雅黑" pitchFamily="34" charset="-122"/>
                <a:sym typeface="微软雅黑" pitchFamily="34" charset="-122"/>
              </a:rPr>
              <a:t>Click this input title</a:t>
            </a:r>
            <a:endParaRPr lang="zh-CN" altLang="en-US" sz="1100" b="1" dirty="0">
              <a:solidFill>
                <a:schemeClr val="bg1"/>
              </a:solidFill>
              <a:latin typeface="微软雅黑" pitchFamily="34" charset="-122"/>
              <a:ea typeface="微软雅黑" pitchFamily="34" charset="-122"/>
              <a:sym typeface="微软雅黑" pitchFamily="34" charset="-122"/>
            </a:endParaRPr>
          </a:p>
        </p:txBody>
      </p:sp>
      <p:sp>
        <p:nvSpPr>
          <p:cNvPr id="60" name="TextBox 25"/>
          <p:cNvSpPr>
            <a:spLocks noChangeArrowheads="1"/>
          </p:cNvSpPr>
          <p:nvPr/>
        </p:nvSpPr>
        <p:spPr bwMode="auto">
          <a:xfrm>
            <a:off x="2870200" y="2406476"/>
            <a:ext cx="1746250"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100">
                <a:solidFill>
                  <a:schemeClr val="bg1"/>
                </a:solidFill>
                <a:latin typeface="微软雅黑" pitchFamily="34" charset="-122"/>
                <a:ea typeface="微软雅黑" pitchFamily="34" charset="-122"/>
                <a:sym typeface="微软雅黑" pitchFamily="34" charset="-122"/>
              </a:rPr>
              <a:t>Click this input text</a:t>
            </a:r>
          </a:p>
        </p:txBody>
      </p:sp>
      <p:grpSp>
        <p:nvGrpSpPr>
          <p:cNvPr id="61" name="Group 22"/>
          <p:cNvGrpSpPr/>
          <p:nvPr/>
        </p:nvGrpSpPr>
        <p:grpSpPr bwMode="auto">
          <a:xfrm>
            <a:off x="1077541" y="3887386"/>
            <a:ext cx="993730" cy="377429"/>
            <a:chOff x="0" y="0"/>
            <a:chExt cx="1323127" cy="504056"/>
          </a:xfrm>
        </p:grpSpPr>
        <p:sp>
          <p:nvSpPr>
            <p:cNvPr id="62" name="矩形 46"/>
            <p:cNvSpPr>
              <a:spLocks noChangeArrowheads="1"/>
            </p:cNvSpPr>
            <p:nvPr/>
          </p:nvSpPr>
          <p:spPr bwMode="auto">
            <a:xfrm>
              <a:off x="0" y="0"/>
              <a:ext cx="1323127"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800">
                <a:solidFill>
                  <a:srgbClr val="FFFFFF"/>
                </a:solidFill>
                <a:latin typeface="+mj-ea"/>
                <a:ea typeface="+mj-ea"/>
                <a:sym typeface="宋体" pitchFamily="2" charset="-122"/>
              </a:endParaRPr>
            </a:p>
          </p:txBody>
        </p:sp>
        <p:sp>
          <p:nvSpPr>
            <p:cNvPr id="63" name="文本框 47"/>
            <p:cNvSpPr>
              <a:spLocks noChangeArrowheads="1"/>
            </p:cNvSpPr>
            <p:nvPr/>
          </p:nvSpPr>
          <p:spPr bwMode="auto">
            <a:xfrm>
              <a:off x="49322" y="36233"/>
              <a:ext cx="1271353" cy="2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 b="1" dirty="0">
                  <a:solidFill>
                    <a:schemeClr val="bg1"/>
                  </a:solidFill>
                  <a:latin typeface="+mj-ea"/>
                  <a:ea typeface="+mj-ea"/>
                  <a:sym typeface="方正兰亭细黑_GBK" charset="-122"/>
                </a:rPr>
                <a:t>Fill in the title</a:t>
              </a:r>
            </a:p>
          </p:txBody>
        </p:sp>
      </p:grpSp>
      <p:sp>
        <p:nvSpPr>
          <p:cNvPr id="64" name="矩形 60"/>
          <p:cNvSpPr>
            <a:spLocks noChangeArrowheads="1"/>
          </p:cNvSpPr>
          <p:nvPr/>
        </p:nvSpPr>
        <p:spPr bwMode="auto">
          <a:xfrm>
            <a:off x="2123728" y="3850075"/>
            <a:ext cx="6318746" cy="2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itchFamily="34" charset="-122"/>
                <a:ea typeface="微软雅黑" pitchFamily="34" charset="-122"/>
              </a:rPr>
              <a:t>Click here to add text Click here to add text Click here to add text Click here to add text Click here to add text click here to add</a:t>
            </a:r>
            <a:endParaRPr lang="en-US" altLang="zh-CN" sz="1000" dirty="0">
              <a:solidFill>
                <a:schemeClr val="tx1">
                  <a:lumMod val="50000"/>
                  <a:lumOff val="50000"/>
                </a:schemeClr>
              </a:solidFill>
              <a:latin typeface="微软雅黑" pitchFamily="34" charset="-122"/>
              <a:ea typeface="微软雅黑" pitchFamily="34" charset="-122"/>
            </a:endParaRPr>
          </a:p>
        </p:txBody>
      </p:sp>
      <p:sp>
        <p:nvSpPr>
          <p:cNvPr id="65" name="椭圆 1"/>
          <p:cNvSpPr>
            <a:spLocks noChangeArrowheads="1"/>
          </p:cNvSpPr>
          <p:nvPr/>
        </p:nvSpPr>
        <p:spPr bwMode="auto">
          <a:xfrm>
            <a:off x="4511675" y="1363489"/>
            <a:ext cx="1751013" cy="1871662"/>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72CD4F"/>
          </a:solidFill>
          <a:ln>
            <a:noFill/>
          </a:ln>
        </p:spPr>
        <p:txBody>
          <a:bodyPr anchor="ctr"/>
          <a:lstStyle/>
          <a:p>
            <a:pPr algn="ctr"/>
            <a:endParaRPr lang="zh-CN" altLang="zh-CN">
              <a:solidFill>
                <a:srgbClr val="FFFFFF"/>
              </a:solidFill>
              <a:latin typeface="+mj-ea"/>
              <a:ea typeface="+mj-ea"/>
              <a:sym typeface="宋体" pitchFamily="2" charset="-122"/>
            </a:endParaRPr>
          </a:p>
        </p:txBody>
      </p:sp>
      <p:sp>
        <p:nvSpPr>
          <p:cNvPr id="66" name="TextBox 16"/>
          <p:cNvSpPr>
            <a:spLocks noChangeArrowheads="1"/>
          </p:cNvSpPr>
          <p:nvPr/>
        </p:nvSpPr>
        <p:spPr bwMode="auto">
          <a:xfrm>
            <a:off x="5111750" y="1358726"/>
            <a:ext cx="715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bg1"/>
                </a:solidFill>
                <a:latin typeface="+mj-ea"/>
                <a:ea typeface="+mj-ea"/>
                <a:sym typeface="方正兰亭粗黑_GBK" charset="-122"/>
              </a:rPr>
              <a:t>03</a:t>
            </a:r>
          </a:p>
        </p:txBody>
      </p:sp>
      <p:sp>
        <p:nvSpPr>
          <p:cNvPr id="67" name="直接连接符 20"/>
          <p:cNvSpPr>
            <a:spLocks noChangeShapeType="1"/>
          </p:cNvSpPr>
          <p:nvPr/>
        </p:nvSpPr>
        <p:spPr bwMode="auto">
          <a:xfrm>
            <a:off x="4743450" y="1942926"/>
            <a:ext cx="1285875"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sz="1100">
              <a:latin typeface="+mj-ea"/>
              <a:ea typeface="+mj-ea"/>
            </a:endParaRPr>
          </a:p>
        </p:txBody>
      </p:sp>
      <p:sp>
        <p:nvSpPr>
          <p:cNvPr id="68" name="TextBox 26"/>
          <p:cNvSpPr>
            <a:spLocks noChangeArrowheads="1"/>
          </p:cNvSpPr>
          <p:nvPr/>
        </p:nvSpPr>
        <p:spPr bwMode="auto">
          <a:xfrm>
            <a:off x="4605338" y="2060401"/>
            <a:ext cx="1747837"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100" b="1">
                <a:solidFill>
                  <a:schemeClr val="bg1"/>
                </a:solidFill>
                <a:latin typeface="微软雅黑" pitchFamily="34" charset="-122"/>
                <a:ea typeface="微软雅黑" pitchFamily="34" charset="-122"/>
                <a:sym typeface="微软雅黑" pitchFamily="34" charset="-122"/>
              </a:rPr>
              <a:t>Click this input title</a:t>
            </a:r>
            <a:endParaRPr lang="zh-CN" altLang="en-US" sz="1100" b="1" dirty="0">
              <a:solidFill>
                <a:schemeClr val="bg1"/>
              </a:solidFill>
              <a:latin typeface="微软雅黑" pitchFamily="34" charset="-122"/>
              <a:ea typeface="微软雅黑" pitchFamily="34" charset="-122"/>
              <a:sym typeface="微软雅黑" pitchFamily="34" charset="-122"/>
            </a:endParaRPr>
          </a:p>
        </p:txBody>
      </p:sp>
      <p:sp>
        <p:nvSpPr>
          <p:cNvPr id="69" name="TextBox 27"/>
          <p:cNvSpPr>
            <a:spLocks noChangeArrowheads="1"/>
          </p:cNvSpPr>
          <p:nvPr/>
        </p:nvSpPr>
        <p:spPr bwMode="auto">
          <a:xfrm>
            <a:off x="4627563" y="2406476"/>
            <a:ext cx="1746250"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100">
                <a:solidFill>
                  <a:schemeClr val="bg1"/>
                </a:solidFill>
                <a:latin typeface="微软雅黑" pitchFamily="34" charset="-122"/>
                <a:ea typeface="微软雅黑" pitchFamily="34" charset="-122"/>
                <a:sym typeface="微软雅黑" pitchFamily="34" charset="-122"/>
              </a:rPr>
              <a:t>Click this input text</a:t>
            </a:r>
          </a:p>
        </p:txBody>
      </p:sp>
      <p:sp>
        <p:nvSpPr>
          <p:cNvPr id="70" name="椭圆 11"/>
          <p:cNvSpPr>
            <a:spLocks noChangeArrowheads="1"/>
          </p:cNvSpPr>
          <p:nvPr/>
        </p:nvSpPr>
        <p:spPr bwMode="auto">
          <a:xfrm>
            <a:off x="6264275" y="1363489"/>
            <a:ext cx="1873250" cy="1871662"/>
          </a:xfrm>
          <a:prstGeom prst="ellipse">
            <a:avLst/>
          </a:prstGeom>
          <a:solidFill>
            <a:srgbClr val="B1D153"/>
          </a:solidFill>
          <a:ln>
            <a:noFill/>
          </a:ln>
        </p:spPr>
        <p:txBody>
          <a:bodyPr anchor="ctr"/>
          <a:lstStyle/>
          <a:p>
            <a:pPr algn="ctr"/>
            <a:endParaRPr lang="zh-CN" altLang="zh-CN">
              <a:solidFill>
                <a:srgbClr val="FFFFFF"/>
              </a:solidFill>
              <a:latin typeface="+mj-ea"/>
              <a:ea typeface="+mj-ea"/>
              <a:sym typeface="宋体" pitchFamily="2" charset="-122"/>
            </a:endParaRPr>
          </a:p>
        </p:txBody>
      </p:sp>
      <p:sp>
        <p:nvSpPr>
          <p:cNvPr id="71" name="TextBox 17"/>
          <p:cNvSpPr>
            <a:spLocks noChangeArrowheads="1"/>
          </p:cNvSpPr>
          <p:nvPr/>
        </p:nvSpPr>
        <p:spPr bwMode="auto">
          <a:xfrm>
            <a:off x="6804248" y="1358726"/>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chemeClr val="bg1"/>
                </a:solidFill>
                <a:latin typeface="+mj-ea"/>
                <a:ea typeface="+mj-ea"/>
                <a:sym typeface="方正兰亭粗黑_GBK" charset="-122"/>
              </a:rPr>
              <a:t>04</a:t>
            </a:r>
          </a:p>
        </p:txBody>
      </p:sp>
      <p:sp>
        <p:nvSpPr>
          <p:cNvPr id="72" name="直接连接符 21"/>
          <p:cNvSpPr>
            <a:spLocks noChangeShapeType="1"/>
          </p:cNvSpPr>
          <p:nvPr/>
        </p:nvSpPr>
        <p:spPr bwMode="auto">
          <a:xfrm>
            <a:off x="6503988" y="1942926"/>
            <a:ext cx="1435100" cy="1588"/>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sz="1100">
              <a:latin typeface="+mj-ea"/>
              <a:ea typeface="+mj-ea"/>
            </a:endParaRPr>
          </a:p>
        </p:txBody>
      </p:sp>
      <p:sp>
        <p:nvSpPr>
          <p:cNvPr id="73" name="TextBox 28"/>
          <p:cNvSpPr>
            <a:spLocks noChangeArrowheads="1"/>
          </p:cNvSpPr>
          <p:nvPr/>
        </p:nvSpPr>
        <p:spPr bwMode="auto">
          <a:xfrm>
            <a:off x="6407150" y="2088976"/>
            <a:ext cx="1746250"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100" b="1">
                <a:solidFill>
                  <a:schemeClr val="bg1"/>
                </a:solidFill>
                <a:latin typeface="微软雅黑" pitchFamily="34" charset="-122"/>
                <a:ea typeface="微软雅黑" pitchFamily="34" charset="-122"/>
                <a:sym typeface="微软雅黑" pitchFamily="34" charset="-122"/>
              </a:rPr>
              <a:t>Click this input title</a:t>
            </a:r>
            <a:endParaRPr lang="zh-CN" altLang="en-US" sz="1100" b="1" dirty="0">
              <a:solidFill>
                <a:schemeClr val="bg1"/>
              </a:solidFill>
              <a:latin typeface="微软雅黑" pitchFamily="34" charset="-122"/>
              <a:ea typeface="微软雅黑" pitchFamily="34" charset="-122"/>
              <a:sym typeface="微软雅黑" pitchFamily="34" charset="-122"/>
            </a:endParaRPr>
          </a:p>
        </p:txBody>
      </p:sp>
      <p:sp>
        <p:nvSpPr>
          <p:cNvPr id="74" name="TextBox 29"/>
          <p:cNvSpPr>
            <a:spLocks noChangeArrowheads="1"/>
          </p:cNvSpPr>
          <p:nvPr/>
        </p:nvSpPr>
        <p:spPr bwMode="auto">
          <a:xfrm>
            <a:off x="6429375" y="2435051"/>
            <a:ext cx="1746250" cy="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100">
                <a:solidFill>
                  <a:schemeClr val="bg1"/>
                </a:solidFill>
                <a:latin typeface="微软雅黑" pitchFamily="34" charset="-122"/>
                <a:ea typeface="微软雅黑" pitchFamily="34" charset="-122"/>
                <a:sym typeface="微软雅黑" pitchFamily="34" charset="-122"/>
              </a:rPr>
              <a:t>Click this input text</a:t>
            </a:r>
          </a:p>
        </p:txBody>
      </p:sp>
      <p:cxnSp>
        <p:nvCxnSpPr>
          <p:cNvPr id="75" name="Straight Connector 42"/>
          <p:cNvCxnSpPr/>
          <p:nvPr/>
        </p:nvCxnSpPr>
        <p:spPr>
          <a:xfrm>
            <a:off x="899592" y="3651870"/>
            <a:ext cx="7492057"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250" fill="hold"/>
                                        <p:tgtEl>
                                          <p:spTgt spid="51"/>
                                        </p:tgtEl>
                                        <p:attrNameLst>
                                          <p:attrName>ppt_w</p:attrName>
                                        </p:attrNameLst>
                                      </p:cBhvr>
                                      <p:tavLst>
                                        <p:tav tm="0">
                                          <p:val>
                                            <p:strVal val="4*#ppt_w"/>
                                          </p:val>
                                        </p:tav>
                                        <p:tav tm="100000">
                                          <p:val>
                                            <p:strVal val="#ppt_w"/>
                                          </p:val>
                                        </p:tav>
                                      </p:tavLst>
                                    </p:anim>
                                    <p:anim calcmode="lin" valueType="num">
                                      <p:cBhvr>
                                        <p:cTn id="8" dur="250" fill="hold"/>
                                        <p:tgtEl>
                                          <p:spTgt spid="51"/>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52"/>
                                        </p:tgtEl>
                                        <p:attrNameLst>
                                          <p:attrName>style.visibility</p:attrName>
                                        </p:attrNameLst>
                                      </p:cBhvr>
                                      <p:to>
                                        <p:strVal val="visible"/>
                                      </p:to>
                                    </p:set>
                                    <p:anim calcmode="lin" valueType="num">
                                      <p:cBhvr>
                                        <p:cTn id="11" dur="250" fill="hold"/>
                                        <p:tgtEl>
                                          <p:spTgt spid="52"/>
                                        </p:tgtEl>
                                        <p:attrNameLst>
                                          <p:attrName>ppt_w</p:attrName>
                                        </p:attrNameLst>
                                      </p:cBhvr>
                                      <p:tavLst>
                                        <p:tav tm="0">
                                          <p:val>
                                            <p:strVal val="4*#ppt_w"/>
                                          </p:val>
                                        </p:tav>
                                        <p:tav tm="100000">
                                          <p:val>
                                            <p:strVal val="#ppt_w"/>
                                          </p:val>
                                        </p:tav>
                                      </p:tavLst>
                                    </p:anim>
                                    <p:anim calcmode="lin" valueType="num">
                                      <p:cBhvr>
                                        <p:cTn id="12" dur="250" fill="hold"/>
                                        <p:tgtEl>
                                          <p:spTgt spid="52"/>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65"/>
                                        </p:tgtEl>
                                        <p:attrNameLst>
                                          <p:attrName>style.visibility</p:attrName>
                                        </p:attrNameLst>
                                      </p:cBhvr>
                                      <p:to>
                                        <p:strVal val="visible"/>
                                      </p:to>
                                    </p:set>
                                    <p:anim calcmode="lin" valueType="num">
                                      <p:cBhvr>
                                        <p:cTn id="15" dur="250" fill="hold"/>
                                        <p:tgtEl>
                                          <p:spTgt spid="65"/>
                                        </p:tgtEl>
                                        <p:attrNameLst>
                                          <p:attrName>ppt_w</p:attrName>
                                        </p:attrNameLst>
                                      </p:cBhvr>
                                      <p:tavLst>
                                        <p:tav tm="0">
                                          <p:val>
                                            <p:strVal val="4*#ppt_w"/>
                                          </p:val>
                                        </p:tav>
                                        <p:tav tm="100000">
                                          <p:val>
                                            <p:strVal val="#ppt_w"/>
                                          </p:val>
                                        </p:tav>
                                      </p:tavLst>
                                    </p:anim>
                                    <p:anim calcmode="lin" valueType="num">
                                      <p:cBhvr>
                                        <p:cTn id="16" dur="250" fill="hold"/>
                                        <p:tgtEl>
                                          <p:spTgt spid="65"/>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70"/>
                                        </p:tgtEl>
                                        <p:attrNameLst>
                                          <p:attrName>style.visibility</p:attrName>
                                        </p:attrNameLst>
                                      </p:cBhvr>
                                      <p:to>
                                        <p:strVal val="visible"/>
                                      </p:to>
                                    </p:set>
                                    <p:anim calcmode="lin" valueType="num">
                                      <p:cBhvr>
                                        <p:cTn id="19" dur="250" fill="hold"/>
                                        <p:tgtEl>
                                          <p:spTgt spid="70"/>
                                        </p:tgtEl>
                                        <p:attrNameLst>
                                          <p:attrName>ppt_w</p:attrName>
                                        </p:attrNameLst>
                                      </p:cBhvr>
                                      <p:tavLst>
                                        <p:tav tm="0">
                                          <p:val>
                                            <p:strVal val="4*#ppt_w"/>
                                          </p:val>
                                        </p:tav>
                                        <p:tav tm="100000">
                                          <p:val>
                                            <p:strVal val="#ppt_w"/>
                                          </p:val>
                                        </p:tav>
                                      </p:tavLst>
                                    </p:anim>
                                    <p:anim calcmode="lin" valueType="num">
                                      <p:cBhvr>
                                        <p:cTn id="20" dur="250" fill="hold"/>
                                        <p:tgtEl>
                                          <p:spTgt spid="70"/>
                                        </p:tgtEl>
                                        <p:attrNameLst>
                                          <p:attrName>ppt_h</p:attrName>
                                        </p:attrNameLst>
                                      </p:cBhvr>
                                      <p:tavLst>
                                        <p:tav tm="0">
                                          <p:val>
                                            <p:strVal val="4*#ppt_h"/>
                                          </p:val>
                                        </p:tav>
                                        <p:tav tm="100000">
                                          <p:val>
                                            <p:strVal val="#ppt_h"/>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left)">
                                      <p:cBhvr>
                                        <p:cTn id="37" dur="500"/>
                                        <p:tgtEl>
                                          <p:spTgt spid="5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left)">
                                      <p:cBhvr>
                                        <p:cTn id="40" dur="500"/>
                                        <p:tgtEl>
                                          <p:spTgt spid="5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left)">
                                      <p:cBhvr>
                                        <p:cTn id="43" dur="500"/>
                                        <p:tgtEl>
                                          <p:spTgt spid="6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wipe(left)">
                                      <p:cBhvr>
                                        <p:cTn id="46" dur="500"/>
                                        <p:tgtEl>
                                          <p:spTgt spid="72"/>
                                        </p:tgtEl>
                                      </p:cBhvr>
                                    </p:animEffect>
                                  </p:childTnLst>
                                </p:cTn>
                              </p:par>
                            </p:childTnLst>
                          </p:cTn>
                        </p:par>
                        <p:par>
                          <p:cTn id="47" fill="hold">
                            <p:stCondLst>
                              <p:cond delay="1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58"/>
                                        </p:tgtEl>
                                        <p:attrNameLst>
                                          <p:attrName>style.visibility</p:attrName>
                                        </p:attrNameLst>
                                      </p:cBhvr>
                                      <p:to>
                                        <p:strVal val="visible"/>
                                      </p:to>
                                    </p:set>
                                    <p:anim calcmode="lin" valueType="num">
                                      <p:cBhvr>
                                        <p:cTn id="50"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58"/>
                                        </p:tgtEl>
                                        <p:attrNameLst>
                                          <p:attrName>ppt_y</p:attrName>
                                        </p:attrNameLst>
                                      </p:cBhvr>
                                      <p:tavLst>
                                        <p:tav tm="0">
                                          <p:val>
                                            <p:strVal val="#ppt_y"/>
                                          </p:val>
                                        </p:tav>
                                        <p:tav tm="100000">
                                          <p:val>
                                            <p:strVal val="#ppt_y"/>
                                          </p:val>
                                        </p:tav>
                                      </p:tavLst>
                                    </p:anim>
                                    <p:anim calcmode="lin" valueType="num">
                                      <p:cBhvr>
                                        <p:cTn id="52"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58"/>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58"/>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57"/>
                                        </p:tgtEl>
                                        <p:attrNameLst>
                                          <p:attrName>style.visibility</p:attrName>
                                        </p:attrNameLst>
                                      </p:cBhvr>
                                      <p:to>
                                        <p:strVal val="visible"/>
                                      </p:to>
                                    </p:set>
                                    <p:anim calcmode="lin" valueType="num">
                                      <p:cBhvr>
                                        <p:cTn id="5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57"/>
                                        </p:tgtEl>
                                        <p:attrNameLst>
                                          <p:attrName>ppt_y</p:attrName>
                                        </p:attrNameLst>
                                      </p:cBhvr>
                                      <p:tavLst>
                                        <p:tav tm="0">
                                          <p:val>
                                            <p:strVal val="#ppt_y"/>
                                          </p:val>
                                        </p:tav>
                                        <p:tav tm="100000">
                                          <p:val>
                                            <p:strVal val="#ppt_y"/>
                                          </p:val>
                                        </p:tav>
                                      </p:tavLst>
                                    </p:anim>
                                    <p:anim calcmode="lin" valueType="num">
                                      <p:cBhvr>
                                        <p:cTn id="5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57"/>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57"/>
                                        </p:tgtEl>
                                      </p:cBhvr>
                                    </p:animEffect>
                                  </p:childTnLst>
                                </p:cTn>
                              </p:par>
                            </p:childTnLst>
                          </p:cTn>
                        </p:par>
                        <p:par>
                          <p:cTn id="62" fill="hold">
                            <p:stCondLst>
                              <p:cond delay="27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60"/>
                                        </p:tgtEl>
                                        <p:attrNameLst>
                                          <p:attrName>ppt_y</p:attrName>
                                        </p:attrNameLst>
                                      </p:cBhvr>
                                      <p:tavLst>
                                        <p:tav tm="0">
                                          <p:val>
                                            <p:strVal val="#ppt_y"/>
                                          </p:val>
                                        </p:tav>
                                        <p:tav tm="100000">
                                          <p:val>
                                            <p:strVal val="#ppt_y"/>
                                          </p:val>
                                        </p:tav>
                                      </p:tavLst>
                                    </p:anim>
                                    <p:anim calcmode="lin" valueType="num">
                                      <p:cBhvr>
                                        <p:cTn id="67"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60"/>
                                        </p:tgtEl>
                                        <p:attrNameLst>
                                          <p:attrName>ppt_w</p:attrName>
                                        </p:attrNameLst>
                                      </p:cBhvr>
                                      <p:tavLst>
                                        <p:tav tm="0">
                                          <p:val>
                                            <p:strVal val="#ppt_w/10"/>
                                          </p:val>
                                        </p:tav>
                                        <p:tav tm="50000">
                                          <p:val>
                                            <p:strVal val="#ppt_w+.01"/>
                                          </p:val>
                                        </p:tav>
                                        <p:tav tm="100000">
                                          <p:val>
                                            <p:strVal val="#ppt_w"/>
                                          </p:val>
                                        </p:tav>
                                      </p:tavLst>
                                    </p:anim>
                                    <p:animEffect>
                                      <p:cBhvr>
                                        <p:cTn id="69" dur="500" tmFilter="0,0; .5, 1; 1, 1"/>
                                        <p:tgtEl>
                                          <p:spTgt spid="60"/>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59"/>
                                        </p:tgtEl>
                                        <p:attrNameLst>
                                          <p:attrName>ppt_y</p:attrName>
                                        </p:attrNameLst>
                                      </p:cBhvr>
                                      <p:tavLst>
                                        <p:tav tm="0">
                                          <p:val>
                                            <p:strVal val="#ppt_y"/>
                                          </p:val>
                                        </p:tav>
                                        <p:tav tm="100000">
                                          <p:val>
                                            <p:strVal val="#ppt_y"/>
                                          </p:val>
                                        </p:tav>
                                      </p:tavLst>
                                    </p:anim>
                                    <p:anim calcmode="lin" valueType="num">
                                      <p:cBhvr>
                                        <p:cTn id="74"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59"/>
                                        </p:tgtEl>
                                        <p:attrNameLst>
                                          <p:attrName>ppt_w</p:attrName>
                                        </p:attrNameLst>
                                      </p:cBhvr>
                                      <p:tavLst>
                                        <p:tav tm="0">
                                          <p:val>
                                            <p:strVal val="#ppt_w/10"/>
                                          </p:val>
                                        </p:tav>
                                        <p:tav tm="50000">
                                          <p:val>
                                            <p:strVal val="#ppt_w+.01"/>
                                          </p:val>
                                        </p:tav>
                                        <p:tav tm="100000">
                                          <p:val>
                                            <p:strVal val="#ppt_w"/>
                                          </p:val>
                                        </p:tav>
                                      </p:tavLst>
                                    </p:anim>
                                    <p:animEffect>
                                      <p:cBhvr>
                                        <p:cTn id="76" dur="500" tmFilter="0,0; .5, 1; 1, 1"/>
                                        <p:tgtEl>
                                          <p:spTgt spid="59"/>
                                        </p:tgtEl>
                                      </p:cBhvr>
                                    </p:animEffect>
                                  </p:childTnLst>
                                </p:cTn>
                              </p:par>
                            </p:childTnLst>
                          </p:cTn>
                        </p:par>
                        <p:par>
                          <p:cTn id="77" fill="hold">
                            <p:stCondLst>
                              <p:cond delay="3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69"/>
                                        </p:tgtEl>
                                        <p:attrNameLst>
                                          <p:attrName>ppt_y</p:attrName>
                                        </p:attrNameLst>
                                      </p:cBhvr>
                                      <p:tavLst>
                                        <p:tav tm="0">
                                          <p:val>
                                            <p:strVal val="#ppt_y"/>
                                          </p:val>
                                        </p:tav>
                                        <p:tav tm="100000">
                                          <p:val>
                                            <p:strVal val="#ppt_y"/>
                                          </p:val>
                                        </p:tav>
                                      </p:tavLst>
                                    </p:anim>
                                    <p:anim calcmode="lin" valueType="num">
                                      <p:cBhvr>
                                        <p:cTn id="82"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69"/>
                                        </p:tgtEl>
                                        <p:attrNameLst>
                                          <p:attrName>ppt_w</p:attrName>
                                        </p:attrNameLst>
                                      </p:cBhvr>
                                      <p:tavLst>
                                        <p:tav tm="0">
                                          <p:val>
                                            <p:strVal val="#ppt_w/10"/>
                                          </p:val>
                                        </p:tav>
                                        <p:tav tm="50000">
                                          <p:val>
                                            <p:strVal val="#ppt_w+.01"/>
                                          </p:val>
                                        </p:tav>
                                        <p:tav tm="100000">
                                          <p:val>
                                            <p:strVal val="#ppt_w"/>
                                          </p:val>
                                        </p:tav>
                                      </p:tavLst>
                                    </p:anim>
                                    <p:animEffect>
                                      <p:cBhvr>
                                        <p:cTn id="84" dur="500" tmFilter="0,0; .5, 1; 1, 1"/>
                                        <p:tgtEl>
                                          <p:spTgt spid="69"/>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68"/>
                                        </p:tgtEl>
                                        <p:attrNameLst>
                                          <p:attrName>style.visibility</p:attrName>
                                        </p:attrNameLst>
                                      </p:cBhvr>
                                      <p:to>
                                        <p:strVal val="visible"/>
                                      </p:to>
                                    </p:set>
                                    <p:anim calcmode="lin" valueType="num">
                                      <p:cBhvr>
                                        <p:cTn id="87"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68"/>
                                        </p:tgtEl>
                                        <p:attrNameLst>
                                          <p:attrName>ppt_y</p:attrName>
                                        </p:attrNameLst>
                                      </p:cBhvr>
                                      <p:tavLst>
                                        <p:tav tm="0">
                                          <p:val>
                                            <p:strVal val="#ppt_y"/>
                                          </p:val>
                                        </p:tav>
                                        <p:tav tm="100000">
                                          <p:val>
                                            <p:strVal val="#ppt_y"/>
                                          </p:val>
                                        </p:tav>
                                      </p:tavLst>
                                    </p:anim>
                                    <p:anim calcmode="lin" valueType="num">
                                      <p:cBhvr>
                                        <p:cTn id="89"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68"/>
                                        </p:tgtEl>
                                        <p:attrNameLst>
                                          <p:attrName>ppt_w</p:attrName>
                                        </p:attrNameLst>
                                      </p:cBhvr>
                                      <p:tavLst>
                                        <p:tav tm="0">
                                          <p:val>
                                            <p:strVal val="#ppt_w/10"/>
                                          </p:val>
                                        </p:tav>
                                        <p:tav tm="50000">
                                          <p:val>
                                            <p:strVal val="#ppt_w+.01"/>
                                          </p:val>
                                        </p:tav>
                                        <p:tav tm="100000">
                                          <p:val>
                                            <p:strVal val="#ppt_w"/>
                                          </p:val>
                                        </p:tav>
                                      </p:tavLst>
                                    </p:anim>
                                    <p:animEffect>
                                      <p:cBhvr>
                                        <p:cTn id="91" dur="500" tmFilter="0,0; .5, 1; 1, 1"/>
                                        <p:tgtEl>
                                          <p:spTgt spid="68"/>
                                        </p:tgtEl>
                                      </p:cBhvr>
                                    </p:animEffect>
                                  </p:childTnLst>
                                </p:cTn>
                              </p:par>
                            </p:childTnLst>
                          </p:cTn>
                        </p:par>
                        <p:par>
                          <p:cTn id="92" fill="hold">
                            <p:stCondLst>
                              <p:cond delay="42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74"/>
                                        </p:tgtEl>
                                        <p:attrNameLst>
                                          <p:attrName>style.visibility</p:attrName>
                                        </p:attrNameLst>
                                      </p:cBhvr>
                                      <p:to>
                                        <p:strVal val="visible"/>
                                      </p:to>
                                    </p:set>
                                    <p:anim calcmode="lin" valueType="num">
                                      <p:cBhvr>
                                        <p:cTn id="95"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74"/>
                                        </p:tgtEl>
                                        <p:attrNameLst>
                                          <p:attrName>ppt_y</p:attrName>
                                        </p:attrNameLst>
                                      </p:cBhvr>
                                      <p:tavLst>
                                        <p:tav tm="0">
                                          <p:val>
                                            <p:strVal val="#ppt_y"/>
                                          </p:val>
                                        </p:tav>
                                        <p:tav tm="100000">
                                          <p:val>
                                            <p:strVal val="#ppt_y"/>
                                          </p:val>
                                        </p:tav>
                                      </p:tavLst>
                                    </p:anim>
                                    <p:anim calcmode="lin" valueType="num">
                                      <p:cBhvr>
                                        <p:cTn id="97"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74"/>
                                        </p:tgtEl>
                                        <p:attrNameLst>
                                          <p:attrName>ppt_w</p:attrName>
                                        </p:attrNameLst>
                                      </p:cBhvr>
                                      <p:tavLst>
                                        <p:tav tm="0">
                                          <p:val>
                                            <p:strVal val="#ppt_w/10"/>
                                          </p:val>
                                        </p:tav>
                                        <p:tav tm="50000">
                                          <p:val>
                                            <p:strVal val="#ppt_w+.01"/>
                                          </p:val>
                                        </p:tav>
                                        <p:tav tm="100000">
                                          <p:val>
                                            <p:strVal val="#ppt_w"/>
                                          </p:val>
                                        </p:tav>
                                      </p:tavLst>
                                    </p:anim>
                                    <p:animEffect>
                                      <p:cBhvr>
                                        <p:cTn id="99" dur="500" tmFilter="0,0; .5, 1; 1, 1"/>
                                        <p:tgtEl>
                                          <p:spTgt spid="74"/>
                                        </p:tgtEl>
                                      </p:cBhvr>
                                    </p:animEffect>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73"/>
                                        </p:tgtEl>
                                        <p:attrNameLst>
                                          <p:attrName>style.visibility</p:attrName>
                                        </p:attrNameLst>
                                      </p:cBhvr>
                                      <p:to>
                                        <p:strVal val="visible"/>
                                      </p:to>
                                    </p:set>
                                    <p:anim calcmode="lin" valueType="num">
                                      <p:cBhvr>
                                        <p:cTn id="102"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73"/>
                                        </p:tgtEl>
                                        <p:attrNameLst>
                                          <p:attrName>ppt_y</p:attrName>
                                        </p:attrNameLst>
                                      </p:cBhvr>
                                      <p:tavLst>
                                        <p:tav tm="0">
                                          <p:val>
                                            <p:strVal val="#ppt_y"/>
                                          </p:val>
                                        </p:tav>
                                        <p:tav tm="100000">
                                          <p:val>
                                            <p:strVal val="#ppt_y"/>
                                          </p:val>
                                        </p:tav>
                                      </p:tavLst>
                                    </p:anim>
                                    <p:anim calcmode="lin" valueType="num">
                                      <p:cBhvr>
                                        <p:cTn id="104"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73"/>
                                        </p:tgtEl>
                                        <p:attrNameLst>
                                          <p:attrName>ppt_w</p:attrName>
                                        </p:attrNameLst>
                                      </p:cBhvr>
                                      <p:tavLst>
                                        <p:tav tm="0">
                                          <p:val>
                                            <p:strVal val="#ppt_w/10"/>
                                          </p:val>
                                        </p:tav>
                                        <p:tav tm="50000">
                                          <p:val>
                                            <p:strVal val="#ppt_w+.01"/>
                                          </p:val>
                                        </p:tav>
                                        <p:tav tm="100000">
                                          <p:val>
                                            <p:strVal val="#ppt_w"/>
                                          </p:val>
                                        </p:tav>
                                      </p:tavLst>
                                    </p:anim>
                                    <p:animEffect>
                                      <p:cBhvr>
                                        <p:cTn id="106" dur="500" tmFilter="0,0; .5, 1; 1, 1"/>
                                        <p:tgtEl>
                                          <p:spTgt spid="73"/>
                                        </p:tgtEl>
                                      </p:cBhvr>
                                    </p:animEffect>
                                  </p:childTnLst>
                                </p:cTn>
                              </p:par>
                            </p:childTnLst>
                          </p:cTn>
                        </p:par>
                        <p:par>
                          <p:cTn id="107" fill="hold">
                            <p:stCondLst>
                              <p:cond delay="5000"/>
                            </p:stCondLst>
                            <p:childTnLst>
                              <p:par>
                                <p:cTn id="108" presetID="2" presetClass="entr" presetSubtype="4"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 calcmode="lin" valueType="num">
                                      <p:cBhvr additive="base">
                                        <p:cTn id="110" dur="500" fill="hold"/>
                                        <p:tgtEl>
                                          <p:spTgt spid="75"/>
                                        </p:tgtEl>
                                        <p:attrNameLst>
                                          <p:attrName>ppt_x</p:attrName>
                                        </p:attrNameLst>
                                      </p:cBhvr>
                                      <p:tavLst>
                                        <p:tav tm="0">
                                          <p:val>
                                            <p:strVal val="#ppt_x"/>
                                          </p:val>
                                        </p:tav>
                                        <p:tav tm="100000">
                                          <p:val>
                                            <p:strVal val="#ppt_x"/>
                                          </p:val>
                                        </p:tav>
                                      </p:tavLst>
                                    </p:anim>
                                    <p:anim calcmode="lin" valueType="num">
                                      <p:cBhvr additive="base">
                                        <p:cTn id="111" dur="500" fill="hold"/>
                                        <p:tgtEl>
                                          <p:spTgt spid="75"/>
                                        </p:tgtEl>
                                        <p:attrNameLst>
                                          <p:attrName>ppt_y</p:attrName>
                                        </p:attrNameLst>
                                      </p:cBhvr>
                                      <p:tavLst>
                                        <p:tav tm="0">
                                          <p:val>
                                            <p:strVal val="1+#ppt_h/2"/>
                                          </p:val>
                                        </p:tav>
                                        <p:tav tm="100000">
                                          <p:val>
                                            <p:strVal val="#ppt_y"/>
                                          </p:val>
                                        </p:tav>
                                      </p:tavLst>
                                    </p:anim>
                                  </p:childTnLst>
                                </p:cTn>
                              </p:par>
                            </p:childTnLst>
                          </p:cTn>
                        </p:par>
                        <p:par>
                          <p:cTn id="112" fill="hold">
                            <p:stCondLst>
                              <p:cond delay="5500"/>
                            </p:stCondLst>
                            <p:childTnLst>
                              <p:par>
                                <p:cTn id="113" presetID="10" presetClass="entr" presetSubtype="0" fill="hold"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500"/>
                                        <p:tgtEl>
                                          <p:spTgt spid="61"/>
                                        </p:tgtEl>
                                      </p:cBhvr>
                                    </p:animEffect>
                                  </p:childTnLst>
                                </p:cTn>
                              </p:par>
                            </p:childTnLst>
                          </p:cTn>
                        </p:par>
                        <p:par>
                          <p:cTn id="116" fill="hold">
                            <p:stCondLst>
                              <p:cond delay="6000"/>
                            </p:stCondLst>
                            <p:childTnLst>
                              <p:par>
                                <p:cTn id="117" presetID="22" presetClass="entr" presetSubtype="8" fill="hold" grpId="0" nodeType="after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wipe(left)">
                                      <p:cBhvr>
                                        <p:cTn id="1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autoUpdateAnimBg="0"/>
      <p:bldP spid="52" grpId="0" bldLvl="0" animBg="1" autoUpdateAnimBg="0"/>
      <p:bldP spid="53" grpId="0" bldLvl="0" autoUpdateAnimBg="0"/>
      <p:bldP spid="54" grpId="0" bldLvl="0" autoUpdateAnimBg="0"/>
      <p:bldP spid="55" grpId="0" animBg="1"/>
      <p:bldP spid="56" grpId="0" animBg="1"/>
      <p:bldP spid="57" grpId="0" bldLvl="0" autoUpdateAnimBg="0"/>
      <p:bldP spid="58" grpId="0" bldLvl="0" autoUpdateAnimBg="0"/>
      <p:bldP spid="59" grpId="0" bldLvl="0" autoUpdateAnimBg="0"/>
      <p:bldP spid="60" grpId="0" bldLvl="0" autoUpdateAnimBg="0"/>
      <p:bldP spid="64" grpId="0"/>
      <p:bldP spid="65" grpId="0" bldLvl="0" animBg="1" autoUpdateAnimBg="0"/>
      <p:bldP spid="66" grpId="0" bldLvl="0" autoUpdateAnimBg="0"/>
      <p:bldP spid="67" grpId="0" animBg="1"/>
      <p:bldP spid="68" grpId="0" bldLvl="0" autoUpdateAnimBg="0"/>
      <p:bldP spid="69" grpId="0" bldLvl="0" autoUpdateAnimBg="0"/>
      <p:bldP spid="70" grpId="0" bldLvl="0" animBg="1" autoUpdateAnimBg="0"/>
      <p:bldP spid="71" grpId="0" bldLvl="0" autoUpdateAnimBg="0"/>
      <p:bldP spid="72" grpId="0" animBg="1"/>
      <p:bldP spid="73" grpId="0" bldLvl="0" autoUpdateAnimBg="0"/>
      <p:bldP spid="74"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rotWithShape="1">
          <a:blip r:embed="rId3" cstate="print">
            <a:extLst>
              <a:ext uri="{28A0092B-C50C-407E-A947-70E740481C1C}">
                <a14:useLocalDpi xmlns:a14="http://schemas.microsoft.com/office/drawing/2010/main" val="0"/>
              </a:ext>
            </a:extLst>
          </a:blip>
          <a:srcRect l="16652" b="9445"/>
          <a:stretch>
            <a:fillRect/>
          </a:stretch>
        </p:blipFill>
        <p:spPr>
          <a:xfrm>
            <a:off x="-4555" y="1199246"/>
            <a:ext cx="3064387" cy="4020760"/>
          </a:xfrm>
          <a:prstGeom prst="rect">
            <a:avLst/>
          </a:prstGeom>
        </p:spPr>
      </p:pic>
      <p:sp>
        <p:nvSpPr>
          <p:cNvPr id="61" name="矩形 60"/>
          <p:cNvSpPr/>
          <p:nvPr/>
        </p:nvSpPr>
        <p:spPr>
          <a:xfrm>
            <a:off x="3305298" y="2859782"/>
            <a:ext cx="5159249"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42991" b="45368"/>
          <a:stretch>
            <a:fillRect/>
          </a:stretch>
        </p:blipFill>
        <p:spPr>
          <a:xfrm rot="10800000">
            <a:off x="7423670" y="0"/>
            <a:ext cx="1720330" cy="1990990"/>
          </a:xfrm>
          <a:prstGeom prst="rect">
            <a:avLst/>
          </a:prstGeom>
        </p:spPr>
      </p:pic>
      <p:sp>
        <p:nvSpPr>
          <p:cNvPr id="20" name="文本框 19"/>
          <p:cNvSpPr txBox="1"/>
          <p:nvPr/>
        </p:nvSpPr>
        <p:spPr>
          <a:xfrm>
            <a:off x="3131840" y="1199246"/>
            <a:ext cx="4528805" cy="1862048"/>
          </a:xfrm>
          <a:prstGeom prst="rect">
            <a:avLst/>
          </a:prstGeom>
          <a:noFill/>
        </p:spPr>
        <p:txBody>
          <a:bodyPr wrap="none" rtlCol="0">
            <a:spAutoFit/>
          </a:bodyPr>
          <a:lstStyle/>
          <a:p>
            <a:pPr algn="ctr"/>
            <a:r>
              <a:rPr lang="en-US" altLang="zh-CN" sz="11500" b="1" dirty="0">
                <a:solidFill>
                  <a:srgbClr val="B1D153"/>
                </a:solidFill>
                <a:effectLst>
                  <a:outerShdw blurRad="50800" dist="38100" dir="5400000" algn="t" rotWithShape="0">
                    <a:prstClr val="black">
                      <a:alpha val="40000"/>
                    </a:prstClr>
                  </a:outerShdw>
                </a:effectLst>
              </a:rPr>
              <a:t>Thank</a:t>
            </a:r>
            <a:endParaRPr lang="zh-CN" altLang="en-US" sz="11500" b="1" dirty="0">
              <a:solidFill>
                <a:srgbClr val="57C873"/>
              </a:solidFill>
              <a:effectLst>
                <a:outerShdw blurRad="50800" dist="38100" dir="5400000" algn="t" rotWithShape="0">
                  <a:prstClr val="black">
                    <a:alpha val="40000"/>
                  </a:prst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barn(outVertical)">
                                      <p:cBhvr>
                                        <p:cTn id="1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815593" y="933449"/>
            <a:ext cx="4162425" cy="96043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淘宝网Chenying0907出品 17"/>
          <p:cNvSpPr txBox="1"/>
          <p:nvPr/>
        </p:nvSpPr>
        <p:spPr>
          <a:xfrm>
            <a:off x="2915816" y="2499742"/>
            <a:ext cx="3299258" cy="523220"/>
          </a:xfrm>
          <a:prstGeom prst="rect">
            <a:avLst/>
          </a:prstGeom>
          <a:noFill/>
        </p:spPr>
        <p:txBody>
          <a:bodyPr wrap="square" rtlCol="0">
            <a:spAutoFit/>
          </a:bodyPr>
          <a:lstStyle/>
          <a:p>
            <a:pPr lvl="0" algn="ctr">
              <a:defRPr/>
            </a:pPr>
            <a:r>
              <a:rPr lang="zh-CN" altLang="en-US" sz="2800" b="1" kern="0" dirty="0">
                <a:solidFill>
                  <a:prstClr val="black">
                    <a:lumMod val="75000"/>
                    <a:lumOff val="25000"/>
                  </a:prstClr>
                </a:solidFill>
                <a:latin typeface="微软雅黑" pitchFamily="34" charset="-122"/>
                <a:ea typeface="微软雅黑" pitchFamily="34" charset="-122"/>
              </a:rPr>
              <a:t>Title</a:t>
            </a:r>
            <a:endParaRPr lang="en-GB" altLang="zh-CN" sz="2800" b="1" kern="0" dirty="0">
              <a:solidFill>
                <a:prstClr val="black">
                  <a:lumMod val="75000"/>
                  <a:lumOff val="25000"/>
                </a:prstClr>
              </a:solidFill>
              <a:latin typeface="微软雅黑" pitchFamily="34" charset="-122"/>
              <a:ea typeface="微软雅黑" pitchFamily="34" charset="-122"/>
            </a:endParaRPr>
          </a:p>
        </p:txBody>
      </p:sp>
      <p:sp>
        <p:nvSpPr>
          <p:cNvPr id="41" name="淘宝网Chenying0907出品 19"/>
          <p:cNvSpPr txBox="1"/>
          <p:nvPr/>
        </p:nvSpPr>
        <p:spPr bwMode="auto">
          <a:xfrm>
            <a:off x="1989993" y="3244646"/>
            <a:ext cx="5203480" cy="422936"/>
          </a:xfrm>
          <a:prstGeom prst="rect">
            <a:avLst/>
          </a:prstGeom>
          <a:noFill/>
        </p:spPr>
        <p:txBody>
          <a:bodyPr wrap="square" lIns="68580" tIns="34290" rIns="68580" bIns="34290">
            <a:spAutoFit/>
          </a:bodyPr>
          <a:lstStyle/>
          <a:p>
            <a:pPr algn="ctr">
              <a:lnSpc>
                <a:spcPct val="120000"/>
              </a:lnSpc>
            </a:pPr>
            <a:r>
              <a:rPr lang="zh-CN" altLang="en-US" sz="1000" dirty="0">
                <a:solidFill>
                  <a:schemeClr val="tx1">
                    <a:lumMod val="75000"/>
                    <a:lumOff val="25000"/>
                  </a:schemeClr>
                </a:solidFill>
                <a:latin typeface="微软雅黑" pitchFamily="34" charset="-122"/>
                <a:ea typeface="微软雅黑" pitchFamily="34" charset="-122"/>
              </a:rPr>
              <a:t>Detailed content</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this is the concept diagram, please modify it according to your specific content.</a:t>
            </a:r>
            <a:endParaRPr lang="en-US" altLang="zh-CN" sz="1000" dirty="0">
              <a:solidFill>
                <a:schemeClr val="tx1">
                  <a:lumMod val="75000"/>
                  <a:lumOff val="25000"/>
                </a:schemeClr>
              </a:solidFill>
              <a:latin typeface="微软雅黑" pitchFamily="34" charset="-122"/>
              <a:ea typeface="微软雅黑" pitchFamily="34" charset="-122"/>
            </a:endParaRPr>
          </a:p>
        </p:txBody>
      </p:sp>
      <p:cxnSp>
        <p:nvCxnSpPr>
          <p:cNvPr id="42" name="淘宝网Chenying0907出品 41"/>
          <p:cNvCxnSpPr/>
          <p:nvPr/>
        </p:nvCxnSpPr>
        <p:spPr>
          <a:xfrm>
            <a:off x="1835696" y="3147814"/>
            <a:ext cx="54726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6" name="淘宝网Chenying0907出品 75"/>
          <p:cNvGrpSpPr/>
          <p:nvPr/>
        </p:nvGrpSpPr>
        <p:grpSpPr>
          <a:xfrm>
            <a:off x="3543574" y="4265651"/>
            <a:ext cx="414516" cy="414516"/>
            <a:chOff x="3543574" y="4265651"/>
            <a:chExt cx="414516" cy="414516"/>
          </a:xfrm>
        </p:grpSpPr>
        <p:sp>
          <p:nvSpPr>
            <p:cNvPr id="44" name="淘宝网Chenying0907出品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47" name="淘宝网Chenying0907出品 46"/>
            <p:cNvGrpSpPr/>
            <p:nvPr/>
          </p:nvGrpSpPr>
          <p:grpSpPr>
            <a:xfrm>
              <a:off x="3629640" y="4325788"/>
              <a:ext cx="259976" cy="261734"/>
              <a:chOff x="5042691" y="2273922"/>
              <a:chExt cx="702937" cy="707690"/>
            </a:xfrm>
            <a:solidFill>
              <a:schemeClr val="bg1"/>
            </a:solidFill>
          </p:grpSpPr>
          <p:sp>
            <p:nvSpPr>
              <p:cNvPr id="74" name="淘宝网Chenying0907出品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淘宝网Chenying0907出品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7" name="淘宝网Chenying0907出品 76"/>
          <p:cNvGrpSpPr/>
          <p:nvPr/>
        </p:nvGrpSpPr>
        <p:grpSpPr>
          <a:xfrm>
            <a:off x="4102125" y="4265651"/>
            <a:ext cx="414516" cy="414516"/>
            <a:chOff x="4102125" y="4265651"/>
            <a:chExt cx="414516" cy="414516"/>
          </a:xfrm>
        </p:grpSpPr>
        <p:sp>
          <p:nvSpPr>
            <p:cNvPr id="45" name="淘宝网Chenying0907出品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48" name="淘宝网Chenying0907出品 47"/>
            <p:cNvGrpSpPr/>
            <p:nvPr/>
          </p:nvGrpSpPr>
          <p:grpSpPr>
            <a:xfrm>
              <a:off x="4199233" y="4358783"/>
              <a:ext cx="238761" cy="198211"/>
              <a:chOff x="3132963" y="3140191"/>
              <a:chExt cx="645573" cy="535933"/>
            </a:xfrm>
            <a:solidFill>
              <a:schemeClr val="bg1"/>
            </a:solidFill>
          </p:grpSpPr>
          <p:sp>
            <p:nvSpPr>
              <p:cNvPr id="68" name="淘宝网Chenying0907出品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淘宝网Chenying0907出品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淘宝网Chenying0907出品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淘宝网Chenying0907出品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2" name="淘宝网Chenying0907出品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3" name="淘宝网Chenying0907出品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9" name="淘宝网Chenying0907出品 78"/>
          <p:cNvGrpSpPr/>
          <p:nvPr/>
        </p:nvGrpSpPr>
        <p:grpSpPr>
          <a:xfrm>
            <a:off x="5181486" y="4265651"/>
            <a:ext cx="414516" cy="414516"/>
            <a:chOff x="5181486" y="4265651"/>
            <a:chExt cx="414516" cy="414516"/>
          </a:xfrm>
        </p:grpSpPr>
        <p:sp>
          <p:nvSpPr>
            <p:cNvPr id="46" name="淘宝网Chenying0907出品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itchFamily="2" charset="-122"/>
              </a:endParaRPr>
            </a:p>
          </p:txBody>
        </p:sp>
        <p:grpSp>
          <p:nvGrpSpPr>
            <p:cNvPr id="50" name="淘宝网Chenying0907出品 49"/>
            <p:cNvGrpSpPr/>
            <p:nvPr/>
          </p:nvGrpSpPr>
          <p:grpSpPr>
            <a:xfrm>
              <a:off x="5287222" y="4375239"/>
              <a:ext cx="253419" cy="172633"/>
              <a:chOff x="4895160" y="4287159"/>
              <a:chExt cx="571418" cy="389258"/>
            </a:xfrm>
            <a:solidFill>
              <a:schemeClr val="bg1"/>
            </a:solidFill>
          </p:grpSpPr>
          <p:sp>
            <p:nvSpPr>
              <p:cNvPr id="59" name="淘宝网Chenying0907出品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淘宝网Chenying0907出品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6" name="淘宝网Chenying0907出品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7" name="淘宝网Chenying0907出品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8" name="淘宝网Chenying0907出品 77"/>
          <p:cNvGrpSpPr/>
          <p:nvPr/>
        </p:nvGrpSpPr>
        <p:grpSpPr>
          <a:xfrm>
            <a:off x="4626437" y="4265651"/>
            <a:ext cx="414516" cy="414516"/>
            <a:chOff x="4626437" y="4265651"/>
            <a:chExt cx="414516" cy="414516"/>
          </a:xfrm>
        </p:grpSpPr>
        <p:sp>
          <p:nvSpPr>
            <p:cNvPr id="49" name="淘宝网Chenying0907出品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itchFamily="2" charset="-122"/>
              </a:endParaRPr>
            </a:p>
          </p:txBody>
        </p:sp>
        <p:grpSp>
          <p:nvGrpSpPr>
            <p:cNvPr id="51" name="淘宝网Chenying0907出品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淘宝网Chenying0907出品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淘宝网Chenying0907出品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淘宝网Chenying0907出品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淘宝网Chenying0907出品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淘宝网Chenying0907出品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8" name="淘宝网Chenying0907出品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83" name="淘宝网Chenying0907出品 82"/>
          <p:cNvGrpSpPr/>
          <p:nvPr/>
        </p:nvGrpSpPr>
        <p:grpSpPr>
          <a:xfrm>
            <a:off x="3912643" y="752738"/>
            <a:ext cx="1314630" cy="1314956"/>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57C87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itchFamily="34" charset="-122"/>
                <a:ea typeface="微软雅黑" pitchFamily="34" charset="-122"/>
              </a:endParaRPr>
            </a:p>
          </p:txBody>
        </p:sp>
        <p:sp>
          <p:nvSpPr>
            <p:cNvPr id="85" name="Text Box 58"/>
            <p:cNvSpPr txBox="1">
              <a:spLocks noChangeArrowheads="1"/>
            </p:cNvSpPr>
            <p:nvPr/>
          </p:nvSpPr>
          <p:spPr bwMode="auto">
            <a:xfrm>
              <a:off x="1177282" y="3069495"/>
              <a:ext cx="782803" cy="63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4800" b="1" dirty="0">
                  <a:solidFill>
                    <a:schemeClr val="bg1"/>
                  </a:solidFill>
                  <a:latin typeface="微软雅黑" pitchFamily="34" charset="-122"/>
                  <a:ea typeface="微软雅黑" pitchFamily="34" charset="-122"/>
                </a:rPr>
                <a:t>01</a:t>
              </a:r>
            </a:p>
          </p:txBody>
        </p:sp>
      </p:grpSp>
      <p:pic>
        <p:nvPicPr>
          <p:cNvPr id="80" name="淘宝网Chenying0907出品 79"/>
          <p:cNvPicPr>
            <a:picLocks noChangeAspect="1"/>
          </p:cNvPicPr>
          <p:nvPr/>
        </p:nvPicPr>
        <p:blipFill rotWithShape="1">
          <a:blip r:embed="rId3" cstate="print">
            <a:extLst>
              <a:ext uri="{28A0092B-C50C-407E-A947-70E740481C1C}">
                <a14:useLocalDpi xmlns:a14="http://schemas.microsoft.com/office/drawing/2010/main" val="0"/>
              </a:ext>
            </a:extLst>
          </a:blip>
          <a:srcRect l="42991" b="45368"/>
          <a:stretch>
            <a:fillRect/>
          </a:stretch>
        </p:blipFill>
        <p:spPr>
          <a:xfrm>
            <a:off x="1" y="2499742"/>
            <a:ext cx="2051719" cy="2643757"/>
          </a:xfrm>
          <a:prstGeom prst="rect">
            <a:avLst/>
          </a:prstGeom>
        </p:spPr>
      </p:pic>
      <p:pic>
        <p:nvPicPr>
          <p:cNvPr id="82" name="淘宝网Chenying0907出品 81"/>
          <p:cNvPicPr>
            <a:picLocks noChangeAspect="1"/>
          </p:cNvPicPr>
          <p:nvPr/>
        </p:nvPicPr>
        <p:blipFill rotWithShape="1">
          <a:blip r:embed="rId4" cstate="print">
            <a:extLst>
              <a:ext uri="{28A0092B-C50C-407E-A947-70E740481C1C}">
                <a14:useLocalDpi xmlns:a14="http://schemas.microsoft.com/office/drawing/2010/main" val="0"/>
              </a:ext>
            </a:extLst>
          </a:blip>
          <a:srcRect l="42991" b="45368"/>
          <a:stretch>
            <a:fillRect/>
          </a:stretch>
        </p:blipFill>
        <p:spPr>
          <a:xfrm rot="10800000">
            <a:off x="7960906" y="2454"/>
            <a:ext cx="1187332" cy="137413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heel(1)">
                                      <p:cBhvr>
                                        <p:cTn id="7" dur="650"/>
                                        <p:tgtEl>
                                          <p:spTgt spid="8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2000"/>
                            </p:stCondLst>
                            <p:childTnLst>
                              <p:par>
                                <p:cTn id="17" presetID="22" presetClass="entr" presetSubtype="2" fill="hold" grpId="0" nodeType="afterEffect">
                                  <p:stCondLst>
                                    <p:cond delay="0"/>
                                  </p:stCondLst>
                                  <p:iterate type="lt">
                                    <p:tmPct val="4878"/>
                                  </p:iterate>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childTnLst>
                          </p:cTn>
                        </p:par>
                        <p:par>
                          <p:cTn id="20" fill="hold">
                            <p:stCondLst>
                              <p:cond delay="372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par>
                                <p:cTn id="26" presetID="53" presetClass="entr" presetSubtype="16" fill="hold" nodeType="withEffect">
                                  <p:stCondLst>
                                    <p:cond delay="300"/>
                                  </p:stCondLst>
                                  <p:childTnLst>
                                    <p:set>
                                      <p:cBhvr>
                                        <p:cTn id="27" dur="1" fill="hold">
                                          <p:stCondLst>
                                            <p:cond delay="0"/>
                                          </p:stCondLst>
                                        </p:cTn>
                                        <p:tgtEl>
                                          <p:spTgt spid="77"/>
                                        </p:tgtEl>
                                        <p:attrNameLst>
                                          <p:attrName>style.visibility</p:attrName>
                                        </p:attrNameLst>
                                      </p:cBhvr>
                                      <p:to>
                                        <p:strVal val="visible"/>
                                      </p:to>
                                    </p:set>
                                    <p:anim calcmode="lin" valueType="num">
                                      <p:cBhvr>
                                        <p:cTn id="28" dur="500" fill="hold"/>
                                        <p:tgtEl>
                                          <p:spTgt spid="77"/>
                                        </p:tgtEl>
                                        <p:attrNameLst>
                                          <p:attrName>ppt_w</p:attrName>
                                        </p:attrNameLst>
                                      </p:cBhvr>
                                      <p:tavLst>
                                        <p:tav tm="0">
                                          <p:val>
                                            <p:fltVal val="0"/>
                                          </p:val>
                                        </p:tav>
                                        <p:tav tm="100000">
                                          <p:val>
                                            <p:strVal val="#ppt_w"/>
                                          </p:val>
                                        </p:tav>
                                      </p:tavLst>
                                    </p:anim>
                                    <p:anim calcmode="lin" valueType="num">
                                      <p:cBhvr>
                                        <p:cTn id="29" dur="500" fill="hold"/>
                                        <p:tgtEl>
                                          <p:spTgt spid="77"/>
                                        </p:tgtEl>
                                        <p:attrNameLst>
                                          <p:attrName>ppt_h</p:attrName>
                                        </p:attrNameLst>
                                      </p:cBhvr>
                                      <p:tavLst>
                                        <p:tav tm="0">
                                          <p:val>
                                            <p:fltVal val="0"/>
                                          </p:val>
                                        </p:tav>
                                        <p:tav tm="100000">
                                          <p:val>
                                            <p:strVal val="#ppt_h"/>
                                          </p:val>
                                        </p:tav>
                                      </p:tavLst>
                                    </p:anim>
                                    <p:animEffect transition="in" filter="fade">
                                      <p:cBhvr>
                                        <p:cTn id="30" dur="500"/>
                                        <p:tgtEl>
                                          <p:spTgt spid="77"/>
                                        </p:tgtEl>
                                      </p:cBhvr>
                                    </p:animEffect>
                                  </p:childTnLst>
                                </p:cTn>
                              </p:par>
                              <p:par>
                                <p:cTn id="31" presetID="53" presetClass="entr" presetSubtype="16" fill="hold" nodeType="withEffect">
                                  <p:stCondLst>
                                    <p:cond delay="600"/>
                                  </p:stCondLst>
                                  <p:childTnLst>
                                    <p:set>
                                      <p:cBhvr>
                                        <p:cTn id="32" dur="1" fill="hold">
                                          <p:stCondLst>
                                            <p:cond delay="0"/>
                                          </p:stCondLst>
                                        </p:cTn>
                                        <p:tgtEl>
                                          <p:spTgt spid="78"/>
                                        </p:tgtEl>
                                        <p:attrNameLst>
                                          <p:attrName>style.visibility</p:attrName>
                                        </p:attrNameLst>
                                      </p:cBhvr>
                                      <p:to>
                                        <p:strVal val="visible"/>
                                      </p:to>
                                    </p:set>
                                    <p:anim calcmode="lin" valueType="num">
                                      <p:cBhvr>
                                        <p:cTn id="33" dur="500" fill="hold"/>
                                        <p:tgtEl>
                                          <p:spTgt spid="78"/>
                                        </p:tgtEl>
                                        <p:attrNameLst>
                                          <p:attrName>ppt_w</p:attrName>
                                        </p:attrNameLst>
                                      </p:cBhvr>
                                      <p:tavLst>
                                        <p:tav tm="0">
                                          <p:val>
                                            <p:fltVal val="0"/>
                                          </p:val>
                                        </p:tav>
                                        <p:tav tm="100000">
                                          <p:val>
                                            <p:strVal val="#ppt_w"/>
                                          </p:val>
                                        </p:tav>
                                      </p:tavLst>
                                    </p:anim>
                                    <p:anim calcmode="lin" valueType="num">
                                      <p:cBhvr>
                                        <p:cTn id="34" dur="500" fill="hold"/>
                                        <p:tgtEl>
                                          <p:spTgt spid="78"/>
                                        </p:tgtEl>
                                        <p:attrNameLst>
                                          <p:attrName>ppt_h</p:attrName>
                                        </p:attrNameLst>
                                      </p:cBhvr>
                                      <p:tavLst>
                                        <p:tav tm="0">
                                          <p:val>
                                            <p:fltVal val="0"/>
                                          </p:val>
                                        </p:tav>
                                        <p:tav tm="100000">
                                          <p:val>
                                            <p:strVal val="#ppt_h"/>
                                          </p:val>
                                        </p:tav>
                                      </p:tavLst>
                                    </p:anim>
                                    <p:animEffect transition="in" filter="fade">
                                      <p:cBhvr>
                                        <p:cTn id="35" dur="500"/>
                                        <p:tgtEl>
                                          <p:spTgt spid="78"/>
                                        </p:tgtEl>
                                      </p:cBhvr>
                                    </p:animEffect>
                                  </p:childTnLst>
                                </p:cTn>
                              </p:par>
                              <p:par>
                                <p:cTn id="36" presetID="53" presetClass="entr" presetSubtype="16" fill="hold" nodeType="withEffect">
                                  <p:stCondLst>
                                    <p:cond delay="90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ppt_w</p:attrName>
                                        </p:attrNameLst>
                                      </p:cBhvr>
                                      <p:tavLst>
                                        <p:tav tm="0">
                                          <p:val>
                                            <p:fltVal val="0"/>
                                          </p:val>
                                        </p:tav>
                                        <p:tav tm="100000">
                                          <p:val>
                                            <p:strVal val="#ppt_w"/>
                                          </p:val>
                                        </p:tav>
                                      </p:tavLst>
                                    </p:anim>
                                    <p:anim calcmode="lin" valueType="num">
                                      <p:cBhvr>
                                        <p:cTn id="39" dur="500" fill="hold"/>
                                        <p:tgtEl>
                                          <p:spTgt spid="79"/>
                                        </p:tgtEl>
                                        <p:attrNameLst>
                                          <p:attrName>ppt_h</p:attrName>
                                        </p:attrNameLst>
                                      </p:cBhvr>
                                      <p:tavLst>
                                        <p:tav tm="0">
                                          <p:val>
                                            <p:fltVal val="0"/>
                                          </p:val>
                                        </p:tav>
                                        <p:tav tm="100000">
                                          <p:val>
                                            <p:strVal val="#ppt_h"/>
                                          </p:val>
                                        </p:tav>
                                      </p:tavLst>
                                    </p:anim>
                                    <p:animEffect transition="in" filter="fade">
                                      <p:cBhvr>
                                        <p:cTn id="4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13" name="Shape 1624"/>
          <p:cNvSpPr/>
          <p:nvPr/>
        </p:nvSpPr>
        <p:spPr>
          <a:xfrm>
            <a:off x="1959834" y="1678086"/>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rgbClr val="B1D153"/>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p>
        </p:txBody>
      </p:sp>
      <p:sp>
        <p:nvSpPr>
          <p:cNvPr id="15" name="Text Placeholder 3"/>
          <p:cNvSpPr txBox="1"/>
          <p:nvPr/>
        </p:nvSpPr>
        <p:spPr>
          <a:xfrm>
            <a:off x="467544" y="2982050"/>
            <a:ext cx="1564386"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itchFamily="34" charset="-122"/>
                <a:ea typeface="微软雅黑" pitchFamily="34" charset="-122"/>
              </a:rPr>
              <a:t>Title</a:t>
            </a:r>
          </a:p>
        </p:txBody>
      </p:sp>
      <p:sp>
        <p:nvSpPr>
          <p:cNvPr id="16" name="Text Placeholder 4"/>
          <p:cNvSpPr txBox="1"/>
          <p:nvPr/>
        </p:nvSpPr>
        <p:spPr>
          <a:xfrm>
            <a:off x="539552" y="3288008"/>
            <a:ext cx="1500567" cy="4658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please modify it according to your specific content as appropriate.</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17" name="Shape 1626"/>
          <p:cNvSpPr/>
          <p:nvPr/>
        </p:nvSpPr>
        <p:spPr>
          <a:xfrm flipV="1">
            <a:off x="2346871" y="3142180"/>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18" name="Shape 1627"/>
          <p:cNvSpPr/>
          <p:nvPr/>
        </p:nvSpPr>
        <p:spPr>
          <a:xfrm flipV="1">
            <a:off x="3343063" y="2006194"/>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19" name="Shape 1628"/>
          <p:cNvSpPr/>
          <p:nvPr/>
        </p:nvSpPr>
        <p:spPr>
          <a:xfrm flipV="1">
            <a:off x="4303514" y="1502838"/>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20" name="Shape 1629"/>
          <p:cNvSpPr/>
          <p:nvPr/>
        </p:nvSpPr>
        <p:spPr>
          <a:xfrm flipV="1">
            <a:off x="5649206" y="2622674"/>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21" name="Shape 1630"/>
          <p:cNvSpPr/>
          <p:nvPr/>
        </p:nvSpPr>
        <p:spPr>
          <a:xfrm>
            <a:off x="2178113" y="2953337"/>
            <a:ext cx="358924"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873"/>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22" name="Shape 1636"/>
          <p:cNvSpPr/>
          <p:nvPr/>
        </p:nvSpPr>
        <p:spPr>
          <a:xfrm>
            <a:off x="3171796" y="1801461"/>
            <a:ext cx="358925" cy="3589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873"/>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23" name="Shape 1642"/>
          <p:cNvSpPr/>
          <p:nvPr/>
        </p:nvSpPr>
        <p:spPr>
          <a:xfrm>
            <a:off x="4136874" y="1173196"/>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24" name="Shape 1648"/>
          <p:cNvSpPr/>
          <p:nvPr/>
        </p:nvSpPr>
        <p:spPr>
          <a:xfrm>
            <a:off x="5479113" y="3483469"/>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25" name="Shape 1653"/>
          <p:cNvSpPr/>
          <p:nvPr/>
        </p:nvSpPr>
        <p:spPr>
          <a:xfrm>
            <a:off x="2303541" y="4145232"/>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26" name="Shape 1654"/>
          <p:cNvSpPr/>
          <p:nvPr/>
        </p:nvSpPr>
        <p:spPr>
          <a:xfrm>
            <a:off x="3275651" y="3417899"/>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7" name="Shape 1655"/>
          <p:cNvSpPr/>
          <p:nvPr/>
        </p:nvSpPr>
        <p:spPr>
          <a:xfrm>
            <a:off x="4216862" y="2956064"/>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8" name="Shape 1656"/>
          <p:cNvSpPr/>
          <p:nvPr/>
        </p:nvSpPr>
        <p:spPr>
          <a:xfrm>
            <a:off x="5539713" y="2517640"/>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9" name="Text Placeholder 3"/>
          <p:cNvSpPr txBox="1"/>
          <p:nvPr/>
        </p:nvSpPr>
        <p:spPr>
          <a:xfrm>
            <a:off x="1331641" y="1842284"/>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itchFamily="34" charset="-122"/>
                <a:ea typeface="微软雅黑" pitchFamily="34" charset="-122"/>
              </a:rPr>
              <a:t>Title</a:t>
            </a:r>
          </a:p>
        </p:txBody>
      </p:sp>
      <p:sp>
        <p:nvSpPr>
          <p:cNvPr id="40" name="Text Placeholder 4"/>
          <p:cNvSpPr txBox="1"/>
          <p:nvPr/>
        </p:nvSpPr>
        <p:spPr>
          <a:xfrm>
            <a:off x="1298086" y="2144670"/>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just">
              <a:lnSpc>
                <a:spcPct val="120000"/>
              </a:lnSpc>
            </a:pP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please modify it according to your specific content as appropriate.</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41" name="Text Placeholder 3"/>
          <p:cNvSpPr txBox="1"/>
          <p:nvPr/>
        </p:nvSpPr>
        <p:spPr>
          <a:xfrm>
            <a:off x="4620570" y="1226876"/>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itchFamily="34" charset="-122"/>
                <a:ea typeface="微软雅黑" pitchFamily="34" charset="-122"/>
              </a:rPr>
              <a:t>Title</a:t>
            </a:r>
          </a:p>
        </p:txBody>
      </p:sp>
      <p:sp>
        <p:nvSpPr>
          <p:cNvPr id="42" name="Text Placeholder 4"/>
          <p:cNvSpPr txBox="1"/>
          <p:nvPr/>
        </p:nvSpPr>
        <p:spPr>
          <a:xfrm>
            <a:off x="4610454" y="1528322"/>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just">
              <a:lnSpc>
                <a:spcPct val="120000"/>
              </a:lnSpc>
            </a:pP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please modify it according to your specific content as appropriate.</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43" name="Text Placeholder 3"/>
          <p:cNvSpPr txBox="1"/>
          <p:nvPr/>
        </p:nvSpPr>
        <p:spPr>
          <a:xfrm>
            <a:off x="5964472" y="3535836"/>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itchFamily="34" charset="-122"/>
                <a:ea typeface="微软雅黑" pitchFamily="34" charset="-122"/>
              </a:rPr>
              <a:t>Title</a:t>
            </a:r>
          </a:p>
        </p:txBody>
      </p:sp>
      <p:sp>
        <p:nvSpPr>
          <p:cNvPr id="44" name="Text Placeholder 4"/>
          <p:cNvSpPr txBox="1"/>
          <p:nvPr/>
        </p:nvSpPr>
        <p:spPr>
          <a:xfrm>
            <a:off x="5940152" y="3831925"/>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just">
              <a:lnSpc>
                <a:spcPct val="120000"/>
              </a:lnSpc>
            </a:pPr>
            <a:r>
              <a:rPr lang="zh-CN" altLang="en-US" sz="800" dirty="0">
                <a:solidFill>
                  <a:schemeClr val="tx1">
                    <a:lumMod val="75000"/>
                    <a:lumOff val="25000"/>
                  </a:schemeClr>
                </a:solidFill>
                <a:latin typeface="微软雅黑" pitchFamily="34" charset="-122"/>
                <a:ea typeface="微软雅黑" pitchFamily="34" charset="-122"/>
              </a:rPr>
              <a:t>Click to enter the specific text of this column, concise description of the sub-item, please modify it according to your specific content as appropriate.</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45" name="Text Placeholder 4"/>
          <p:cNvSpPr txBox="1"/>
          <p:nvPr/>
        </p:nvSpPr>
        <p:spPr>
          <a:xfrm>
            <a:off x="2258394" y="3022261"/>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itchFamily="34" charset="-122"/>
                <a:ea typeface="微软雅黑" pitchFamily="34" charset="-122"/>
              </a:rPr>
              <a:t>01</a:t>
            </a:r>
          </a:p>
        </p:txBody>
      </p:sp>
      <p:sp>
        <p:nvSpPr>
          <p:cNvPr id="46" name="Text Placeholder 4"/>
          <p:cNvSpPr txBox="1"/>
          <p:nvPr/>
        </p:nvSpPr>
        <p:spPr>
          <a:xfrm>
            <a:off x="3252080" y="1859828"/>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itchFamily="34" charset="-122"/>
                <a:ea typeface="微软雅黑" pitchFamily="34" charset="-122"/>
              </a:rPr>
              <a:t>02</a:t>
            </a:r>
          </a:p>
        </p:txBody>
      </p:sp>
      <p:sp>
        <p:nvSpPr>
          <p:cNvPr id="47" name="Text Placeholder 4"/>
          <p:cNvSpPr txBox="1"/>
          <p:nvPr/>
        </p:nvSpPr>
        <p:spPr>
          <a:xfrm>
            <a:off x="4219995" y="1231566"/>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itchFamily="34" charset="-122"/>
                <a:ea typeface="微软雅黑" pitchFamily="34" charset="-122"/>
              </a:rPr>
              <a:t>03</a:t>
            </a:r>
          </a:p>
        </p:txBody>
      </p:sp>
      <p:sp>
        <p:nvSpPr>
          <p:cNvPr id="48" name="Text Placeholder 4"/>
          <p:cNvSpPr txBox="1"/>
          <p:nvPr/>
        </p:nvSpPr>
        <p:spPr>
          <a:xfrm>
            <a:off x="5559397" y="355731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itchFamily="34" charset="-122"/>
                <a:ea typeface="微软雅黑" pitchFamily="34" charset="-122"/>
              </a:rPr>
              <a:t>04</a:t>
            </a:r>
          </a:p>
        </p:txBody>
      </p:sp>
      <p:sp>
        <p:nvSpPr>
          <p:cNvPr id="49" name="Shape 1625"/>
          <p:cNvSpPr/>
          <p:nvPr/>
        </p:nvSpPr>
        <p:spPr>
          <a:xfrm>
            <a:off x="7236296" y="1633803"/>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7C873"/>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p>
        </p:txBody>
      </p:sp>
      <p:sp>
        <p:nvSpPr>
          <p:cNvPr id="50" name="Shape 1657"/>
          <p:cNvSpPr/>
          <p:nvPr/>
        </p:nvSpPr>
        <p:spPr>
          <a:xfrm>
            <a:off x="7601425" y="1803515"/>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51" name="Text Placeholder 3"/>
          <p:cNvSpPr txBox="1"/>
          <p:nvPr/>
        </p:nvSpPr>
        <p:spPr>
          <a:xfrm>
            <a:off x="7367484" y="2163555"/>
            <a:ext cx="765012" cy="306559"/>
          </a:xfrm>
          <a:prstGeom prst="rect">
            <a:avLst/>
          </a:prstGeom>
        </p:spPr>
        <p:txBody>
          <a:bodyPr vert="horz" lIns="0" tIns="0" rIns="0" bIns="0" rtlCol="0" anchor="ctr">
            <a:normAutofit fontScale="92500" lnSpcReduction="20000"/>
          </a:bodyPr>
          <a:lstStyle>
            <a:lvl1pPr marL="0" indent="0" algn="l" defTabSz="914400" rtl="0" eaLnBrk="1" latinLnBrk="0" hangingPunct="1">
              <a:lnSpc>
                <a:spcPct val="90000"/>
              </a:lnSpc>
              <a:spcBef>
                <a:spcPts val="1000"/>
              </a:spcBef>
              <a:buFont typeface="Arial"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itchFamily="34" charset="-122"/>
                <a:ea typeface="微软雅黑" pitchFamily="34" charset="-122"/>
              </a:rPr>
              <a:t>Input text</a:t>
            </a:r>
            <a:endParaRPr lang="id-ID" sz="1400" b="1" dirty="0">
              <a:solidFill>
                <a:schemeClr val="bg1"/>
              </a:solidFill>
              <a:latin typeface="微软雅黑" pitchFamily="34" charset="-122"/>
              <a:ea typeface="微软雅黑" pitchFamily="34" charset="-122"/>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animEffect transition="in" filter="fade">
                                      <p:cBhvr>
                                        <p:cTn id="26" dur="500"/>
                                        <p:tgtEl>
                                          <p:spTgt spid="45"/>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strips(downLeft)">
                                      <p:cBhvr>
                                        <p:cTn id="30" dur="500"/>
                                        <p:tgtEl>
                                          <p:spTgt spid="15">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strips(downLeft)">
                                      <p:cBhvr>
                                        <p:cTn id="33" dur="500"/>
                                        <p:tgtEl>
                                          <p:spTgt spid="16">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animEffect transition="in" filter="fade">
                                      <p:cBhvr>
                                        <p:cTn id="52" dur="500"/>
                                        <p:tgtEl>
                                          <p:spTgt spid="46"/>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strips(downLeft)">
                                      <p:cBhvr>
                                        <p:cTn id="56" dur="500"/>
                                        <p:tgtEl>
                                          <p:spTgt spid="39"/>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strips(downLeft)">
                                      <p:cBhvr>
                                        <p:cTn id="59" dur="500"/>
                                        <p:tgtEl>
                                          <p:spTgt spid="40"/>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p:cTn id="76" dur="500" fill="hold"/>
                                        <p:tgtEl>
                                          <p:spTgt spid="47"/>
                                        </p:tgtEl>
                                        <p:attrNameLst>
                                          <p:attrName>ppt_w</p:attrName>
                                        </p:attrNameLst>
                                      </p:cBhvr>
                                      <p:tavLst>
                                        <p:tav tm="0">
                                          <p:val>
                                            <p:fltVal val="0"/>
                                          </p:val>
                                        </p:tav>
                                        <p:tav tm="100000">
                                          <p:val>
                                            <p:strVal val="#ppt_w"/>
                                          </p:val>
                                        </p:tav>
                                      </p:tavLst>
                                    </p:anim>
                                    <p:anim calcmode="lin" valueType="num">
                                      <p:cBhvr>
                                        <p:cTn id="77" dur="500" fill="hold"/>
                                        <p:tgtEl>
                                          <p:spTgt spid="47"/>
                                        </p:tgtEl>
                                        <p:attrNameLst>
                                          <p:attrName>ppt_h</p:attrName>
                                        </p:attrNameLst>
                                      </p:cBhvr>
                                      <p:tavLst>
                                        <p:tav tm="0">
                                          <p:val>
                                            <p:fltVal val="0"/>
                                          </p:val>
                                        </p:tav>
                                        <p:tav tm="100000">
                                          <p:val>
                                            <p:strVal val="#ppt_h"/>
                                          </p:val>
                                        </p:tav>
                                      </p:tavLst>
                                    </p:anim>
                                    <p:animEffect transition="in" filter="fade">
                                      <p:cBhvr>
                                        <p:cTn id="78" dur="500"/>
                                        <p:tgtEl>
                                          <p:spTgt spid="47"/>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strips(downRight)">
                                      <p:cBhvr>
                                        <p:cTn id="82" dur="500"/>
                                        <p:tgtEl>
                                          <p:spTgt spid="41"/>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strips(downRight)">
                                      <p:cBhvr>
                                        <p:cTn id="85" dur="500"/>
                                        <p:tgtEl>
                                          <p:spTgt spid="42"/>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up)">
                                      <p:cBhvr>
                                        <p:cTn id="93" dur="500"/>
                                        <p:tgtEl>
                                          <p:spTgt spid="20"/>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500" fill="hold"/>
                                        <p:tgtEl>
                                          <p:spTgt spid="48"/>
                                        </p:tgtEl>
                                        <p:attrNameLst>
                                          <p:attrName>ppt_w</p:attrName>
                                        </p:attrNameLst>
                                      </p:cBhvr>
                                      <p:tavLst>
                                        <p:tav tm="0">
                                          <p:val>
                                            <p:fltVal val="0"/>
                                          </p:val>
                                        </p:tav>
                                        <p:tav tm="100000">
                                          <p:val>
                                            <p:strVal val="#ppt_w"/>
                                          </p:val>
                                        </p:tav>
                                      </p:tavLst>
                                    </p:anim>
                                    <p:anim calcmode="lin" valueType="num">
                                      <p:cBhvr>
                                        <p:cTn id="103" dur="500" fill="hold"/>
                                        <p:tgtEl>
                                          <p:spTgt spid="48"/>
                                        </p:tgtEl>
                                        <p:attrNameLst>
                                          <p:attrName>ppt_h</p:attrName>
                                        </p:attrNameLst>
                                      </p:cBhvr>
                                      <p:tavLst>
                                        <p:tav tm="0">
                                          <p:val>
                                            <p:fltVal val="0"/>
                                          </p:val>
                                        </p:tav>
                                        <p:tav tm="100000">
                                          <p:val>
                                            <p:strVal val="#ppt_h"/>
                                          </p:val>
                                        </p:tav>
                                      </p:tavLst>
                                    </p:anim>
                                    <p:animEffect transition="in" filter="fade">
                                      <p:cBhvr>
                                        <p:cTn id="104" dur="500"/>
                                        <p:tgtEl>
                                          <p:spTgt spid="48"/>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strips(downRight)">
                                      <p:cBhvr>
                                        <p:cTn id="108" dur="500"/>
                                        <p:tgtEl>
                                          <p:spTgt spid="43"/>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strips(downRight)">
                                      <p:cBhvr>
                                        <p:cTn id="111" dur="500"/>
                                        <p:tgtEl>
                                          <p:spTgt spid="44"/>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49"/>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49"/>
                                        </p:tgtEl>
                                        <p:attrNameLst>
                                          <p:attrName>style.color</p:attrName>
                                        </p:attrNameLst>
                                      </p:cBhvr>
                                      <p:to>
                                        <a:schemeClr val="bg1"/>
                                      </p:to>
                                    </p:animClr>
                                    <p:animClr clrSpc="rgb" dir="cw">
                                      <p:cBhvr>
                                        <p:cTn id="117" dur="250" autoRev="1" fill="remove"/>
                                        <p:tgtEl>
                                          <p:spTgt spid="49"/>
                                        </p:tgtEl>
                                        <p:attrNameLst>
                                          <p:attrName>fillcolor</p:attrName>
                                        </p:attrNameLst>
                                      </p:cBhvr>
                                      <p:to>
                                        <a:schemeClr val="bg1"/>
                                      </p:to>
                                    </p:animClr>
                                    <p:set>
                                      <p:cBhvr>
                                        <p:cTn id="118" dur="250" autoRev="1" fill="remove"/>
                                        <p:tgtEl>
                                          <p:spTgt spid="49"/>
                                        </p:tgtEl>
                                        <p:attrNameLst>
                                          <p:attrName>fill.type</p:attrName>
                                        </p:attrNameLst>
                                      </p:cBhvr>
                                      <p:to>
                                        <p:strVal val="solid"/>
                                      </p:to>
                                    </p:set>
                                    <p:set>
                                      <p:cBhvr>
                                        <p:cTn id="119" dur="250" autoRev="1" fill="remove"/>
                                        <p:tgtEl>
                                          <p:spTgt spid="49"/>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fade">
                                      <p:cBhvr>
                                        <p:cTn id="123" dur="500"/>
                                        <p:tgtEl>
                                          <p:spTgt spid="5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fade">
                                      <p:cBhvr>
                                        <p:cTn id="1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build="p"/>
      <p:bldP spid="16" grpId="0" build="p"/>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animBg="1"/>
      <p:bldP spid="49" grpId="1"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35" name="Oval 4"/>
          <p:cNvSpPr>
            <a:spLocks noChangeArrowheads="1"/>
          </p:cNvSpPr>
          <p:nvPr/>
        </p:nvSpPr>
        <p:spPr bwMode="auto">
          <a:xfrm>
            <a:off x="4304829" y="1069653"/>
            <a:ext cx="940602" cy="940532"/>
          </a:xfrm>
          <a:prstGeom prst="ellipse">
            <a:avLst/>
          </a:prstGeom>
          <a:solidFill>
            <a:srgbClr val="00B050"/>
          </a:solidFill>
          <a:ln w="12700">
            <a:noFill/>
            <a:round/>
          </a:ln>
          <a:effectLst/>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36" name="Oval 4"/>
          <p:cNvSpPr>
            <a:spLocks noChangeArrowheads="1"/>
          </p:cNvSpPr>
          <p:nvPr/>
        </p:nvSpPr>
        <p:spPr bwMode="auto">
          <a:xfrm>
            <a:off x="4304829" y="1069653"/>
            <a:ext cx="940602" cy="940532"/>
          </a:xfrm>
          <a:prstGeom prst="ellipse">
            <a:avLst/>
          </a:prstGeom>
          <a:solidFill>
            <a:srgbClr val="B1D153"/>
          </a:solidFill>
          <a:ln w="12700">
            <a:noFill/>
            <a:rou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37" name="Oval 4"/>
          <p:cNvSpPr>
            <a:spLocks noChangeArrowheads="1"/>
          </p:cNvSpPr>
          <p:nvPr/>
        </p:nvSpPr>
        <p:spPr bwMode="auto">
          <a:xfrm>
            <a:off x="3258785" y="1494855"/>
            <a:ext cx="1286860" cy="1286764"/>
          </a:xfrm>
          <a:prstGeom prst="ellipse">
            <a:avLst/>
          </a:prstGeom>
          <a:solidFill>
            <a:sysClr val="window" lastClr="FFFFFF">
              <a:lumMod val="50000"/>
            </a:sysClr>
          </a:solidFill>
          <a:ln w="12700">
            <a:solidFill>
              <a:sysClr val="window" lastClr="FFFFFF"/>
            </a:solidFill>
            <a:round/>
          </a:ln>
          <a:effectLst/>
        </p:spPr>
        <p:txBody>
          <a:bodyPr wrap="none" lIns="70564" tIns="35282" rIns="70564" bIns="35282"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rgbClr val="000000"/>
              </a:solidFill>
              <a:effectLst/>
              <a:uLnTx/>
              <a:uFillTx/>
              <a:latin typeface="굴림" pitchFamily="34" charset="-127"/>
              <a:ea typeface="굴림" pitchFamily="34" charset="-127"/>
            </a:endParaRPr>
          </a:p>
        </p:txBody>
      </p:sp>
      <p:sp>
        <p:nvSpPr>
          <p:cNvPr id="38" name="Oval 4"/>
          <p:cNvSpPr>
            <a:spLocks noChangeArrowheads="1"/>
          </p:cNvSpPr>
          <p:nvPr/>
        </p:nvSpPr>
        <p:spPr bwMode="auto">
          <a:xfrm>
            <a:off x="3258785" y="1879085"/>
            <a:ext cx="1286860" cy="902535"/>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B1D153"/>
          </a:solidFill>
          <a:ln w="12700">
            <a:noFill/>
            <a:rou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39" name="Oval 4"/>
          <p:cNvSpPr>
            <a:spLocks noChangeArrowheads="1"/>
          </p:cNvSpPr>
          <p:nvPr/>
        </p:nvSpPr>
        <p:spPr bwMode="auto">
          <a:xfrm>
            <a:off x="2044901" y="2085857"/>
            <a:ext cx="1586032" cy="1586121"/>
          </a:xfrm>
          <a:prstGeom prst="ellipse">
            <a:avLst/>
          </a:prstGeom>
          <a:solidFill>
            <a:sysClr val="window" lastClr="FFFFFF">
              <a:lumMod val="50000"/>
            </a:sysClr>
          </a:solidFill>
          <a:ln w="12700">
            <a:solidFill>
              <a:sysClr val="window" lastClr="FFFFFF"/>
            </a:solidFill>
            <a:round/>
          </a:ln>
          <a:effectLst/>
        </p:spPr>
        <p:txBody>
          <a:bodyPr wrap="none" lIns="70564" tIns="35282" rIns="70564" bIns="35282"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rgbClr val="000000"/>
              </a:solidFill>
              <a:effectLst/>
              <a:uLnTx/>
              <a:uFillTx/>
              <a:latin typeface="굴림" pitchFamily="34" charset="-127"/>
              <a:ea typeface="굴림" pitchFamily="34" charset="-127"/>
            </a:endParaRPr>
          </a:p>
        </p:txBody>
      </p:sp>
      <p:sp>
        <p:nvSpPr>
          <p:cNvPr id="40" name="Oval 4"/>
          <p:cNvSpPr>
            <a:spLocks noChangeArrowheads="1"/>
          </p:cNvSpPr>
          <p:nvPr/>
        </p:nvSpPr>
        <p:spPr bwMode="auto">
          <a:xfrm>
            <a:off x="2044901" y="2865602"/>
            <a:ext cx="1586032" cy="806376"/>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B1D153"/>
          </a:solidFill>
          <a:ln w="12700">
            <a:noFill/>
            <a:rou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41" name="Oval 4"/>
          <p:cNvSpPr>
            <a:spLocks noChangeArrowheads="1"/>
          </p:cNvSpPr>
          <p:nvPr/>
        </p:nvSpPr>
        <p:spPr bwMode="auto">
          <a:xfrm>
            <a:off x="611560" y="2844989"/>
            <a:ext cx="1946681" cy="1946792"/>
          </a:xfrm>
          <a:prstGeom prst="ellipse">
            <a:avLst/>
          </a:prstGeom>
          <a:solidFill>
            <a:srgbClr val="57C873"/>
          </a:solidFill>
          <a:ln w="12700">
            <a:solidFill>
              <a:sysClr val="window" lastClr="FFFFFF"/>
            </a:solidFill>
            <a:round/>
          </a:ln>
          <a:effectLst/>
        </p:spPr>
        <p:txBody>
          <a:bodyPr wrap="none" lIns="70564" tIns="35282" rIns="70564" bIns="35282"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rgbClr val="000000"/>
              </a:solidFill>
              <a:effectLst/>
              <a:uLnTx/>
              <a:uFillTx/>
              <a:latin typeface="굴림" pitchFamily="34" charset="-127"/>
              <a:ea typeface="굴림" pitchFamily="34" charset="-127"/>
            </a:endParaRPr>
          </a:p>
        </p:txBody>
      </p:sp>
      <p:sp>
        <p:nvSpPr>
          <p:cNvPr id="42" name="Oval 4"/>
          <p:cNvSpPr>
            <a:spLocks noChangeArrowheads="1"/>
          </p:cNvSpPr>
          <p:nvPr/>
        </p:nvSpPr>
        <p:spPr bwMode="auto">
          <a:xfrm>
            <a:off x="779278" y="4364608"/>
            <a:ext cx="1611246" cy="42717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B1D153"/>
          </a:solidFill>
          <a:ln w="12700">
            <a:noFill/>
            <a:round/>
          </a:ln>
        </p:spPr>
        <p:txBody>
          <a:bodyPr wrap="none" lIns="70564" tIns="35282" rIns="70564" bIns="35282" anchor="ctr"/>
          <a:lstStyle/>
          <a:p>
            <a:endParaRPr lang="ko-KR" altLang="en-US">
              <a:solidFill>
                <a:srgbClr val="000000"/>
              </a:solidFill>
              <a:latin typeface="굴림" pitchFamily="34" charset="-127"/>
              <a:ea typeface="굴림" pitchFamily="34" charset="-127"/>
            </a:endParaRPr>
          </a:p>
        </p:txBody>
      </p:sp>
      <p:sp>
        <p:nvSpPr>
          <p:cNvPr id="43" name="TextBox 42"/>
          <p:cNvSpPr txBox="1"/>
          <p:nvPr/>
        </p:nvSpPr>
        <p:spPr>
          <a:xfrm>
            <a:off x="959442" y="3613482"/>
            <a:ext cx="1271020" cy="409807"/>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rPr>
              <a:t>Add a title</a:t>
            </a:r>
          </a:p>
        </p:txBody>
      </p:sp>
      <p:sp>
        <p:nvSpPr>
          <p:cNvPr id="44" name="TextBox 43"/>
          <p:cNvSpPr txBox="1"/>
          <p:nvPr/>
        </p:nvSpPr>
        <p:spPr>
          <a:xfrm>
            <a:off x="2298014" y="2397899"/>
            <a:ext cx="1117132" cy="363641"/>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rPr>
              <a:t>Add a title</a:t>
            </a:r>
          </a:p>
        </p:txBody>
      </p:sp>
      <p:sp>
        <p:nvSpPr>
          <p:cNvPr id="45" name="TextBox 44"/>
          <p:cNvSpPr txBox="1"/>
          <p:nvPr/>
        </p:nvSpPr>
        <p:spPr>
          <a:xfrm>
            <a:off x="3435101" y="1997810"/>
            <a:ext cx="934229" cy="308789"/>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Add a title</a:t>
            </a:r>
          </a:p>
        </p:txBody>
      </p:sp>
      <p:cxnSp>
        <p:nvCxnSpPr>
          <p:cNvPr id="46" name="淘宝网Chenying0907出品 45"/>
          <p:cNvCxnSpPr/>
          <p:nvPr/>
        </p:nvCxnSpPr>
        <p:spPr>
          <a:xfrm>
            <a:off x="4776432" y="1670560"/>
            <a:ext cx="827103" cy="0"/>
          </a:xfrm>
          <a:prstGeom prst="line">
            <a:avLst/>
          </a:prstGeom>
          <a:noFill/>
          <a:ln w="9525" cap="flat" cmpd="sng" algn="ctr">
            <a:solidFill>
              <a:sysClr val="window" lastClr="FFFFFF">
                <a:lumMod val="50000"/>
              </a:sysClr>
            </a:solidFill>
            <a:prstDash val="sysDot"/>
            <a:headEnd type="oval"/>
            <a:tailEnd type="oval"/>
          </a:ln>
          <a:effectLst/>
        </p:spPr>
      </p:cxnSp>
      <p:cxnSp>
        <p:nvCxnSpPr>
          <p:cNvPr id="47" name="淘宝网Chenying0907出品 46"/>
          <p:cNvCxnSpPr/>
          <p:nvPr/>
        </p:nvCxnSpPr>
        <p:spPr>
          <a:xfrm>
            <a:off x="3893600" y="2379564"/>
            <a:ext cx="1709936" cy="0"/>
          </a:xfrm>
          <a:prstGeom prst="line">
            <a:avLst/>
          </a:prstGeom>
          <a:noFill/>
          <a:ln w="9525" cap="flat" cmpd="sng" algn="ctr">
            <a:solidFill>
              <a:sysClr val="window" lastClr="FFFFFF">
                <a:lumMod val="50000"/>
              </a:sysClr>
            </a:solidFill>
            <a:prstDash val="sysDot"/>
            <a:headEnd type="oval"/>
            <a:tailEnd type="oval"/>
          </a:ln>
          <a:effectLst/>
        </p:spPr>
      </p:cxnSp>
      <p:cxnSp>
        <p:nvCxnSpPr>
          <p:cNvPr id="80" name="淘宝网Chenying0907出品 79"/>
          <p:cNvCxnSpPr/>
          <p:nvPr/>
        </p:nvCxnSpPr>
        <p:spPr>
          <a:xfrm>
            <a:off x="2801509" y="3187354"/>
            <a:ext cx="2802026" cy="0"/>
          </a:xfrm>
          <a:prstGeom prst="line">
            <a:avLst/>
          </a:prstGeom>
          <a:noFill/>
          <a:ln w="9525" cap="flat" cmpd="sng" algn="ctr">
            <a:solidFill>
              <a:sysClr val="window" lastClr="FFFFFF">
                <a:lumMod val="50000"/>
              </a:sysClr>
            </a:solidFill>
            <a:prstDash val="sysDot"/>
            <a:headEnd type="oval"/>
            <a:tailEnd type="oval"/>
          </a:ln>
          <a:effectLst/>
        </p:spPr>
      </p:cxnSp>
      <p:cxnSp>
        <p:nvCxnSpPr>
          <p:cNvPr id="81" name="淘宝网Chenying0907出品 80"/>
          <p:cNvCxnSpPr/>
          <p:nvPr/>
        </p:nvCxnSpPr>
        <p:spPr>
          <a:xfrm>
            <a:off x="1584900" y="4028904"/>
            <a:ext cx="4018635" cy="0"/>
          </a:xfrm>
          <a:prstGeom prst="line">
            <a:avLst/>
          </a:prstGeom>
          <a:noFill/>
          <a:ln w="9525" cap="flat" cmpd="sng" algn="ctr">
            <a:solidFill>
              <a:sysClr val="window" lastClr="FFFFFF">
                <a:lumMod val="50000"/>
              </a:sysClr>
            </a:solidFill>
            <a:prstDash val="sysDot"/>
            <a:headEnd type="oval"/>
            <a:tailEnd type="oval"/>
          </a:ln>
          <a:effectLst/>
        </p:spPr>
      </p:cxnSp>
      <p:sp>
        <p:nvSpPr>
          <p:cNvPr id="82" name="TextBox 81"/>
          <p:cNvSpPr txBox="1"/>
          <p:nvPr/>
        </p:nvSpPr>
        <p:spPr>
          <a:xfrm>
            <a:off x="5668399" y="3818385"/>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Your content hits here, or by copying your text, in this box</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Select Paste and choose to keep only text.</a:t>
            </a:r>
          </a:p>
        </p:txBody>
      </p:sp>
      <p:sp>
        <p:nvSpPr>
          <p:cNvPr id="83" name="TextBox 82"/>
          <p:cNvSpPr txBox="1"/>
          <p:nvPr/>
        </p:nvSpPr>
        <p:spPr>
          <a:xfrm>
            <a:off x="5668399" y="2989768"/>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Your content hits here, or by copying your text, in this box</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Select Paste and choose to keep only text.</a:t>
            </a:r>
          </a:p>
        </p:txBody>
      </p:sp>
      <p:sp>
        <p:nvSpPr>
          <p:cNvPr id="84" name="TextBox 83"/>
          <p:cNvSpPr txBox="1"/>
          <p:nvPr/>
        </p:nvSpPr>
        <p:spPr>
          <a:xfrm>
            <a:off x="5668399" y="2161149"/>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Your content hits here, or by copying your text, in this box</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Select Paste and choose to keep only text.</a:t>
            </a:r>
          </a:p>
        </p:txBody>
      </p:sp>
      <p:sp>
        <p:nvSpPr>
          <p:cNvPr id="85" name="TextBox 84"/>
          <p:cNvSpPr txBox="1"/>
          <p:nvPr/>
        </p:nvSpPr>
        <p:spPr>
          <a:xfrm>
            <a:off x="5668399" y="1491820"/>
            <a:ext cx="2978747" cy="511374"/>
          </a:xfrm>
          <a:prstGeom prst="rect">
            <a:avLst/>
          </a:prstGeom>
          <a:noFill/>
        </p:spPr>
        <p:txBody>
          <a:bodyPr wrap="square" lIns="70564" tIns="35282" rIns="70564" bIns="35282"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Your content hits here, or by copying your text, in this box</a:t>
            </a:r>
            <a:r>
              <a:rPr kumimoji="0" lang="zh-CN" altLang="en-US" sz="1100" b="0" i="0" u="none" strike="noStrike" kern="0" cap="none" spc="0" normalizeH="0" baseline="0" noProof="0">
                <a:ln>
                  <a:noFill/>
                </a:ln>
                <a:solidFill>
                  <a:sysClr val="windowText" lastClr="000000">
                    <a:lumMod val="75000"/>
                    <a:lumOff val="25000"/>
                  </a:sysClr>
                </a:solidFill>
                <a:effectLst/>
                <a:uLnTx/>
                <a:uFillTx/>
                <a:latin typeface="微软雅黑" pitchFamily="34" charset="-122"/>
                <a:ea typeface="微软雅黑" pitchFamily="34" charset="-122"/>
              </a:rPr>
              <a:t>Select Paste and choose to keep only text.</a:t>
            </a:r>
          </a:p>
        </p:txBody>
      </p:sp>
      <p:sp>
        <p:nvSpPr>
          <p:cNvPr id="86" name="TextBox 85"/>
          <p:cNvSpPr txBox="1"/>
          <p:nvPr/>
        </p:nvSpPr>
        <p:spPr>
          <a:xfrm>
            <a:off x="4388490" y="1409278"/>
            <a:ext cx="775885" cy="261282"/>
          </a:xfrm>
          <a:prstGeom prst="rect">
            <a:avLst/>
          </a:prstGeom>
          <a:noFill/>
        </p:spPr>
        <p:txBody>
          <a:bodyPr wrap="none" lIns="70564" tIns="35282" rIns="70564" bIns="35282"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rPr>
              <a:t>Add a title</a:t>
            </a:r>
          </a:p>
        </p:txBody>
      </p:sp>
    </p:spTree>
  </p:cSld>
  <p:clrMapOvr>
    <a:masterClrMapping/>
  </p:clrMapOvr>
  <p:transition spd="med">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42000">
                                          <p:cBhvr additive="base">
                                            <p:cTn id="7" dur="500" fill="hold"/>
                                            <p:tgtEl>
                                              <p:spTgt spid="35"/>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37"/>
                                            </p:tgtEl>
                                            <p:attrNameLst>
                                              <p:attrName>style.visibility</p:attrName>
                                            </p:attrNameLst>
                                          </p:cBhvr>
                                          <p:to>
                                            <p:strVal val="visible"/>
                                          </p:to>
                                        </p:set>
                                        <p:anim calcmode="lin" valueType="num" p14:bounceEnd="42000">
                                          <p:cBhvr additive="base">
                                            <p:cTn id="11" dur="500" fill="hold"/>
                                            <p:tgtEl>
                                              <p:spTgt spid="37"/>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39"/>
                                            </p:tgtEl>
                                            <p:attrNameLst>
                                              <p:attrName>style.visibility</p:attrName>
                                            </p:attrNameLst>
                                          </p:cBhvr>
                                          <p:to>
                                            <p:strVal val="visible"/>
                                          </p:to>
                                        </p:set>
                                        <p:anim calcmode="lin" valueType="num" p14:bounceEnd="42000">
                                          <p:cBhvr additive="base">
                                            <p:cTn id="15" dur="500" fill="hold"/>
                                            <p:tgtEl>
                                              <p:spTgt spid="39"/>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41"/>
                                            </p:tgtEl>
                                            <p:attrNameLst>
                                              <p:attrName>style.visibility</p:attrName>
                                            </p:attrNameLst>
                                          </p:cBhvr>
                                          <p:to>
                                            <p:strVal val="visible"/>
                                          </p:to>
                                        </p:set>
                                        <p:anim calcmode="lin" valueType="num" p14:bounceEnd="42000">
                                          <p:cBhvr additive="base">
                                            <p:cTn id="19" dur="500" fill="hold"/>
                                            <p:tgtEl>
                                              <p:spTgt spid="41"/>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down)">
                                          <p:cBhvr>
                                            <p:cTn id="24" dur="500"/>
                                            <p:tgtEl>
                                              <p:spTgt spid="42"/>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wipe(left)">
                                          <p:cBhvr>
                                            <p:cTn id="34" dur="500"/>
                                            <p:tgtEl>
                                              <p:spTgt spid="8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500"/>
                                            <p:tgtEl>
                                              <p:spTgt spid="8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anim calcmode="lin" valueType="num">
                                          <p:cBhvr>
                                            <p:cTn id="47" dur="1000" fill="hold"/>
                                            <p:tgtEl>
                                              <p:spTgt spid="44"/>
                                            </p:tgtEl>
                                            <p:attrNameLst>
                                              <p:attrName>ppt_x</p:attrName>
                                            </p:attrNameLst>
                                          </p:cBhvr>
                                          <p:tavLst>
                                            <p:tav tm="0">
                                              <p:val>
                                                <p:strVal val="#ppt_x"/>
                                              </p:val>
                                            </p:tav>
                                            <p:tav tm="100000">
                                              <p:val>
                                                <p:strVal val="#ppt_x"/>
                                              </p:val>
                                            </p:tav>
                                          </p:tavLst>
                                        </p:anim>
                                        <p:anim calcmode="lin" valueType="num">
                                          <p:cBhvr>
                                            <p:cTn id="48" dur="1000" fill="hold"/>
                                            <p:tgtEl>
                                              <p:spTgt spid="44"/>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left)">
                                          <p:cBhvr>
                                            <p:cTn id="52" dur="500"/>
                                            <p:tgtEl>
                                              <p:spTgt spid="80"/>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left)">
                                          <p:cBhvr>
                                            <p:cTn id="56" dur="500"/>
                                            <p:tgtEl>
                                              <p:spTgt spid="83"/>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down)">
                                          <p:cBhvr>
                                            <p:cTn id="60" dur="500"/>
                                            <p:tgtEl>
                                              <p:spTgt spid="38"/>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down)">
                                          <p:cBhvr>
                                            <p:cTn id="78" dur="500"/>
                                            <p:tgtEl>
                                              <p:spTgt spid="36"/>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1000"/>
                                            <p:tgtEl>
                                              <p:spTgt spid="86"/>
                                            </p:tgtEl>
                                          </p:cBhvr>
                                        </p:animEffect>
                                        <p:anim calcmode="lin" valueType="num">
                                          <p:cBhvr>
                                            <p:cTn id="83" dur="1000" fill="hold"/>
                                            <p:tgtEl>
                                              <p:spTgt spid="86"/>
                                            </p:tgtEl>
                                            <p:attrNameLst>
                                              <p:attrName>ppt_x</p:attrName>
                                            </p:attrNameLst>
                                          </p:cBhvr>
                                          <p:tavLst>
                                            <p:tav tm="0">
                                              <p:val>
                                                <p:strVal val="#ppt_x"/>
                                              </p:val>
                                            </p:tav>
                                            <p:tav tm="100000">
                                              <p:val>
                                                <p:strVal val="#ppt_x"/>
                                              </p:val>
                                            </p:tav>
                                          </p:tavLst>
                                        </p:anim>
                                        <p:anim calcmode="lin" valueType="num">
                                          <p:cBhvr>
                                            <p:cTn id="84" dur="1000" fill="hold"/>
                                            <p:tgtEl>
                                              <p:spTgt spid="86"/>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left)">
                                          <p:cBhvr>
                                            <p:cTn id="88" dur="500"/>
                                            <p:tgtEl>
                                              <p:spTgt spid="46"/>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wipe(left)">
                                          <p:cBhvr>
                                            <p:cTn id="9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down)">
                                          <p:cBhvr>
                                            <p:cTn id="24" dur="500"/>
                                            <p:tgtEl>
                                              <p:spTgt spid="42"/>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wipe(left)">
                                          <p:cBhvr>
                                            <p:cTn id="34" dur="500"/>
                                            <p:tgtEl>
                                              <p:spTgt spid="8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500"/>
                                            <p:tgtEl>
                                              <p:spTgt spid="8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anim calcmode="lin" valueType="num">
                                          <p:cBhvr>
                                            <p:cTn id="47" dur="1000" fill="hold"/>
                                            <p:tgtEl>
                                              <p:spTgt spid="44"/>
                                            </p:tgtEl>
                                            <p:attrNameLst>
                                              <p:attrName>ppt_x</p:attrName>
                                            </p:attrNameLst>
                                          </p:cBhvr>
                                          <p:tavLst>
                                            <p:tav tm="0">
                                              <p:val>
                                                <p:strVal val="#ppt_x"/>
                                              </p:val>
                                            </p:tav>
                                            <p:tav tm="100000">
                                              <p:val>
                                                <p:strVal val="#ppt_x"/>
                                              </p:val>
                                            </p:tav>
                                          </p:tavLst>
                                        </p:anim>
                                        <p:anim calcmode="lin" valueType="num">
                                          <p:cBhvr>
                                            <p:cTn id="48" dur="1000" fill="hold"/>
                                            <p:tgtEl>
                                              <p:spTgt spid="44"/>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left)">
                                          <p:cBhvr>
                                            <p:cTn id="52" dur="500"/>
                                            <p:tgtEl>
                                              <p:spTgt spid="80"/>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left)">
                                          <p:cBhvr>
                                            <p:cTn id="56" dur="500"/>
                                            <p:tgtEl>
                                              <p:spTgt spid="83"/>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down)">
                                          <p:cBhvr>
                                            <p:cTn id="60" dur="500"/>
                                            <p:tgtEl>
                                              <p:spTgt spid="38"/>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down)">
                                          <p:cBhvr>
                                            <p:cTn id="78" dur="500"/>
                                            <p:tgtEl>
                                              <p:spTgt spid="36"/>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1000"/>
                                            <p:tgtEl>
                                              <p:spTgt spid="86"/>
                                            </p:tgtEl>
                                          </p:cBhvr>
                                        </p:animEffect>
                                        <p:anim calcmode="lin" valueType="num">
                                          <p:cBhvr>
                                            <p:cTn id="83" dur="1000" fill="hold"/>
                                            <p:tgtEl>
                                              <p:spTgt spid="86"/>
                                            </p:tgtEl>
                                            <p:attrNameLst>
                                              <p:attrName>ppt_x</p:attrName>
                                            </p:attrNameLst>
                                          </p:cBhvr>
                                          <p:tavLst>
                                            <p:tav tm="0">
                                              <p:val>
                                                <p:strVal val="#ppt_x"/>
                                              </p:val>
                                            </p:tav>
                                            <p:tav tm="100000">
                                              <p:val>
                                                <p:strVal val="#ppt_x"/>
                                              </p:val>
                                            </p:tav>
                                          </p:tavLst>
                                        </p:anim>
                                        <p:anim calcmode="lin" valueType="num">
                                          <p:cBhvr>
                                            <p:cTn id="84" dur="1000" fill="hold"/>
                                            <p:tgtEl>
                                              <p:spTgt spid="86"/>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left)">
                                          <p:cBhvr>
                                            <p:cTn id="88" dur="500"/>
                                            <p:tgtEl>
                                              <p:spTgt spid="46"/>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wipe(left)">
                                          <p:cBhvr>
                                            <p:cTn id="9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P spid="82" grpId="0"/>
          <p:bldP spid="83" grpId="0"/>
          <p:bldP spid="84" grpId="0"/>
          <p:bldP spid="85" grpId="0"/>
          <p:bldP spid="8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sp>
        <p:nvSpPr>
          <p:cNvPr id="3" name="淘宝网Chenying0907出品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rgbClr val="57C873"/>
          </a:solidFill>
          <a:ln>
            <a:noFill/>
          </a:ln>
        </p:spPr>
        <p:txBody>
          <a:bodyPr/>
          <a:lstStyle/>
          <a:p>
            <a:endParaRPr lang="zh-CN" altLang="zh-CN">
              <a:solidFill>
                <a:srgbClr val="000000"/>
              </a:solidFill>
              <a:latin typeface="Calibri" pitchFamily="34" charset="0"/>
              <a:sym typeface="宋体" pitchFamily="2" charset="-122"/>
            </a:endParaRPr>
          </a:p>
        </p:txBody>
      </p:sp>
      <p:sp>
        <p:nvSpPr>
          <p:cNvPr id="4" name="淘宝网Chenying0907出品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rgbClr val="B1D153"/>
          </a:solidFill>
          <a:ln>
            <a:noFill/>
          </a:ln>
        </p:spPr>
        <p:txBody>
          <a:bodyPr/>
          <a:lstStyle/>
          <a:p>
            <a:endParaRPr lang="zh-CN" altLang="zh-CN">
              <a:solidFill>
                <a:srgbClr val="000000"/>
              </a:solidFill>
              <a:latin typeface="Calibri" pitchFamily="34" charset="0"/>
              <a:sym typeface="宋体" pitchFamily="2" charset="-122"/>
            </a:endParaRPr>
          </a:p>
        </p:txBody>
      </p:sp>
      <p:sp>
        <p:nvSpPr>
          <p:cNvPr id="5" name="淘宝网Chenying0907出品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rgbClr val="72CD4F"/>
          </a:solidFill>
          <a:ln>
            <a:noFill/>
          </a:ln>
        </p:spPr>
        <p:txBody>
          <a:bodyPr/>
          <a:lstStyle/>
          <a:p>
            <a:endParaRPr lang="zh-CN" altLang="zh-CN">
              <a:solidFill>
                <a:srgbClr val="000000"/>
              </a:solidFill>
              <a:latin typeface="Calibri" pitchFamily="34" charset="0"/>
              <a:sym typeface="宋体" pitchFamily="2" charset="-122"/>
            </a:endParaRPr>
          </a:p>
        </p:txBody>
      </p:sp>
      <p:sp>
        <p:nvSpPr>
          <p:cNvPr id="6" name="淘宝网Chenying0907出品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rgbClr val="57C873"/>
          </a:solidFill>
          <a:ln>
            <a:noFill/>
          </a:ln>
        </p:spPr>
        <p:txBody>
          <a:bodyPr/>
          <a:lstStyle/>
          <a:p>
            <a:endParaRPr lang="zh-CN" altLang="zh-CN">
              <a:solidFill>
                <a:srgbClr val="000000"/>
              </a:solidFill>
              <a:latin typeface="Calibri" pitchFamily="34" charset="0"/>
              <a:sym typeface="宋体" pitchFamily="2" charset="-122"/>
            </a:endParaRPr>
          </a:p>
        </p:txBody>
      </p:sp>
      <p:sp>
        <p:nvSpPr>
          <p:cNvPr id="7" name="淘宝网Chenying0907出品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rgbClr val="B1D153"/>
          </a:solidFill>
          <a:ln>
            <a:noFill/>
          </a:ln>
        </p:spPr>
        <p:txBody>
          <a:bodyPr/>
          <a:lstStyle/>
          <a:p>
            <a:endParaRPr lang="zh-CN" altLang="zh-CN">
              <a:solidFill>
                <a:srgbClr val="000000"/>
              </a:solidFill>
              <a:latin typeface="Calibri" pitchFamily="34" charset="0"/>
              <a:sym typeface="宋体" pitchFamily="2" charset="-122"/>
            </a:endParaRPr>
          </a:p>
        </p:txBody>
      </p:sp>
      <p:sp>
        <p:nvSpPr>
          <p:cNvPr id="8" name="淘宝网Chenying0907出品 7"/>
          <p:cNvSpPr>
            <a:spLocks noChangeArrowheads="1"/>
          </p:cNvSpPr>
          <p:nvPr/>
        </p:nvSpPr>
        <p:spPr bwMode="auto">
          <a:xfrm>
            <a:off x="4303713" y="1830537"/>
            <a:ext cx="41230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Swiss911 UCm BT" pitchFamily="2" charset="0"/>
                <a:sym typeface="Swiss911 UCm BT" pitchFamily="2" charset="0"/>
              </a:rPr>
              <a:t>01</a:t>
            </a:r>
            <a:endParaRPr lang="zh-CN" altLang="en-US" sz="2800" dirty="0">
              <a:solidFill>
                <a:schemeClr val="bg1"/>
              </a:solidFill>
              <a:latin typeface="Swiss911 UCm BT" pitchFamily="2" charset="0"/>
              <a:sym typeface="Swiss911 UCm BT" pitchFamily="2" charset="0"/>
            </a:endParaRPr>
          </a:p>
        </p:txBody>
      </p:sp>
      <p:sp>
        <p:nvSpPr>
          <p:cNvPr id="9" name="淘宝网Chenying0907出品 8"/>
          <p:cNvSpPr>
            <a:spLocks noChangeArrowheads="1"/>
          </p:cNvSpPr>
          <p:nvPr/>
        </p:nvSpPr>
        <p:spPr bwMode="auto">
          <a:xfrm>
            <a:off x="5264150" y="2514749"/>
            <a:ext cx="501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Swiss911 UCm BT" pitchFamily="2" charset="0"/>
                <a:sym typeface="Swiss911 UCm BT" pitchFamily="2" charset="0"/>
              </a:rPr>
              <a:t>02</a:t>
            </a:r>
            <a:endParaRPr lang="zh-CN" altLang="en-US" sz="2800" dirty="0">
              <a:solidFill>
                <a:schemeClr val="bg1"/>
              </a:solidFill>
              <a:latin typeface="Swiss911 UCm BT" pitchFamily="2" charset="0"/>
              <a:sym typeface="Swiss911 UCm BT" pitchFamily="2" charset="0"/>
            </a:endParaRPr>
          </a:p>
        </p:txBody>
      </p:sp>
      <p:sp>
        <p:nvSpPr>
          <p:cNvPr id="10" name="淘宝网Chenying0907出品 9"/>
          <p:cNvSpPr>
            <a:spLocks noChangeArrowheads="1"/>
          </p:cNvSpPr>
          <p:nvPr/>
        </p:nvSpPr>
        <p:spPr bwMode="auto">
          <a:xfrm>
            <a:off x="4905374" y="3654574"/>
            <a:ext cx="458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Swiss911 UCm BT" pitchFamily="2" charset="0"/>
                <a:sym typeface="Swiss911 UCm BT" pitchFamily="2" charset="0"/>
              </a:rPr>
              <a:t>03</a:t>
            </a:r>
            <a:endParaRPr lang="zh-CN" altLang="en-US" sz="2800" dirty="0">
              <a:solidFill>
                <a:schemeClr val="bg1"/>
              </a:solidFill>
              <a:latin typeface="Swiss911 UCm BT" pitchFamily="2" charset="0"/>
              <a:sym typeface="Swiss911 UCm BT" pitchFamily="2" charset="0"/>
            </a:endParaRPr>
          </a:p>
        </p:txBody>
      </p:sp>
      <p:sp>
        <p:nvSpPr>
          <p:cNvPr id="11" name="淘宝网Chenying0907出品 10"/>
          <p:cNvSpPr>
            <a:spLocks noChangeArrowheads="1"/>
          </p:cNvSpPr>
          <p:nvPr/>
        </p:nvSpPr>
        <p:spPr bwMode="auto">
          <a:xfrm>
            <a:off x="3646488" y="3668862"/>
            <a:ext cx="4214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Swiss911 UCm BT" pitchFamily="2" charset="0"/>
                <a:sym typeface="Swiss911 UCm BT" pitchFamily="2" charset="0"/>
              </a:rPr>
              <a:t>04</a:t>
            </a:r>
            <a:endParaRPr lang="zh-CN" altLang="en-US" sz="2800" dirty="0">
              <a:solidFill>
                <a:schemeClr val="bg1"/>
              </a:solidFill>
              <a:latin typeface="Swiss911 UCm BT" pitchFamily="2" charset="0"/>
              <a:sym typeface="Swiss911 UCm BT" pitchFamily="2" charset="0"/>
            </a:endParaRPr>
          </a:p>
        </p:txBody>
      </p:sp>
      <p:sp>
        <p:nvSpPr>
          <p:cNvPr id="12" name="淘宝网Chenying0907出品 11"/>
          <p:cNvSpPr>
            <a:spLocks noChangeArrowheads="1"/>
          </p:cNvSpPr>
          <p:nvPr/>
        </p:nvSpPr>
        <p:spPr bwMode="auto">
          <a:xfrm>
            <a:off x="3348038" y="2524274"/>
            <a:ext cx="431874"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Swiss911 UCm BT" pitchFamily="2" charset="0"/>
                <a:sym typeface="Swiss911 UCm BT" pitchFamily="2" charset="0"/>
              </a:rPr>
              <a:t>05</a:t>
            </a:r>
            <a:endParaRPr lang="zh-CN" altLang="en-US" sz="2800" dirty="0">
              <a:solidFill>
                <a:schemeClr val="bg1"/>
              </a:solidFill>
              <a:latin typeface="Swiss911 UCm BT" pitchFamily="2" charset="0"/>
              <a:sym typeface="Swiss911 UCm BT" pitchFamily="2" charset="0"/>
            </a:endParaRPr>
          </a:p>
        </p:txBody>
      </p:sp>
      <p:sp>
        <p:nvSpPr>
          <p:cNvPr id="13" name="TextBox 12"/>
          <p:cNvSpPr>
            <a:spLocks noChangeArrowheads="1"/>
          </p:cNvSpPr>
          <p:nvPr/>
        </p:nvSpPr>
        <p:spPr bwMode="auto">
          <a:xfrm>
            <a:off x="4879975" y="1260624"/>
            <a:ext cx="257175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dirty="0">
                <a:solidFill>
                  <a:srgbClr val="595959"/>
                </a:solidFill>
                <a:latin typeface="微软雅黑" pitchFamily="34" charset="-122"/>
                <a:ea typeface="微软雅黑" pitchFamily="34" charset="-122"/>
              </a:rPr>
              <a:t>Write the content in detail</a:t>
            </a:r>
            <a:r>
              <a:rPr lang="en-US" altLang="zh-CN" sz="800" dirty="0">
                <a:solidFill>
                  <a:srgbClr val="595959"/>
                </a:solidFill>
                <a:latin typeface="微软雅黑" pitchFamily="34" charset="-122"/>
                <a:ea typeface="微软雅黑" pitchFamily="34" charset="-122"/>
              </a:rPr>
              <a:t>......</a:t>
            </a:r>
            <a:r>
              <a:rPr lang="zh-CN" altLang="en-US" sz="800" dirty="0">
                <a:solidFill>
                  <a:srgbClr val="595959"/>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800" dirty="0">
              <a:solidFill>
                <a:srgbClr val="595959"/>
              </a:solidFill>
              <a:latin typeface="微软雅黑" pitchFamily="34" charset="-122"/>
              <a:ea typeface="微软雅黑" pitchFamily="34" charset="-122"/>
            </a:endParaRPr>
          </a:p>
        </p:txBody>
      </p:sp>
      <p:sp>
        <p:nvSpPr>
          <p:cNvPr id="14"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dirty="0">
                <a:solidFill>
                  <a:srgbClr val="595959"/>
                </a:solidFill>
                <a:latin typeface="微软雅黑" pitchFamily="34" charset="-122"/>
                <a:ea typeface="微软雅黑" pitchFamily="34" charset="-122"/>
              </a:rPr>
              <a:t>Write the content in detail</a:t>
            </a:r>
            <a:r>
              <a:rPr lang="en-US" altLang="zh-CN" sz="800" dirty="0">
                <a:solidFill>
                  <a:srgbClr val="595959"/>
                </a:solidFill>
                <a:latin typeface="微软雅黑" pitchFamily="34" charset="-122"/>
                <a:ea typeface="微软雅黑" pitchFamily="34" charset="-122"/>
              </a:rPr>
              <a:t>......</a:t>
            </a:r>
            <a:r>
              <a:rPr lang="zh-CN" altLang="en-US" sz="800" dirty="0">
                <a:solidFill>
                  <a:srgbClr val="595959"/>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800" dirty="0">
              <a:solidFill>
                <a:srgbClr val="595959"/>
              </a:solidFill>
              <a:latin typeface="微软雅黑" pitchFamily="34" charset="-122"/>
              <a:ea typeface="微软雅黑" pitchFamily="34" charset="-122"/>
            </a:endParaRPr>
          </a:p>
        </p:txBody>
      </p:sp>
      <p:sp>
        <p:nvSpPr>
          <p:cNvPr id="15"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dirty="0">
                <a:solidFill>
                  <a:srgbClr val="595959"/>
                </a:solidFill>
                <a:latin typeface="微软雅黑" pitchFamily="34" charset="-122"/>
                <a:ea typeface="微软雅黑" pitchFamily="34" charset="-122"/>
              </a:rPr>
              <a:t>Write the content in detail</a:t>
            </a:r>
            <a:r>
              <a:rPr lang="en-US" altLang="zh-CN" sz="800" dirty="0">
                <a:solidFill>
                  <a:srgbClr val="595959"/>
                </a:solidFill>
                <a:latin typeface="微软雅黑" pitchFamily="34" charset="-122"/>
                <a:ea typeface="微软雅黑" pitchFamily="34" charset="-122"/>
              </a:rPr>
              <a:t>......</a:t>
            </a:r>
            <a:r>
              <a:rPr lang="zh-CN" altLang="en-US" sz="800" dirty="0">
                <a:solidFill>
                  <a:srgbClr val="595959"/>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800" dirty="0">
              <a:solidFill>
                <a:srgbClr val="595959"/>
              </a:solidFill>
              <a:latin typeface="微软雅黑" pitchFamily="34" charset="-122"/>
              <a:ea typeface="微软雅黑" pitchFamily="34" charset="-122"/>
            </a:endParaRPr>
          </a:p>
        </p:txBody>
      </p:sp>
      <p:sp>
        <p:nvSpPr>
          <p:cNvPr id="16"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dirty="0">
                <a:solidFill>
                  <a:srgbClr val="595959"/>
                </a:solidFill>
                <a:latin typeface="微软雅黑" pitchFamily="34" charset="-122"/>
                <a:ea typeface="微软雅黑" pitchFamily="34" charset="-122"/>
              </a:rPr>
              <a:t>Write the content in detail</a:t>
            </a:r>
            <a:r>
              <a:rPr lang="en-US" altLang="zh-CN" sz="800" dirty="0">
                <a:solidFill>
                  <a:srgbClr val="595959"/>
                </a:solidFill>
                <a:latin typeface="微软雅黑" pitchFamily="34" charset="-122"/>
                <a:ea typeface="微软雅黑" pitchFamily="34" charset="-122"/>
              </a:rPr>
              <a:t>......</a:t>
            </a:r>
            <a:r>
              <a:rPr lang="zh-CN" altLang="en-US" sz="800" dirty="0">
                <a:solidFill>
                  <a:srgbClr val="595959"/>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800" dirty="0">
              <a:solidFill>
                <a:srgbClr val="595959"/>
              </a:solidFill>
              <a:latin typeface="微软雅黑" pitchFamily="34" charset="-122"/>
              <a:ea typeface="微软雅黑" pitchFamily="34" charset="-122"/>
            </a:endParaRPr>
          </a:p>
        </p:txBody>
      </p:sp>
      <p:sp>
        <p:nvSpPr>
          <p:cNvPr id="17"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800" dirty="0">
                <a:solidFill>
                  <a:srgbClr val="595959"/>
                </a:solidFill>
                <a:latin typeface="微软雅黑" pitchFamily="34" charset="-122"/>
                <a:ea typeface="微软雅黑" pitchFamily="34" charset="-122"/>
              </a:rPr>
              <a:t>Write the content in detail</a:t>
            </a:r>
            <a:r>
              <a:rPr lang="en-US" altLang="zh-CN" sz="800" dirty="0">
                <a:solidFill>
                  <a:srgbClr val="595959"/>
                </a:solidFill>
                <a:latin typeface="微软雅黑" pitchFamily="34" charset="-122"/>
                <a:ea typeface="微软雅黑" pitchFamily="34" charset="-122"/>
              </a:rPr>
              <a:t>......</a:t>
            </a:r>
            <a:r>
              <a:rPr lang="zh-CN" altLang="en-US" sz="800" dirty="0">
                <a:solidFill>
                  <a:srgbClr val="595959"/>
                </a:solidFill>
                <a:latin typeface="微软雅黑" pitchFamily="34" charset="-122"/>
                <a:ea typeface="微软雅黑" pitchFamily="34" charset="-122"/>
              </a:rPr>
              <a:t>Click to enter the specific text of this column, concise description of the sub-item, this is the concept diagram, please modify according to your specific content at your discretion</a:t>
            </a:r>
            <a:endParaRPr lang="en-US" altLang="zh-CN" sz="800" dirty="0">
              <a:solidFill>
                <a:srgbClr val="595959"/>
              </a:solidFill>
              <a:latin typeface="微软雅黑" pitchFamily="34" charset="-122"/>
              <a:ea typeface="微软雅黑" pitchFamily="34" charset="-122"/>
            </a:endParaRPr>
          </a:p>
        </p:txBody>
      </p:sp>
      <p:sp>
        <p:nvSpPr>
          <p:cNvPr id="18"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itchFamily="34" charset="-122"/>
                <a:ea typeface="微软雅黑" pitchFamily="34" charset="-122"/>
              </a:rPr>
              <a:t>Title</a:t>
            </a:r>
          </a:p>
        </p:txBody>
      </p:sp>
      <p:sp>
        <p:nvSpPr>
          <p:cNvPr id="19"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itchFamily="34" charset="-122"/>
                <a:ea typeface="微软雅黑" pitchFamily="34" charset="-122"/>
              </a:rPr>
              <a:t>Title</a:t>
            </a:r>
          </a:p>
        </p:txBody>
      </p:sp>
      <p:sp>
        <p:nvSpPr>
          <p:cNvPr id="20"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itchFamily="34" charset="-122"/>
                <a:ea typeface="微软雅黑" pitchFamily="34" charset="-122"/>
              </a:rPr>
              <a:t>Title</a:t>
            </a:r>
          </a:p>
        </p:txBody>
      </p:sp>
      <p:sp>
        <p:nvSpPr>
          <p:cNvPr id="21"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itchFamily="34" charset="-122"/>
                <a:ea typeface="微软雅黑" pitchFamily="34" charset="-122"/>
              </a:rPr>
              <a:t>Title</a:t>
            </a:r>
          </a:p>
        </p:txBody>
      </p:sp>
      <p:sp>
        <p:nvSpPr>
          <p:cNvPr id="22"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itchFamily="34" charset="-122"/>
                <a:ea typeface="微软雅黑" pitchFamily="34" charset="-122"/>
              </a:rPr>
              <a:t>Title</a:t>
            </a:r>
          </a:p>
        </p:txBody>
      </p:sp>
      <p:sp>
        <p:nvSpPr>
          <p:cNvPr id="23"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endParaRPr lang="en-US" altLang="zh-CN" b="1" dirty="0">
              <a:solidFill>
                <a:schemeClr val="accent1"/>
              </a:solidFill>
              <a:latin typeface="微软雅黑" pitchFamily="34" charset="-122"/>
              <a:ea typeface="微软雅黑" pitchFamily="34" charset="-122"/>
            </a:endParaRPr>
          </a:p>
          <a:p>
            <a:pPr algn="ctr"/>
            <a:r>
              <a:rPr lang="zh-CN" altLang="en-US" b="1" dirty="0">
                <a:solidFill>
                  <a:schemeClr val="accent1"/>
                </a:solidFill>
                <a:latin typeface="微软雅黑" pitchFamily="34" charset="-122"/>
                <a:ea typeface="微软雅黑" pitchFamily="34" charset="-122"/>
              </a:rPr>
              <a:t>Title</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ppt_x</p:attrName>
                                        </p:attrNameLst>
                                      </p:cBhvr>
                                      <p:tavLst>
                                        <p:tav tm="0">
                                          <p:val>
                                            <p:fltVal val="0.5"/>
                                          </p:val>
                                        </p:tav>
                                        <p:tav tm="100000">
                                          <p:val>
                                            <p:strVal val="#ppt_x"/>
                                          </p:val>
                                        </p:tav>
                                      </p:tavLst>
                                    </p:anim>
                                    <p:anim calcmode="lin" valueType="num">
                                      <p:cBhvr>
                                        <p:cTn id="34" dur="500" fill="hold"/>
                                        <p:tgtEl>
                                          <p:spTgt spid="7"/>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 calcmode="lin" valueType="num">
                                      <p:cBhvr>
                                        <p:cTn id="39" dur="500" fill="hold"/>
                                        <p:tgtEl>
                                          <p:spTgt spid="8"/>
                                        </p:tgtEl>
                                        <p:attrNameLst>
                                          <p:attrName>ppt_x</p:attrName>
                                        </p:attrNameLst>
                                      </p:cBhvr>
                                      <p:tavLst>
                                        <p:tav tm="0">
                                          <p:val>
                                            <p:fltVal val="0.5"/>
                                          </p:val>
                                        </p:tav>
                                        <p:tav tm="100000">
                                          <p:val>
                                            <p:strVal val="#ppt_x"/>
                                          </p:val>
                                        </p:tav>
                                      </p:tavLst>
                                    </p:anim>
                                    <p:anim calcmode="lin" valueType="num">
                                      <p:cBhvr>
                                        <p:cTn id="40" dur="500" fill="hold"/>
                                        <p:tgtEl>
                                          <p:spTgt spid="8"/>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 calcmode="lin" valueType="num">
                                      <p:cBhvr>
                                        <p:cTn id="51" dur="500" fill="hold"/>
                                        <p:tgtEl>
                                          <p:spTgt spid="10"/>
                                        </p:tgtEl>
                                        <p:attrNameLst>
                                          <p:attrName>ppt_x</p:attrName>
                                        </p:attrNameLst>
                                      </p:cBhvr>
                                      <p:tavLst>
                                        <p:tav tm="0">
                                          <p:val>
                                            <p:fltVal val="0.5"/>
                                          </p:val>
                                        </p:tav>
                                        <p:tav tm="100000">
                                          <p:val>
                                            <p:strVal val="#ppt_x"/>
                                          </p:val>
                                        </p:tav>
                                      </p:tavLst>
                                    </p:anim>
                                    <p:anim calcmode="lin" valueType="num">
                                      <p:cBhvr>
                                        <p:cTn id="52" dur="500" fill="hold"/>
                                        <p:tgtEl>
                                          <p:spTgt spid="10"/>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 calcmode="lin" valueType="num">
                                      <p:cBhvr>
                                        <p:cTn id="63" dur="500" fill="hold"/>
                                        <p:tgtEl>
                                          <p:spTgt spid="12"/>
                                        </p:tgtEl>
                                        <p:attrNameLst>
                                          <p:attrName>ppt_x</p:attrName>
                                        </p:attrNameLst>
                                      </p:cBhvr>
                                      <p:tavLst>
                                        <p:tav tm="0">
                                          <p:val>
                                            <p:fltVal val="0.5"/>
                                          </p:val>
                                        </p:tav>
                                        <p:tav tm="100000">
                                          <p:val>
                                            <p:strVal val="#ppt_x"/>
                                          </p:val>
                                        </p:tav>
                                      </p:tavLst>
                                    </p:anim>
                                    <p:anim calcmode="lin" valueType="num">
                                      <p:cBhvr>
                                        <p:cTn id="64" dur="500" fill="hold"/>
                                        <p:tgtEl>
                                          <p:spTgt spid="12"/>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p:cBhvr>
                                        <p:cTn id="70" dur="500"/>
                                        <p:tgtEl>
                                          <p:spTgt spid="23"/>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p:cBhvr>
                                        <p:cTn id="74" dur="500"/>
                                        <p:tgtEl>
                                          <p:spTgt spid="18"/>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p:cBhvr>
                                        <p:cTn id="78" dur="1000"/>
                                        <p:tgtEl>
                                          <p:spTgt spid="13"/>
                                        </p:tgtEl>
                                      </p:cBhvr>
                                    </p:animEffect>
                                    <p:anim calcmode="lin" valueType="num">
                                      <p:cBhvr>
                                        <p:cTn id="79" dur="1000" fill="hold"/>
                                        <p:tgtEl>
                                          <p:spTgt spid="13"/>
                                        </p:tgtEl>
                                        <p:attrNameLst>
                                          <p:attrName>ppt_x</p:attrName>
                                        </p:attrNameLst>
                                      </p:cBhvr>
                                      <p:tavLst>
                                        <p:tav tm="0">
                                          <p:val>
                                            <p:strVal val="#ppt_x"/>
                                          </p:val>
                                        </p:tav>
                                        <p:tav tm="100000">
                                          <p:val>
                                            <p:strVal val="#ppt_x"/>
                                          </p:val>
                                        </p:tav>
                                      </p:tavLst>
                                    </p:anim>
                                    <p:anim calcmode="lin" valueType="num">
                                      <p:cBhvr>
                                        <p:cTn id="80" dur="1000" fill="hold"/>
                                        <p:tgtEl>
                                          <p:spTgt spid="13"/>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p:cBhvr>
                                        <p:cTn id="84" dur="500"/>
                                        <p:tgtEl>
                                          <p:spTgt spid="19"/>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p:cBhvr>
                                        <p:cTn id="88" dur="1000"/>
                                        <p:tgtEl>
                                          <p:spTgt spid="14"/>
                                        </p:tgtEl>
                                      </p:cBhvr>
                                    </p:animEffect>
                                    <p:anim calcmode="lin" valueType="num">
                                      <p:cBhvr>
                                        <p:cTn id="89" dur="1000" fill="hold"/>
                                        <p:tgtEl>
                                          <p:spTgt spid="14"/>
                                        </p:tgtEl>
                                        <p:attrNameLst>
                                          <p:attrName>ppt_x</p:attrName>
                                        </p:attrNameLst>
                                      </p:cBhvr>
                                      <p:tavLst>
                                        <p:tav tm="0">
                                          <p:val>
                                            <p:strVal val="#ppt_x"/>
                                          </p:val>
                                        </p:tav>
                                        <p:tav tm="100000">
                                          <p:val>
                                            <p:strVal val="#ppt_x"/>
                                          </p:val>
                                        </p:tav>
                                      </p:tavLst>
                                    </p:anim>
                                    <p:anim calcmode="lin" valueType="num">
                                      <p:cBhvr>
                                        <p:cTn id="90" dur="1000" fill="hold"/>
                                        <p:tgtEl>
                                          <p:spTgt spid="14"/>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p:cBhvr>
                                        <p:cTn id="94" dur="500"/>
                                        <p:tgtEl>
                                          <p:spTgt spid="20"/>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1000" fill="hold"/>
                                        <p:tgtEl>
                                          <p:spTgt spid="15"/>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21"/>
                                        </p:tgtEl>
                                        <p:attrNameLst>
                                          <p:attrName>style.visibility</p:attrName>
                                        </p:attrNameLst>
                                      </p:cBhvr>
                                      <p:to>
                                        <p:strVal val="visible"/>
                                      </p:to>
                                    </p:set>
                                    <p:animEffect>
                                      <p:cBhvr>
                                        <p:cTn id="104" dur="500"/>
                                        <p:tgtEl>
                                          <p:spTgt spid="21"/>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22"/>
                                        </p:tgtEl>
                                        <p:attrNameLst>
                                          <p:attrName>style.visibility</p:attrName>
                                        </p:attrNameLst>
                                      </p:cBhvr>
                                      <p:to>
                                        <p:strVal val="visible"/>
                                      </p:to>
                                    </p:set>
                                    <p:animEffect>
                                      <p:cBhvr>
                                        <p:cTn id="114" dur="500"/>
                                        <p:tgtEl>
                                          <p:spTgt spid="22"/>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17"/>
                                        </p:tgtEl>
                                        <p:attrNameLst>
                                          <p:attrName>style.visibility</p:attrName>
                                        </p:attrNameLst>
                                      </p:cBhvr>
                                      <p:to>
                                        <p:strVal val="visible"/>
                                      </p:to>
                                    </p:set>
                                    <p:animEffect>
                                      <p:cBhvr>
                                        <p:cTn id="118" dur="1000"/>
                                        <p:tgtEl>
                                          <p:spTgt spid="17"/>
                                        </p:tgtEl>
                                      </p:cBhvr>
                                    </p:animEffect>
                                    <p:anim calcmode="lin" valueType="num">
                                      <p:cBhvr>
                                        <p:cTn id="119" dur="1000" fill="hold"/>
                                        <p:tgtEl>
                                          <p:spTgt spid="17"/>
                                        </p:tgtEl>
                                        <p:attrNameLst>
                                          <p:attrName>ppt_x</p:attrName>
                                        </p:attrNameLst>
                                      </p:cBhvr>
                                      <p:tavLst>
                                        <p:tav tm="0">
                                          <p:val>
                                            <p:strVal val="#ppt_x"/>
                                          </p:val>
                                        </p:tav>
                                        <p:tav tm="100000">
                                          <p:val>
                                            <p:strVal val="#ppt_x"/>
                                          </p:val>
                                        </p:tav>
                                      </p:tavLst>
                                    </p:anim>
                                    <p:anim calcmode="lin" valueType="num">
                                      <p:cBhvr>
                                        <p:cTn id="1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4" grpId="0" bldLvl="0" animBg="1" autoUpdateAnimBg="0"/>
      <p:bldP spid="5" grpId="0" bldLvl="0" animBg="1" autoUpdateAnimBg="0"/>
      <p:bldP spid="6" grpId="0" bldLvl="0" animBg="1" autoUpdateAnimBg="0"/>
      <p:bldP spid="7" grpId="0" bldLvl="0" animBg="1" autoUpdateAnimBg="0"/>
      <p:bldP spid="8" grpId="0" bldLvl="0" autoUpdateAnimBg="0"/>
      <p:bldP spid="9" grpId="0" bldLvl="0" autoUpdateAnimBg="0"/>
      <p:bldP spid="10" grpId="0" bldLvl="0" autoUpdateAnimBg="0"/>
      <p:bldP spid="11" grpId="0" bldLvl="0" autoUpdateAnimBg="0"/>
      <p:bldP spid="12" grpId="0" bldLvl="0"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grpSp>
        <p:nvGrpSpPr>
          <p:cNvPr id="43" name="淘宝网Chenying0907出品 42"/>
          <p:cNvGrpSpPr/>
          <p:nvPr/>
        </p:nvGrpSpPr>
        <p:grpSpPr>
          <a:xfrm>
            <a:off x="751370" y="1779662"/>
            <a:ext cx="3799650" cy="878824"/>
            <a:chOff x="793545" y="1230614"/>
            <a:chExt cx="3799650" cy="878824"/>
          </a:xfrm>
        </p:grpSpPr>
        <p:sp>
          <p:nvSpPr>
            <p:cNvPr id="44" name="淘宝网Chenying0907出品 43"/>
            <p:cNvSpPr/>
            <p:nvPr/>
          </p:nvSpPr>
          <p:spPr>
            <a:xfrm>
              <a:off x="823379" y="1230614"/>
              <a:ext cx="656326" cy="656326"/>
            </a:xfrm>
            <a:prstGeom prst="ellipse">
              <a:avLst/>
            </a:prstGeom>
            <a:solidFill>
              <a:srgbClr val="B1D1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endParaRPr>
            </a:p>
          </p:txBody>
        </p:sp>
        <p:sp>
          <p:nvSpPr>
            <p:cNvPr id="45" name="淘宝网Chenying0907出品 11"/>
            <p:cNvSpPr txBox="1"/>
            <p:nvPr/>
          </p:nvSpPr>
          <p:spPr>
            <a:xfrm>
              <a:off x="793545" y="1261551"/>
              <a:ext cx="74579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1"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rPr>
                <a:t>01</a:t>
              </a:r>
              <a:endParaRPr kumimoji="0" lang="zh-CN" altLang="en-US" sz="3200" b="1" i="1"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cxnSp>
          <p:nvCxnSpPr>
            <p:cNvPr id="46" name="淘宝网Chenying0907出品 45"/>
            <p:cNvCxnSpPr/>
            <p:nvPr/>
          </p:nvCxnSpPr>
          <p:spPr>
            <a:xfrm>
              <a:off x="1479702" y="2109438"/>
              <a:ext cx="3008946" cy="0"/>
            </a:xfrm>
            <a:prstGeom prst="line">
              <a:avLst/>
            </a:prstGeom>
            <a:noFill/>
            <a:ln w="9525" cap="flat" cmpd="sng" algn="ctr">
              <a:solidFill>
                <a:srgbClr val="57C873"/>
              </a:solidFill>
              <a:prstDash val="solid"/>
            </a:ln>
            <a:effectLst/>
          </p:spPr>
        </p:cxnSp>
        <p:sp>
          <p:nvSpPr>
            <p:cNvPr id="47" name="淘宝网Chenying0907出品 18"/>
            <p:cNvSpPr txBox="1"/>
            <p:nvPr/>
          </p:nvSpPr>
          <p:spPr>
            <a:xfrm>
              <a:off x="1570595" y="1266669"/>
              <a:ext cx="113947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57C873"/>
                  </a:solidFill>
                  <a:effectLst/>
                  <a:uLnTx/>
                  <a:uFillTx/>
                  <a:latin typeface="微软雅黑" pitchFamily="34" charset="-122"/>
                  <a:ea typeface="微软雅黑" pitchFamily="34" charset="-122"/>
                </a:rPr>
                <a:t>Title</a:t>
              </a:r>
            </a:p>
          </p:txBody>
        </p:sp>
        <p:sp>
          <p:nvSpPr>
            <p:cNvPr id="48" name="淘宝网Chenying0907出品 19"/>
            <p:cNvSpPr txBox="1"/>
            <p:nvPr/>
          </p:nvSpPr>
          <p:spPr>
            <a:xfrm>
              <a:off x="1575931" y="1588610"/>
              <a:ext cx="301726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rPr>
                <a:t>Click Add text Click Add text click Add text</a:t>
              </a:r>
              <a:endParaRPr kumimoji="0" lang="en-US" altLang="zh-CN" sz="1200" b="0"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grpSp>
      <p:grpSp>
        <p:nvGrpSpPr>
          <p:cNvPr id="49" name="淘宝网Chenying0907出品 48"/>
          <p:cNvGrpSpPr/>
          <p:nvPr/>
        </p:nvGrpSpPr>
        <p:grpSpPr>
          <a:xfrm>
            <a:off x="751370" y="2978942"/>
            <a:ext cx="3768394" cy="882808"/>
            <a:chOff x="721537" y="2546894"/>
            <a:chExt cx="3768394" cy="882808"/>
          </a:xfrm>
        </p:grpSpPr>
        <p:sp>
          <p:nvSpPr>
            <p:cNvPr id="50" name="淘宝网Chenying0907出品 49"/>
            <p:cNvSpPr/>
            <p:nvPr/>
          </p:nvSpPr>
          <p:spPr>
            <a:xfrm>
              <a:off x="751371" y="2546894"/>
              <a:ext cx="656326" cy="656326"/>
            </a:xfrm>
            <a:prstGeom prst="ellipse">
              <a:avLst/>
            </a:prstGeom>
            <a:solidFill>
              <a:srgbClr val="57C8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endParaRPr>
            </a:p>
          </p:txBody>
        </p:sp>
        <p:sp>
          <p:nvSpPr>
            <p:cNvPr id="51" name="淘宝网Chenying0907出品 12"/>
            <p:cNvSpPr txBox="1"/>
            <p:nvPr/>
          </p:nvSpPr>
          <p:spPr>
            <a:xfrm>
              <a:off x="721537" y="2582251"/>
              <a:ext cx="74579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1"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rPr>
                <a:t>03</a:t>
              </a:r>
              <a:endParaRPr kumimoji="0" lang="zh-CN" altLang="en-US" sz="3200" b="1" i="1"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cxnSp>
          <p:nvCxnSpPr>
            <p:cNvPr id="52" name="淘宝网Chenying0907出品 51"/>
            <p:cNvCxnSpPr/>
            <p:nvPr/>
          </p:nvCxnSpPr>
          <p:spPr>
            <a:xfrm>
              <a:off x="1407695" y="3429702"/>
              <a:ext cx="3008946" cy="0"/>
            </a:xfrm>
            <a:prstGeom prst="line">
              <a:avLst/>
            </a:prstGeom>
            <a:noFill/>
            <a:ln w="9525" cap="flat" cmpd="sng" algn="ctr">
              <a:solidFill>
                <a:srgbClr val="00B5AC"/>
              </a:solidFill>
              <a:prstDash val="solid"/>
            </a:ln>
            <a:effectLst/>
          </p:spPr>
        </p:cxnSp>
        <p:sp>
          <p:nvSpPr>
            <p:cNvPr id="53" name="淘宝网Chenying0907出品 20"/>
            <p:cNvSpPr txBox="1"/>
            <p:nvPr/>
          </p:nvSpPr>
          <p:spPr>
            <a:xfrm>
              <a:off x="1467330" y="2567862"/>
              <a:ext cx="113947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00B5AC"/>
                  </a:solidFill>
                  <a:effectLst/>
                  <a:uLnTx/>
                  <a:uFillTx/>
                  <a:latin typeface="微软雅黑" pitchFamily="34" charset="-122"/>
                  <a:ea typeface="微软雅黑" pitchFamily="34" charset="-122"/>
                </a:rPr>
                <a:t>Title</a:t>
              </a:r>
            </a:p>
          </p:txBody>
        </p:sp>
        <p:sp>
          <p:nvSpPr>
            <p:cNvPr id="54" name="淘宝网Chenying0907出品 21"/>
            <p:cNvSpPr txBox="1"/>
            <p:nvPr/>
          </p:nvSpPr>
          <p:spPr>
            <a:xfrm>
              <a:off x="1472667" y="2889804"/>
              <a:ext cx="301726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rPr>
                <a:t>Click Add text Click Add text click Add text</a:t>
              </a:r>
              <a:endParaRPr kumimoji="0" lang="en-US" altLang="zh-CN" sz="1200" b="0"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grpSp>
      <p:grpSp>
        <p:nvGrpSpPr>
          <p:cNvPr id="61" name="淘宝网Chenying0907出品 60"/>
          <p:cNvGrpSpPr/>
          <p:nvPr/>
        </p:nvGrpSpPr>
        <p:grpSpPr>
          <a:xfrm>
            <a:off x="4686639" y="1779662"/>
            <a:ext cx="3875634" cy="873707"/>
            <a:chOff x="4656806" y="1347614"/>
            <a:chExt cx="3875634" cy="873707"/>
          </a:xfrm>
        </p:grpSpPr>
        <p:cxnSp>
          <p:nvCxnSpPr>
            <p:cNvPr id="62" name="淘宝网Chenying0907出品 61"/>
            <p:cNvCxnSpPr/>
            <p:nvPr/>
          </p:nvCxnSpPr>
          <p:spPr>
            <a:xfrm>
              <a:off x="5418947" y="2221321"/>
              <a:ext cx="3008946" cy="0"/>
            </a:xfrm>
            <a:prstGeom prst="line">
              <a:avLst/>
            </a:prstGeom>
            <a:noFill/>
            <a:ln w="9525" cap="flat" cmpd="sng" algn="ctr">
              <a:solidFill>
                <a:srgbClr val="57C873"/>
              </a:solidFill>
              <a:prstDash val="solid"/>
            </a:ln>
            <a:effectLst/>
          </p:spPr>
        </p:cxnSp>
        <p:sp>
          <p:nvSpPr>
            <p:cNvPr id="63" name="淘宝网Chenying0907出品 27"/>
            <p:cNvSpPr txBox="1"/>
            <p:nvPr/>
          </p:nvSpPr>
          <p:spPr>
            <a:xfrm>
              <a:off x="5478583" y="1378551"/>
              <a:ext cx="113947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57C873"/>
                  </a:solidFill>
                  <a:effectLst/>
                  <a:uLnTx/>
                  <a:uFillTx/>
                  <a:latin typeface="微软雅黑" pitchFamily="34" charset="-122"/>
                  <a:ea typeface="微软雅黑" pitchFamily="34" charset="-122"/>
                </a:rPr>
                <a:t>Title</a:t>
              </a:r>
            </a:p>
          </p:txBody>
        </p:sp>
        <p:sp>
          <p:nvSpPr>
            <p:cNvPr id="64" name="淘宝网Chenying0907出品 28"/>
            <p:cNvSpPr txBox="1"/>
            <p:nvPr/>
          </p:nvSpPr>
          <p:spPr>
            <a:xfrm>
              <a:off x="5515176" y="1700493"/>
              <a:ext cx="301726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rPr>
                <a:t>Click Add text Click Add text click Add text</a:t>
              </a:r>
              <a:endParaRPr kumimoji="0" lang="en-US" altLang="zh-CN" sz="1200" b="0"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sp>
          <p:nvSpPr>
            <p:cNvPr id="65" name="淘宝网Chenying0907出品 64"/>
            <p:cNvSpPr/>
            <p:nvPr/>
          </p:nvSpPr>
          <p:spPr>
            <a:xfrm>
              <a:off x="4686639" y="1347614"/>
              <a:ext cx="656326" cy="656326"/>
            </a:xfrm>
            <a:prstGeom prst="ellipse">
              <a:avLst/>
            </a:prstGeom>
            <a:solidFill>
              <a:srgbClr val="57C8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endParaRPr>
            </a:p>
          </p:txBody>
        </p:sp>
        <p:sp>
          <p:nvSpPr>
            <p:cNvPr id="66" name="淘宝网Chenying0907出品 36"/>
            <p:cNvSpPr txBox="1"/>
            <p:nvPr/>
          </p:nvSpPr>
          <p:spPr>
            <a:xfrm>
              <a:off x="4656806" y="1378551"/>
              <a:ext cx="74579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1"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rPr>
                <a:t>02</a:t>
              </a:r>
              <a:endParaRPr kumimoji="0" lang="zh-CN" altLang="en-US" sz="3200" b="1" i="1"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grpSp>
        <p:nvGrpSpPr>
          <p:cNvPr id="67" name="淘宝网Chenying0907出品 66"/>
          <p:cNvGrpSpPr/>
          <p:nvPr/>
        </p:nvGrpSpPr>
        <p:grpSpPr>
          <a:xfrm>
            <a:off x="4686639" y="2978942"/>
            <a:ext cx="3844378" cy="877691"/>
            <a:chOff x="4656806" y="2546894"/>
            <a:chExt cx="3844378" cy="877691"/>
          </a:xfrm>
        </p:grpSpPr>
        <p:cxnSp>
          <p:nvCxnSpPr>
            <p:cNvPr id="68" name="淘宝网Chenying0907出品 67"/>
            <p:cNvCxnSpPr/>
            <p:nvPr/>
          </p:nvCxnSpPr>
          <p:spPr>
            <a:xfrm>
              <a:off x="5418948" y="3424585"/>
              <a:ext cx="3008946" cy="0"/>
            </a:xfrm>
            <a:prstGeom prst="line">
              <a:avLst/>
            </a:prstGeom>
            <a:noFill/>
            <a:ln w="9525" cap="flat" cmpd="sng" algn="ctr">
              <a:solidFill>
                <a:srgbClr val="00B050"/>
              </a:solidFill>
              <a:prstDash val="solid"/>
            </a:ln>
            <a:effectLst/>
          </p:spPr>
        </p:cxnSp>
        <p:sp>
          <p:nvSpPr>
            <p:cNvPr id="69" name="淘宝网Chenying0907出品 29"/>
            <p:cNvSpPr txBox="1"/>
            <p:nvPr/>
          </p:nvSpPr>
          <p:spPr>
            <a:xfrm>
              <a:off x="5478583" y="2562745"/>
              <a:ext cx="113947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rgbClr val="00B050"/>
                  </a:solidFill>
                  <a:effectLst/>
                  <a:uLnTx/>
                  <a:uFillTx/>
                  <a:latin typeface="微软雅黑" pitchFamily="34" charset="-122"/>
                  <a:ea typeface="微软雅黑" pitchFamily="34" charset="-122"/>
                </a:rPr>
                <a:t>Title</a:t>
              </a:r>
            </a:p>
          </p:txBody>
        </p:sp>
        <p:sp>
          <p:nvSpPr>
            <p:cNvPr id="70" name="淘宝网Chenying0907出品 30"/>
            <p:cNvSpPr txBox="1"/>
            <p:nvPr/>
          </p:nvSpPr>
          <p:spPr>
            <a:xfrm>
              <a:off x="5483920" y="2884687"/>
              <a:ext cx="301726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rPr>
                <a:t>Click Add text Click Add text click Add text</a:t>
              </a:r>
              <a:endParaRPr kumimoji="0" lang="en-US" altLang="zh-CN" sz="1200" b="0" i="0" u="none" strike="noStrike" kern="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endParaRPr>
            </a:p>
          </p:txBody>
        </p:sp>
        <p:sp>
          <p:nvSpPr>
            <p:cNvPr id="71" name="淘宝网Chenying0907出品 70"/>
            <p:cNvSpPr/>
            <p:nvPr/>
          </p:nvSpPr>
          <p:spPr>
            <a:xfrm>
              <a:off x="4686639" y="2546894"/>
              <a:ext cx="656326" cy="656326"/>
            </a:xfrm>
            <a:prstGeom prst="ellipse">
              <a:avLst/>
            </a:prstGeom>
            <a:solidFill>
              <a:srgbClr val="B1D1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endParaRPr>
            </a:p>
          </p:txBody>
        </p:sp>
        <p:sp>
          <p:nvSpPr>
            <p:cNvPr id="72" name="淘宝网Chenying0907出品 37"/>
            <p:cNvSpPr txBox="1"/>
            <p:nvPr/>
          </p:nvSpPr>
          <p:spPr>
            <a:xfrm>
              <a:off x="4656806" y="2582251"/>
              <a:ext cx="74579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1"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rPr>
                <a:t>04</a:t>
              </a:r>
              <a:endParaRPr kumimoji="0" lang="zh-CN" altLang="en-US" sz="3200" b="1" i="1" u="none" strike="noStrike" kern="0" cap="none" spc="0" normalizeH="0" baseline="0" noProof="0" dirty="0">
                <a:ln>
                  <a:noFill/>
                </a:ln>
                <a:solidFill>
                  <a:prstClr val="white"/>
                </a:solidFill>
                <a:effectLst/>
                <a:uLnTx/>
                <a:uFillTx/>
                <a:latin typeface="Arial Unicode MS" pitchFamily="34" charset="-122"/>
                <a:ea typeface="Arial Unicode MS" pitchFamily="34" charset="-122"/>
                <a:cs typeface="Arial Unicode MS" pitchFamily="34" charset="-122"/>
              </a:endParaRPr>
            </a:p>
          </p:txBody>
        </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23322" y="205624"/>
            <a:ext cx="697627"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Title</a:t>
            </a:r>
          </a:p>
        </p:txBody>
      </p:sp>
      <p:cxnSp>
        <p:nvCxnSpPr>
          <p:cNvPr id="26" name="淘宝网Chenying0907出品 25"/>
          <p:cNvCxnSpPr/>
          <p:nvPr/>
        </p:nvCxnSpPr>
        <p:spPr>
          <a:xfrm>
            <a:off x="0" y="4563460"/>
            <a:ext cx="9144000" cy="0"/>
          </a:xfrm>
          <a:prstGeom prst="line">
            <a:avLst/>
          </a:prstGeom>
          <a:noFill/>
          <a:ln w="19050" cap="flat" cmpd="sng" algn="ctr">
            <a:solidFill>
              <a:srgbClr val="790F28"/>
            </a:solidFill>
            <a:prstDash val="solid"/>
          </a:ln>
          <a:effectLst/>
        </p:spPr>
      </p:cxnSp>
      <p:sp>
        <p:nvSpPr>
          <p:cNvPr id="27" name="淘宝网Chenying0907出品 26"/>
          <p:cNvSpPr/>
          <p:nvPr/>
        </p:nvSpPr>
        <p:spPr>
          <a:xfrm>
            <a:off x="1860276" y="4424690"/>
            <a:ext cx="235292" cy="235292"/>
          </a:xfrm>
          <a:prstGeom prst="ellipse">
            <a:avLst/>
          </a:prstGeom>
          <a:solidFill>
            <a:sysClr val="window" lastClr="FFFFFF"/>
          </a:solidFill>
          <a:ln w="38100" cap="flat" cmpd="sng" algn="ctr">
            <a:solidFill>
              <a:srgbClr val="57C873"/>
            </a:solidFill>
            <a:prstDash val="solid"/>
          </a:ln>
          <a:effectLst>
            <a:outerShdw blurRad="50800" dist="38100" dir="5400000" algn="t" rotWithShape="0">
              <a:prstClr val="black">
                <a:alpha val="2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nvGrpSpPr>
          <p:cNvPr id="29" name="淘宝网Chenying0907出品 28"/>
          <p:cNvGrpSpPr/>
          <p:nvPr/>
        </p:nvGrpSpPr>
        <p:grpSpPr>
          <a:xfrm>
            <a:off x="1290510" y="1491630"/>
            <a:ext cx="1333322" cy="2791051"/>
            <a:chOff x="1115616" y="1077584"/>
            <a:chExt cx="1224136" cy="2562492"/>
          </a:xfrm>
        </p:grpSpPr>
        <p:sp>
          <p:nvSpPr>
            <p:cNvPr id="30" name="淘宝网Chenying0907出品 2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57C873"/>
            </a:solidFill>
            <a:ln w="6350" cap="flat" cmpd="sng" algn="ctr">
              <a:gradFill>
                <a:gsLst>
                  <a:gs pos="0">
                    <a:sysClr val="window" lastClr="FFFFFF">
                      <a:lumMod val="85000"/>
                    </a:sysClr>
                  </a:gs>
                  <a:gs pos="100000">
                    <a:sysClr val="window" lastClr="FFFFFF"/>
                  </a:gs>
                </a:gsLst>
                <a:lin ang="12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31" name="圆角淘宝网Chenying0907出品 30"/>
            <p:cNvSpPr/>
            <p:nvPr/>
          </p:nvSpPr>
          <p:spPr>
            <a:xfrm>
              <a:off x="1259632" y="1216298"/>
              <a:ext cx="936104" cy="2088232"/>
            </a:xfrm>
            <a:prstGeom prst="roundRect">
              <a:avLst>
                <a:gd name="adj" fmla="val 14632"/>
              </a:avLst>
            </a:prstGeom>
            <a:solidFill>
              <a:sysClr val="window" lastClr="FFFFFF">
                <a:lumMod val="95000"/>
              </a:sysClr>
            </a:solidFill>
            <a:ln w="25400" cap="flat" cmpd="sng" algn="ctr">
              <a:noFill/>
              <a:prstDash val="solid"/>
            </a:ln>
            <a:effectLst>
              <a:innerShdw blurRad="63500" dist="50800" dir="18900000">
                <a:prstClr val="black">
                  <a:alpha val="33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32" name="淘宝网Chenying0907出品 31"/>
            <p:cNvSpPr/>
            <p:nvPr/>
          </p:nvSpPr>
          <p:spPr>
            <a:xfrm>
              <a:off x="1257002" y="1851670"/>
              <a:ext cx="938733" cy="360040"/>
            </a:xfrm>
            <a:prstGeom prst="rect">
              <a:avLst/>
            </a:prstGeom>
            <a:solidFill>
              <a:srgbClr val="57C87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Phase I</a:t>
              </a:r>
            </a:p>
          </p:txBody>
        </p:sp>
        <p:sp>
          <p:nvSpPr>
            <p:cNvPr id="33" name="淘宝网Chenying0907出品 16"/>
            <p:cNvSpPr txBox="1"/>
            <p:nvPr/>
          </p:nvSpPr>
          <p:spPr>
            <a:xfrm>
              <a:off x="1368152" y="1253361"/>
              <a:ext cx="683569" cy="3390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rPr>
                <a:t>Title</a:t>
              </a:r>
            </a:p>
          </p:txBody>
        </p:sp>
        <p:sp>
          <p:nvSpPr>
            <p:cNvPr id="34" name="淘宝网Chenying0907出品 17"/>
            <p:cNvSpPr txBox="1"/>
            <p:nvPr/>
          </p:nvSpPr>
          <p:spPr>
            <a:xfrm>
              <a:off x="1257000" y="2214035"/>
              <a:ext cx="938732" cy="563439"/>
            </a:xfrm>
            <a:prstGeom prst="rect">
              <a:avLst/>
            </a:prstGeom>
            <a:solidFill>
              <a:sysClr val="window" lastClr="FFFFFF">
                <a:lumMod val="95000"/>
              </a:sysClr>
            </a:solid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rPr>
                <a:t>Click here to add text</a:t>
              </a:r>
            </a:p>
          </p:txBody>
        </p:sp>
      </p:grpSp>
      <p:sp>
        <p:nvSpPr>
          <p:cNvPr id="35" name="淘宝网Chenying0907出品 34"/>
          <p:cNvSpPr/>
          <p:nvPr/>
        </p:nvSpPr>
        <p:spPr>
          <a:xfrm>
            <a:off x="3618827" y="4424690"/>
            <a:ext cx="235292" cy="235292"/>
          </a:xfrm>
          <a:prstGeom prst="ellipse">
            <a:avLst/>
          </a:prstGeom>
          <a:solidFill>
            <a:sysClr val="window" lastClr="FFFFFF"/>
          </a:solidFill>
          <a:ln w="38100" cap="flat" cmpd="sng" algn="ctr">
            <a:solidFill>
              <a:srgbClr val="00B5AC"/>
            </a:solidFill>
            <a:prstDash val="solid"/>
          </a:ln>
          <a:effectLst>
            <a:outerShdw blurRad="50800" dist="38100" dir="5400000" algn="t" rotWithShape="0">
              <a:prstClr val="black">
                <a:alpha val="2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nvGrpSpPr>
          <p:cNvPr id="36" name="淘宝网Chenying0907出品 35"/>
          <p:cNvGrpSpPr/>
          <p:nvPr/>
        </p:nvGrpSpPr>
        <p:grpSpPr>
          <a:xfrm>
            <a:off x="3049063" y="1491630"/>
            <a:ext cx="1333322" cy="2791051"/>
            <a:chOff x="1115616" y="1077584"/>
            <a:chExt cx="1224136" cy="2562492"/>
          </a:xfrm>
        </p:grpSpPr>
        <p:sp>
          <p:nvSpPr>
            <p:cNvPr id="37" name="淘宝网Chenying0907出品 3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B1D153"/>
            </a:solidFill>
            <a:ln w="6350" cap="flat" cmpd="sng" algn="ctr">
              <a:gradFill>
                <a:gsLst>
                  <a:gs pos="0">
                    <a:sysClr val="window" lastClr="FFFFFF">
                      <a:lumMod val="85000"/>
                    </a:sysClr>
                  </a:gs>
                  <a:gs pos="100000">
                    <a:sysClr val="window" lastClr="FFFFFF"/>
                  </a:gs>
                </a:gsLst>
                <a:lin ang="12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38" name="圆角淘宝网Chenying0907出品 37"/>
            <p:cNvSpPr/>
            <p:nvPr/>
          </p:nvSpPr>
          <p:spPr>
            <a:xfrm>
              <a:off x="1259632" y="1216298"/>
              <a:ext cx="936104" cy="2088232"/>
            </a:xfrm>
            <a:prstGeom prst="roundRect">
              <a:avLst>
                <a:gd name="adj" fmla="val 14632"/>
              </a:avLst>
            </a:prstGeom>
            <a:solidFill>
              <a:sysClr val="window" lastClr="FFFFFF">
                <a:lumMod val="95000"/>
              </a:sysClr>
            </a:solidFill>
            <a:ln w="25400" cap="flat" cmpd="sng" algn="ctr">
              <a:noFill/>
              <a:prstDash val="solid"/>
            </a:ln>
            <a:effectLst>
              <a:innerShdw blurRad="63500" dist="50800" dir="18900000">
                <a:prstClr val="black">
                  <a:alpha val="33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39" name="淘宝网Chenying0907出品 38"/>
            <p:cNvSpPr/>
            <p:nvPr/>
          </p:nvSpPr>
          <p:spPr>
            <a:xfrm>
              <a:off x="1257002" y="1851670"/>
              <a:ext cx="938733" cy="360040"/>
            </a:xfrm>
            <a:prstGeom prst="rect">
              <a:avLst/>
            </a:prstGeom>
            <a:solidFill>
              <a:srgbClr val="B1D1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Phase II</a:t>
              </a:r>
            </a:p>
          </p:txBody>
        </p:sp>
        <p:sp>
          <p:nvSpPr>
            <p:cNvPr id="40" name="淘宝网Chenying0907出品 24"/>
            <p:cNvSpPr txBox="1"/>
            <p:nvPr/>
          </p:nvSpPr>
          <p:spPr>
            <a:xfrm>
              <a:off x="1368152" y="1253361"/>
              <a:ext cx="683569" cy="3390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rPr>
                <a:t>Title</a:t>
              </a:r>
            </a:p>
          </p:txBody>
        </p:sp>
        <p:sp>
          <p:nvSpPr>
            <p:cNvPr id="41" name="淘宝网Chenying0907出品 25"/>
            <p:cNvSpPr txBox="1"/>
            <p:nvPr/>
          </p:nvSpPr>
          <p:spPr>
            <a:xfrm>
              <a:off x="1257000" y="2214035"/>
              <a:ext cx="938732" cy="56343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rPr>
                <a:t>Click here to add text</a:t>
              </a:r>
            </a:p>
          </p:txBody>
        </p:sp>
      </p:grpSp>
      <p:sp>
        <p:nvSpPr>
          <p:cNvPr id="42" name="淘宝网Chenying0907出品 41"/>
          <p:cNvSpPr/>
          <p:nvPr/>
        </p:nvSpPr>
        <p:spPr>
          <a:xfrm>
            <a:off x="5377381" y="4424690"/>
            <a:ext cx="235292" cy="235292"/>
          </a:xfrm>
          <a:prstGeom prst="ellipse">
            <a:avLst/>
          </a:prstGeom>
          <a:solidFill>
            <a:sysClr val="window" lastClr="FFFFFF"/>
          </a:solidFill>
          <a:ln w="38100" cap="flat" cmpd="sng" algn="ctr">
            <a:solidFill>
              <a:srgbClr val="57C873"/>
            </a:solidFill>
            <a:prstDash val="solid"/>
          </a:ln>
          <a:effectLst>
            <a:outerShdw blurRad="50800" dist="38100" dir="5400000" algn="t" rotWithShape="0">
              <a:prstClr val="black">
                <a:alpha val="2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nvGrpSpPr>
          <p:cNvPr id="43" name="淘宝网Chenying0907出品 42"/>
          <p:cNvGrpSpPr/>
          <p:nvPr/>
        </p:nvGrpSpPr>
        <p:grpSpPr>
          <a:xfrm>
            <a:off x="4807617" y="1491630"/>
            <a:ext cx="1333322" cy="2791051"/>
            <a:chOff x="1115616" y="1077584"/>
            <a:chExt cx="1224136" cy="2562492"/>
          </a:xfrm>
        </p:grpSpPr>
        <p:sp>
          <p:nvSpPr>
            <p:cNvPr id="44" name="淘宝网Chenying0907出品 43"/>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CEB966"/>
            </a:solidFill>
            <a:ln w="6350" cap="flat" cmpd="sng" algn="ctr">
              <a:gradFill>
                <a:gsLst>
                  <a:gs pos="0">
                    <a:sysClr val="window" lastClr="FFFFFF">
                      <a:lumMod val="85000"/>
                    </a:sysClr>
                  </a:gs>
                  <a:gs pos="100000">
                    <a:sysClr val="window" lastClr="FFFFFF"/>
                  </a:gs>
                </a:gsLst>
                <a:lin ang="12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45" name="圆角淘宝网Chenying0907出品 44"/>
            <p:cNvSpPr/>
            <p:nvPr/>
          </p:nvSpPr>
          <p:spPr>
            <a:xfrm>
              <a:off x="1259632" y="1216298"/>
              <a:ext cx="936104" cy="2088232"/>
            </a:xfrm>
            <a:prstGeom prst="roundRect">
              <a:avLst>
                <a:gd name="adj" fmla="val 14632"/>
              </a:avLst>
            </a:prstGeom>
            <a:solidFill>
              <a:sysClr val="window" lastClr="FFFFFF">
                <a:lumMod val="95000"/>
              </a:sysClr>
            </a:solidFill>
            <a:ln w="25400" cap="flat" cmpd="sng" algn="ctr">
              <a:noFill/>
              <a:prstDash val="solid"/>
            </a:ln>
            <a:effectLst>
              <a:innerShdw blurRad="63500" dist="50800" dir="18900000">
                <a:prstClr val="black">
                  <a:alpha val="33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46" name="淘宝网Chenying0907出品 45"/>
            <p:cNvSpPr/>
            <p:nvPr/>
          </p:nvSpPr>
          <p:spPr>
            <a:xfrm>
              <a:off x="1257002" y="1851670"/>
              <a:ext cx="938733" cy="360040"/>
            </a:xfrm>
            <a:prstGeom prst="rect">
              <a:avLst/>
            </a:prstGeom>
            <a:solidFill>
              <a:srgbClr val="CEB9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Phase III</a:t>
              </a:r>
            </a:p>
          </p:txBody>
        </p:sp>
        <p:sp>
          <p:nvSpPr>
            <p:cNvPr id="47" name="淘宝网Chenying0907出品 31"/>
            <p:cNvSpPr txBox="1"/>
            <p:nvPr/>
          </p:nvSpPr>
          <p:spPr>
            <a:xfrm>
              <a:off x="1368152" y="1253361"/>
              <a:ext cx="683569" cy="3390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rPr>
                <a:t>Title</a:t>
              </a:r>
            </a:p>
          </p:txBody>
        </p:sp>
        <p:sp>
          <p:nvSpPr>
            <p:cNvPr id="48" name="淘宝网Chenying0907出品 32"/>
            <p:cNvSpPr txBox="1"/>
            <p:nvPr/>
          </p:nvSpPr>
          <p:spPr>
            <a:xfrm>
              <a:off x="1257000" y="2214035"/>
              <a:ext cx="938732" cy="56343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rPr>
                <a:t>Click here to add text</a:t>
              </a:r>
            </a:p>
          </p:txBody>
        </p:sp>
      </p:grpSp>
      <p:sp>
        <p:nvSpPr>
          <p:cNvPr id="49" name="淘宝网Chenying0907出品 48"/>
          <p:cNvSpPr/>
          <p:nvPr/>
        </p:nvSpPr>
        <p:spPr>
          <a:xfrm>
            <a:off x="7135936" y="4424690"/>
            <a:ext cx="235292" cy="235292"/>
          </a:xfrm>
          <a:prstGeom prst="ellipse">
            <a:avLst/>
          </a:prstGeom>
          <a:solidFill>
            <a:sysClr val="window" lastClr="FFFFFF"/>
          </a:solidFill>
          <a:ln w="38100" cap="flat" cmpd="sng" algn="ctr">
            <a:solidFill>
              <a:srgbClr val="00B050"/>
            </a:solidFill>
            <a:prstDash val="solid"/>
          </a:ln>
          <a:effectLst>
            <a:outerShdw blurRad="50800" dist="38100" dir="5400000" algn="t" rotWithShape="0">
              <a:prstClr val="black">
                <a:alpha val="2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nvGrpSpPr>
          <p:cNvPr id="50" name="淘宝网Chenying0907出品 49"/>
          <p:cNvGrpSpPr/>
          <p:nvPr/>
        </p:nvGrpSpPr>
        <p:grpSpPr>
          <a:xfrm>
            <a:off x="6566170" y="1491630"/>
            <a:ext cx="1333322" cy="2791051"/>
            <a:chOff x="1115616" y="1077584"/>
            <a:chExt cx="1224136" cy="2562492"/>
          </a:xfrm>
        </p:grpSpPr>
        <p:sp>
          <p:nvSpPr>
            <p:cNvPr id="51" name="淘宝网Chenying0907出品 50"/>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rgbClr val="00B050"/>
            </a:solidFill>
            <a:ln w="6350" cap="flat" cmpd="sng" algn="ctr">
              <a:gradFill>
                <a:gsLst>
                  <a:gs pos="0">
                    <a:sysClr val="window" lastClr="FFFFFF">
                      <a:lumMod val="85000"/>
                    </a:sysClr>
                  </a:gs>
                  <a:gs pos="100000">
                    <a:sysClr val="window" lastClr="FFFFFF"/>
                  </a:gs>
                </a:gsLst>
                <a:lin ang="12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52" name="圆角淘宝网Chenying0907出品 51"/>
            <p:cNvSpPr/>
            <p:nvPr/>
          </p:nvSpPr>
          <p:spPr>
            <a:xfrm>
              <a:off x="1259632" y="1216298"/>
              <a:ext cx="936104" cy="2088232"/>
            </a:xfrm>
            <a:prstGeom prst="roundRect">
              <a:avLst>
                <a:gd name="adj" fmla="val 14632"/>
              </a:avLst>
            </a:prstGeom>
            <a:solidFill>
              <a:sysClr val="window" lastClr="FFFFFF">
                <a:lumMod val="95000"/>
              </a:sysClr>
            </a:solidFill>
            <a:ln w="25400" cap="flat" cmpd="sng" algn="ctr">
              <a:noFill/>
              <a:prstDash val="solid"/>
            </a:ln>
            <a:effectLst>
              <a:innerShdw blurRad="63500" dist="50800" dir="18900000">
                <a:prstClr val="black">
                  <a:alpha val="33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53" name="淘宝网Chenying0907出品 52"/>
            <p:cNvSpPr/>
            <p:nvPr/>
          </p:nvSpPr>
          <p:spPr>
            <a:xfrm>
              <a:off x="1257002" y="1851670"/>
              <a:ext cx="938733" cy="36004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Phase IV</a:t>
              </a:r>
            </a:p>
          </p:txBody>
        </p:sp>
        <p:sp>
          <p:nvSpPr>
            <p:cNvPr id="54" name="淘宝网Chenying0907出品 38"/>
            <p:cNvSpPr txBox="1"/>
            <p:nvPr/>
          </p:nvSpPr>
          <p:spPr>
            <a:xfrm>
              <a:off x="1368152" y="1253361"/>
              <a:ext cx="683569" cy="3390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rPr>
                <a:t>Title</a:t>
              </a:r>
            </a:p>
          </p:txBody>
        </p:sp>
        <p:sp>
          <p:nvSpPr>
            <p:cNvPr id="55" name="淘宝网Chenying0907出品 39"/>
            <p:cNvSpPr txBox="1"/>
            <p:nvPr/>
          </p:nvSpPr>
          <p:spPr>
            <a:xfrm>
              <a:off x="1257000" y="2214035"/>
              <a:ext cx="938732" cy="56343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rPr>
                <a:t>Click here to add text</a:t>
              </a:r>
            </a:p>
          </p:txBody>
        </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anim calcmode="lin" valueType="num">
                                      <p:cBhvr>
                                        <p:cTn id="17" dur="500" fill="hold"/>
                                        <p:tgtEl>
                                          <p:spTgt spid="29"/>
                                        </p:tgtEl>
                                        <p:attrNameLst>
                                          <p:attrName>ppt_x</p:attrName>
                                        </p:attrNameLst>
                                      </p:cBhvr>
                                      <p:tavLst>
                                        <p:tav tm="0">
                                          <p:val>
                                            <p:strVal val="#ppt_x"/>
                                          </p:val>
                                        </p:tav>
                                        <p:tav tm="100000">
                                          <p:val>
                                            <p:strVal val="#ppt_x"/>
                                          </p:val>
                                        </p:tav>
                                      </p:tavLst>
                                    </p:anim>
                                    <p:anim calcmode="lin" valueType="num">
                                      <p:cBhvr>
                                        <p:cTn id="18" dur="500" fill="hold"/>
                                        <p:tgtEl>
                                          <p:spTgt spid="2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30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anim calcmode="lin" valueType="num">
                                      <p:cBhvr>
                                        <p:cTn id="27" dur="500" fill="hold"/>
                                        <p:tgtEl>
                                          <p:spTgt spid="36"/>
                                        </p:tgtEl>
                                        <p:attrNameLst>
                                          <p:attrName>ppt_x</p:attrName>
                                        </p:attrNameLst>
                                      </p:cBhvr>
                                      <p:tavLst>
                                        <p:tav tm="0">
                                          <p:val>
                                            <p:strVal val="#ppt_x"/>
                                          </p:val>
                                        </p:tav>
                                        <p:tav tm="100000">
                                          <p:val>
                                            <p:strVal val="#ppt_x"/>
                                          </p:val>
                                        </p:tav>
                                      </p:tavLst>
                                    </p:anim>
                                    <p:anim calcmode="lin" valueType="num">
                                      <p:cBhvr>
                                        <p:cTn id="28" dur="500" fill="hold"/>
                                        <p:tgtEl>
                                          <p:spTgt spid="3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anim calcmode="lin" valueType="num">
                                      <p:cBhvr>
                                        <p:cTn id="32" dur="500" fill="hold"/>
                                        <p:tgtEl>
                                          <p:spTgt spid="42"/>
                                        </p:tgtEl>
                                        <p:attrNameLst>
                                          <p:attrName>ppt_x</p:attrName>
                                        </p:attrNameLst>
                                      </p:cBhvr>
                                      <p:tavLst>
                                        <p:tav tm="0">
                                          <p:val>
                                            <p:strVal val="#ppt_x"/>
                                          </p:val>
                                        </p:tav>
                                        <p:tav tm="100000">
                                          <p:val>
                                            <p:strVal val="#ppt_x"/>
                                          </p:val>
                                        </p:tav>
                                      </p:tavLst>
                                    </p:anim>
                                    <p:anim calcmode="lin" valueType="num">
                                      <p:cBhvr>
                                        <p:cTn id="33" dur="500" fill="hold"/>
                                        <p:tgtEl>
                                          <p:spTgt spid="42"/>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anim calcmode="lin" valueType="num">
                                      <p:cBhvr>
                                        <p:cTn id="37" dur="500" fill="hold"/>
                                        <p:tgtEl>
                                          <p:spTgt spid="43"/>
                                        </p:tgtEl>
                                        <p:attrNameLst>
                                          <p:attrName>ppt_x</p:attrName>
                                        </p:attrNameLst>
                                      </p:cBhvr>
                                      <p:tavLst>
                                        <p:tav tm="0">
                                          <p:val>
                                            <p:strVal val="#ppt_x"/>
                                          </p:val>
                                        </p:tav>
                                        <p:tav tm="100000">
                                          <p:val>
                                            <p:strVal val="#ppt_x"/>
                                          </p:val>
                                        </p:tav>
                                      </p:tavLst>
                                    </p:anim>
                                    <p:anim calcmode="lin" valueType="num">
                                      <p:cBhvr>
                                        <p:cTn id="38" dur="500" fill="hold"/>
                                        <p:tgtEl>
                                          <p:spTgt spid="4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anim calcmode="lin" valueType="num">
                                      <p:cBhvr>
                                        <p:cTn id="42" dur="500" fill="hold"/>
                                        <p:tgtEl>
                                          <p:spTgt spid="49"/>
                                        </p:tgtEl>
                                        <p:attrNameLst>
                                          <p:attrName>ppt_x</p:attrName>
                                        </p:attrNameLst>
                                      </p:cBhvr>
                                      <p:tavLst>
                                        <p:tav tm="0">
                                          <p:val>
                                            <p:strVal val="#ppt_x"/>
                                          </p:val>
                                        </p:tav>
                                        <p:tav tm="100000">
                                          <p:val>
                                            <p:strVal val="#ppt_x"/>
                                          </p:val>
                                        </p:tav>
                                      </p:tavLst>
                                    </p:anim>
                                    <p:anim calcmode="lin" valueType="num">
                                      <p:cBhvr>
                                        <p:cTn id="43" dur="500" fill="hold"/>
                                        <p:tgtEl>
                                          <p:spTgt spid="49"/>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90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anim calcmode="lin" valueType="num">
                                      <p:cBhvr>
                                        <p:cTn id="47" dur="500" fill="hold"/>
                                        <p:tgtEl>
                                          <p:spTgt spid="50"/>
                                        </p:tgtEl>
                                        <p:attrNameLst>
                                          <p:attrName>ppt_x</p:attrName>
                                        </p:attrNameLst>
                                      </p:cBhvr>
                                      <p:tavLst>
                                        <p:tav tm="0">
                                          <p:val>
                                            <p:strVal val="#ppt_x"/>
                                          </p:val>
                                        </p:tav>
                                        <p:tav tm="100000">
                                          <p:val>
                                            <p:strVal val="#ppt_x"/>
                                          </p:val>
                                        </p:tav>
                                      </p:tavLst>
                                    </p:anim>
                                    <p:anim calcmode="lin" valueType="num">
                                      <p:cBhvr>
                                        <p:cTn id="48"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animBg="1"/>
      <p:bldP spid="42" grpId="0" animBg="1"/>
      <p:bldP spid="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861118dbaf4ad83b08a74303fb12d6bd3f55"/>
</p:tagLst>
</file>

<file path=ppt/theme/theme1.xml><?xml version="1.0" encoding="utf-8"?>
<a:theme xmlns:a="http://schemas.openxmlformats.org/drawingml/2006/main" name="https://www.freeppt7.com-Best PowerPoint templates for free download">
  <a:themeElements>
    <a:clrScheme name="顶峰">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19</TotalTime>
  <Words>2470</Words>
  <Application>Microsoft Office PowerPoint</Application>
  <PresentationFormat>全屏显示(16:9)</PresentationFormat>
  <Paragraphs>361</Paragraphs>
  <Slides>35</Slides>
  <Notes>35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35</vt:i4>
      </vt:variant>
    </vt:vector>
  </HeadingPairs>
  <TitlesOfParts>
    <vt:vector size="48" baseType="lpstr">
      <vt:lpstr>Arial Unicode MS</vt:lpstr>
      <vt:lpstr>Broadway BT</vt:lpstr>
      <vt:lpstr>굴림</vt:lpstr>
      <vt:lpstr>Swiss911 UCm BT</vt:lpstr>
      <vt:lpstr>微软雅黑</vt:lpstr>
      <vt:lpstr>Arial</vt:lpstr>
      <vt:lpstr>Arial Black</vt:lpstr>
      <vt:lpstr>Calibri</vt:lpstr>
      <vt:lpstr>Calibri Light</vt:lpstr>
      <vt:lpstr>Helvetica</vt:lpstr>
      <vt:lpstr>Impact</vt:lpstr>
      <vt:lpstr>Wingdings</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chenying0907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之灵 宇</cp:lastModifiedBy>
  <cp:revision>133</cp:revision>
  <dcterms:created xsi:type="dcterms:W3CDTF">2015-10-16T03:54:00Z</dcterms:created>
  <dcterms:modified xsi:type="dcterms:W3CDTF">2019-04-03T03:09:37Z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