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40" r:id="rId1"/>
  </p:sldMasterIdLst>
  <p:notesMasterIdLst>
    <p:notesMasterId r:id="rId25"/>
  </p:notesMasterIdLst>
  <p:handoutMasterIdLst>
    <p:handoutMasterId r:id="rId26"/>
  </p:handoutMasterIdLst>
  <p:sldIdLst>
    <p:sldId id="3152" r:id="rId2"/>
    <p:sldId id="3153" r:id="rId3"/>
    <p:sldId id="3154" r:id="rId4"/>
    <p:sldId id="3098" r:id="rId5"/>
    <p:sldId id="3084" r:id="rId6"/>
    <p:sldId id="3080" r:id="rId7"/>
    <p:sldId id="3090" r:id="rId8"/>
    <p:sldId id="3155" r:id="rId9"/>
    <p:sldId id="3083" r:id="rId10"/>
    <p:sldId id="3089" r:id="rId11"/>
    <p:sldId id="3095" r:id="rId12"/>
    <p:sldId id="3093" r:id="rId13"/>
    <p:sldId id="3156" r:id="rId14"/>
    <p:sldId id="3088" r:id="rId15"/>
    <p:sldId id="3097" r:id="rId16"/>
    <p:sldId id="3079" r:id="rId17"/>
    <p:sldId id="3078" r:id="rId18"/>
    <p:sldId id="3157" r:id="rId19"/>
    <p:sldId id="3082" r:id="rId20"/>
    <p:sldId id="3094" r:id="rId21"/>
    <p:sldId id="3150" r:id="rId22"/>
    <p:sldId id="3158" r:id="rId23"/>
    <p:sldId id="296" r:id="rId24"/>
  </p:sldIdLst>
  <p:sldSz cx="12858750" cy="7232650"/>
  <p:notesSz cx="6858000" cy="9144000"/>
  <p:custDataLst>
    <p:tags r:id="rId27"/>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userDrawn="1">
          <p15:clr>
            <a:srgbClr val="A4A3A4"/>
          </p15:clr>
        </p15:guide>
        <p15:guide id="2" pos="4050" userDrawn="1">
          <p15:clr>
            <a:srgbClr val="A4A3A4"/>
          </p15:clr>
        </p15:guide>
        <p15:guide id="3" pos="557" userDrawn="1">
          <p15:clr>
            <a:srgbClr val="A4A3A4"/>
          </p15:clr>
        </p15:guide>
        <p15:guide id="5" orient="horz" pos="4183" userDrawn="1">
          <p15:clr>
            <a:srgbClr val="A4A3A4"/>
          </p15:clr>
        </p15:guide>
        <p15:guide id="6" pos="7588" userDrawn="1">
          <p15:clr>
            <a:srgbClr val="A4A3A4"/>
          </p15:clr>
        </p15:guide>
        <p15:guide id="7" pos="376" userDrawn="1">
          <p15:clr>
            <a:srgbClr val="A4A3A4"/>
          </p15:clr>
        </p15:guide>
        <p15:guide id="8" pos="135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6AB6"/>
    <a:srgbClr val="1CB7F1"/>
    <a:srgbClr val="8ED7F1"/>
    <a:srgbClr val="D52C0A"/>
    <a:srgbClr val="535353"/>
    <a:srgbClr val="30B9C3"/>
    <a:srgbClr val="157DA8"/>
    <a:srgbClr val="8EC436"/>
    <a:srgbClr val="8655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232" autoAdjust="0"/>
    <p:restoredTop sz="92986" autoAdjust="0"/>
  </p:normalViewPr>
  <p:slideViewPr>
    <p:cSldViewPr>
      <p:cViewPr varScale="1">
        <p:scale>
          <a:sx n="69" d="100"/>
          <a:sy n="69" d="100"/>
        </p:scale>
        <p:origin x="870" y="60"/>
      </p:cViewPr>
      <p:guideLst>
        <p:guide orient="horz" pos="328"/>
        <p:guide pos="4050"/>
        <p:guide pos="557"/>
        <p:guide orient="horz" pos="4183"/>
        <p:guide pos="7588"/>
        <p:guide pos="376"/>
        <p:guide pos="1350"/>
      </p:guideLst>
    </p:cSldViewPr>
  </p:slideViewPr>
  <p:outlineViewPr>
    <p:cViewPr>
      <p:scale>
        <a:sx n="100" d="100"/>
        <a:sy n="100" d="100"/>
      </p:scale>
      <p:origin x="0" y="-14412"/>
    </p:cViewPr>
  </p:outlineViewPr>
  <p:notesTextViewPr>
    <p:cViewPr>
      <p:scale>
        <a:sx n="1" d="1"/>
        <a:sy n="1" d="1"/>
      </p:scale>
      <p:origin x="0" y="0"/>
    </p:cViewPr>
  </p:notesTextViewPr>
  <p:sorterViewPr>
    <p:cViewPr>
      <p:scale>
        <a:sx n="66" d="100"/>
        <a:sy n="66" d="100"/>
      </p:scale>
      <p:origin x="0" y="0"/>
    </p:cViewPr>
  </p:sorterViewPr>
  <p:notesViewPr>
    <p:cSldViewPr showGuides="1">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pPr/>
              <a:t>2019/4/6 Saturday</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pPr/>
              <a:t>‹#›</a:t>
            </a:fld>
            <a:endParaRPr lang="zh-CN" altLang="en-US"/>
          </a:p>
        </p:txBody>
      </p:sp>
    </p:spTree>
    <p:extLst>
      <p:ext uri="{BB962C8B-B14F-4D97-AF65-F5344CB8AC3E}">
        <p14:creationId xmlns:p14="http://schemas.microsoft.com/office/powerpoint/2010/main" val="4242514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pPr>
                <a:defRPr/>
              </a:pPr>
              <a:t>2019/4/6 Saturday</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18F03C3-53C1-4F10-8DAF-D1F318E96C6E}" type="slidenum">
              <a:rPr lang="zh-CN" altLang="en-US"/>
              <a:pPr/>
              <a:t>‹#›</a:t>
            </a:fld>
            <a:endParaRPr lang="zh-CN" altLang="en-US"/>
          </a:p>
        </p:txBody>
      </p:sp>
    </p:spTree>
    <p:extLst>
      <p:ext uri="{BB962C8B-B14F-4D97-AF65-F5344CB8AC3E}">
        <p14:creationId xmlns:p14="http://schemas.microsoft.com/office/powerpoint/2010/main" val="20605404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613" algn="l" rtl="0" eaLnBrk="0" fontAlgn="base" hangingPunct="0">
      <a:spcBef>
        <a:spcPct val="30000"/>
      </a:spcBef>
      <a:spcAft>
        <a:spcPct val="0"/>
      </a:spcAft>
      <a:defRPr sz="1300" kern="1200">
        <a:solidFill>
          <a:schemeClr val="tx1"/>
        </a:solidFill>
        <a:latin typeface="+mn-lt"/>
        <a:ea typeface="+mn-ea"/>
        <a:cs typeface="+mn-cs"/>
      </a:defRPr>
    </a:lvl2pPr>
    <a:lvl3pPr marL="912813" algn="l" rtl="0" eaLnBrk="0" fontAlgn="base" hangingPunct="0">
      <a:spcBef>
        <a:spcPct val="30000"/>
      </a:spcBef>
      <a:spcAft>
        <a:spcPct val="0"/>
      </a:spcAft>
      <a:defRPr sz="1300" kern="1200">
        <a:solidFill>
          <a:schemeClr val="tx1"/>
        </a:solidFill>
        <a:latin typeface="+mn-lt"/>
        <a:ea typeface="+mn-ea"/>
        <a:cs typeface="+mn-cs"/>
      </a:defRPr>
    </a:lvl3pPr>
    <a:lvl4pPr marL="1370013" algn="l" rtl="0" eaLnBrk="0" fontAlgn="base" hangingPunct="0">
      <a:spcBef>
        <a:spcPct val="30000"/>
      </a:spcBef>
      <a:spcAft>
        <a:spcPct val="0"/>
      </a:spcAft>
      <a:defRPr sz="1300" kern="1200">
        <a:solidFill>
          <a:schemeClr val="tx1"/>
        </a:solidFill>
        <a:latin typeface="+mn-lt"/>
        <a:ea typeface="+mn-ea"/>
        <a:cs typeface="+mn-cs"/>
      </a:defRPr>
    </a:lvl4pPr>
    <a:lvl5pPr marL="1827213" algn="l" rtl="0" eaLnBrk="0" fontAlgn="base" hangingPunct="0">
      <a:spcBef>
        <a:spcPct val="30000"/>
      </a:spcBef>
      <a:spcAft>
        <a:spcPct val="0"/>
      </a:spcAft>
      <a:defRPr sz="1300" kern="1200">
        <a:solidFill>
          <a:schemeClr val="tx1"/>
        </a:solidFill>
        <a:latin typeface="+mn-lt"/>
        <a:ea typeface="+mn-ea"/>
        <a:cs typeface="+mn-cs"/>
      </a:defRPr>
    </a:lvl5pPr>
    <a:lvl6pPr marL="2285493" algn="l" defTabSz="914197" rtl="0" eaLnBrk="1" latinLnBrk="0" hangingPunct="1">
      <a:defRPr sz="1300" kern="1200">
        <a:solidFill>
          <a:schemeClr val="tx1"/>
        </a:solidFill>
        <a:latin typeface="+mn-lt"/>
        <a:ea typeface="+mn-ea"/>
        <a:cs typeface="+mn-cs"/>
      </a:defRPr>
    </a:lvl6pPr>
    <a:lvl7pPr marL="2742592" algn="l" defTabSz="914197" rtl="0" eaLnBrk="1" latinLnBrk="0" hangingPunct="1">
      <a:defRPr sz="1300" kern="1200">
        <a:solidFill>
          <a:schemeClr val="tx1"/>
        </a:solidFill>
        <a:latin typeface="+mn-lt"/>
        <a:ea typeface="+mn-ea"/>
        <a:cs typeface="+mn-cs"/>
      </a:defRPr>
    </a:lvl7pPr>
    <a:lvl8pPr marL="3199692" algn="l" defTabSz="914197" rtl="0" eaLnBrk="1" latinLnBrk="0" hangingPunct="1">
      <a:defRPr sz="1300" kern="1200">
        <a:solidFill>
          <a:schemeClr val="tx1"/>
        </a:solidFill>
        <a:latin typeface="+mn-lt"/>
        <a:ea typeface="+mn-ea"/>
        <a:cs typeface="+mn-cs"/>
      </a:defRPr>
    </a:lvl8pPr>
    <a:lvl9pPr marL="3656788" algn="l" defTabSz="91419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a:t>
            </a:fld>
            <a:endParaRPr lang="zh-CN" altLang="en-US"/>
          </a:p>
        </p:txBody>
      </p:sp>
    </p:spTree>
    <p:extLst>
      <p:ext uri="{BB962C8B-B14F-4D97-AF65-F5344CB8AC3E}">
        <p14:creationId xmlns:p14="http://schemas.microsoft.com/office/powerpoint/2010/main" val="21095890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pPr/>
              <a:t>10</a:t>
            </a:fld>
            <a:endParaRPr lang="zh-CN" altLang="en-US"/>
          </a:p>
        </p:txBody>
      </p:sp>
    </p:spTree>
    <p:extLst>
      <p:ext uri="{BB962C8B-B14F-4D97-AF65-F5344CB8AC3E}">
        <p14:creationId xmlns:p14="http://schemas.microsoft.com/office/powerpoint/2010/main" val="2948723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11</a:t>
            </a:fld>
            <a:endParaRPr lang="zh-CN" altLang="en-US"/>
          </a:p>
        </p:txBody>
      </p:sp>
    </p:spTree>
    <p:extLst>
      <p:ext uri="{BB962C8B-B14F-4D97-AF65-F5344CB8AC3E}">
        <p14:creationId xmlns:p14="http://schemas.microsoft.com/office/powerpoint/2010/main" val="3549503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12</a:t>
            </a:fld>
            <a:endParaRPr lang="zh-CN" altLang="en-US"/>
          </a:p>
        </p:txBody>
      </p:sp>
    </p:spTree>
    <p:extLst>
      <p:ext uri="{BB962C8B-B14F-4D97-AF65-F5344CB8AC3E}">
        <p14:creationId xmlns:p14="http://schemas.microsoft.com/office/powerpoint/2010/main" val="2765595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13</a:t>
            </a:fld>
            <a:endParaRPr lang="zh-CN" altLang="en-US"/>
          </a:p>
        </p:txBody>
      </p:sp>
    </p:spTree>
    <p:extLst>
      <p:ext uri="{BB962C8B-B14F-4D97-AF65-F5344CB8AC3E}">
        <p14:creationId xmlns:p14="http://schemas.microsoft.com/office/powerpoint/2010/main" val="29974625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14</a:t>
            </a:fld>
            <a:endParaRPr lang="zh-CN" altLang="en-US"/>
          </a:p>
        </p:txBody>
      </p:sp>
    </p:spTree>
    <p:extLst>
      <p:ext uri="{BB962C8B-B14F-4D97-AF65-F5344CB8AC3E}">
        <p14:creationId xmlns:p14="http://schemas.microsoft.com/office/powerpoint/2010/main" val="19830810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15</a:t>
            </a:fld>
            <a:endParaRPr lang="zh-CN" altLang="en-US"/>
          </a:p>
        </p:txBody>
      </p:sp>
    </p:spTree>
    <p:extLst>
      <p:ext uri="{BB962C8B-B14F-4D97-AF65-F5344CB8AC3E}">
        <p14:creationId xmlns:p14="http://schemas.microsoft.com/office/powerpoint/2010/main" val="964368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pPr/>
              <a:t>16</a:t>
            </a:fld>
            <a:endParaRPr lang="en-GB"/>
          </a:p>
        </p:txBody>
      </p:sp>
    </p:spTree>
    <p:extLst>
      <p:ext uri="{BB962C8B-B14F-4D97-AF65-F5344CB8AC3E}">
        <p14:creationId xmlns:p14="http://schemas.microsoft.com/office/powerpoint/2010/main" val="5338323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17</a:t>
            </a:fld>
            <a:endParaRPr lang="zh-CN" altLang="en-US"/>
          </a:p>
        </p:txBody>
      </p:sp>
    </p:spTree>
    <p:extLst>
      <p:ext uri="{BB962C8B-B14F-4D97-AF65-F5344CB8AC3E}">
        <p14:creationId xmlns:p14="http://schemas.microsoft.com/office/powerpoint/2010/main" val="9751448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18</a:t>
            </a:fld>
            <a:endParaRPr lang="zh-CN" altLang="en-US"/>
          </a:p>
        </p:txBody>
      </p:sp>
    </p:spTree>
    <p:extLst>
      <p:ext uri="{BB962C8B-B14F-4D97-AF65-F5344CB8AC3E}">
        <p14:creationId xmlns:p14="http://schemas.microsoft.com/office/powerpoint/2010/main" val="15972163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19</a:t>
            </a:fld>
            <a:endParaRPr lang="zh-CN" altLang="en-US"/>
          </a:p>
        </p:txBody>
      </p:sp>
    </p:spTree>
    <p:extLst>
      <p:ext uri="{BB962C8B-B14F-4D97-AF65-F5344CB8AC3E}">
        <p14:creationId xmlns:p14="http://schemas.microsoft.com/office/powerpoint/2010/main" val="1649579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a:t>
            </a:fld>
            <a:endParaRPr lang="zh-CN" altLang="en-US"/>
          </a:p>
        </p:txBody>
      </p:sp>
    </p:spTree>
    <p:extLst>
      <p:ext uri="{BB962C8B-B14F-4D97-AF65-F5344CB8AC3E}">
        <p14:creationId xmlns:p14="http://schemas.microsoft.com/office/powerpoint/2010/main" val="2849596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20</a:t>
            </a:fld>
            <a:endParaRPr lang="zh-CN" altLang="en-US"/>
          </a:p>
        </p:txBody>
      </p:sp>
    </p:spTree>
    <p:extLst>
      <p:ext uri="{BB962C8B-B14F-4D97-AF65-F5344CB8AC3E}">
        <p14:creationId xmlns:p14="http://schemas.microsoft.com/office/powerpoint/2010/main" val="4960091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21</a:t>
            </a:fld>
            <a:endParaRPr lang="zh-CN" altLang="en-US"/>
          </a:p>
        </p:txBody>
      </p:sp>
    </p:spTree>
    <p:extLst>
      <p:ext uri="{BB962C8B-B14F-4D97-AF65-F5344CB8AC3E}">
        <p14:creationId xmlns:p14="http://schemas.microsoft.com/office/powerpoint/2010/main" val="15289612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22</a:t>
            </a:fld>
            <a:endParaRPr lang="zh-CN" altLang="en-US"/>
          </a:p>
        </p:txBody>
      </p:sp>
    </p:spTree>
    <p:extLst>
      <p:ext uri="{BB962C8B-B14F-4D97-AF65-F5344CB8AC3E}">
        <p14:creationId xmlns:p14="http://schemas.microsoft.com/office/powerpoint/2010/main" val="6655133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noTextEdit="1"/>
          </p:cNvSpPr>
          <p:nvPr>
            <p:ph type="sldImg"/>
          </p:nvPr>
        </p:nvSpPr>
        <p:spPr>
          <a:xfrm>
            <a:off x="685800" y="1143000"/>
            <a:ext cx="5486400" cy="3086100"/>
          </a:xfrm>
          <a:ln>
            <a:solidFill>
              <a:srgbClr val="000000"/>
            </a:solidFill>
            <a:miter/>
          </a:ln>
        </p:spPr>
      </p:sp>
      <p:sp>
        <p:nvSpPr>
          <p:cNvPr id="16386" name="备注占位符 2"/>
          <p:cNvSpPr>
            <a:spLocks noGrp="1"/>
          </p:cNvSpPr>
          <p:nvPr>
            <p:ph type="body"/>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16387"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a:solidFill>
                  <a:srgbClr val="000000"/>
                </a:solidFill>
                <a:latin typeface="Calibri" panose="020F0502020204030204" charset="0"/>
                <a:ea typeface="宋体" panose="02010600030101010101" pitchFamily="2" charset="-122"/>
              </a:rPr>
              <a:t>23</a:t>
            </a:fld>
            <a:endParaRPr lang="zh-CN" altLang="en-US" sz="1800">
              <a:solidFill>
                <a:srgbClr val="000000"/>
              </a:solidFill>
              <a:latin typeface="Calibri" panose="020F050202020403020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3</a:t>
            </a:fld>
            <a:endParaRPr lang="zh-CN" altLang="en-US"/>
          </a:p>
        </p:txBody>
      </p:sp>
    </p:spTree>
    <p:extLst>
      <p:ext uri="{BB962C8B-B14F-4D97-AF65-F5344CB8AC3E}">
        <p14:creationId xmlns:p14="http://schemas.microsoft.com/office/powerpoint/2010/main" val="3866651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4</a:t>
            </a:fld>
            <a:endParaRPr lang="zh-CN" altLang="en-US"/>
          </a:p>
        </p:txBody>
      </p:sp>
    </p:spTree>
    <p:extLst>
      <p:ext uri="{BB962C8B-B14F-4D97-AF65-F5344CB8AC3E}">
        <p14:creationId xmlns:p14="http://schemas.microsoft.com/office/powerpoint/2010/main" val="1908892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5</a:t>
            </a:fld>
            <a:endParaRPr lang="zh-CN" altLang="en-US"/>
          </a:p>
        </p:txBody>
      </p:sp>
    </p:spTree>
    <p:extLst>
      <p:ext uri="{BB962C8B-B14F-4D97-AF65-F5344CB8AC3E}">
        <p14:creationId xmlns:p14="http://schemas.microsoft.com/office/powerpoint/2010/main" val="3387064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6</a:t>
            </a:fld>
            <a:endParaRPr lang="zh-CN" altLang="en-US"/>
          </a:p>
        </p:txBody>
      </p:sp>
    </p:spTree>
    <p:extLst>
      <p:ext uri="{BB962C8B-B14F-4D97-AF65-F5344CB8AC3E}">
        <p14:creationId xmlns:p14="http://schemas.microsoft.com/office/powerpoint/2010/main" val="3930694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7</a:t>
            </a:fld>
            <a:endParaRPr lang="zh-CN" altLang="en-US"/>
          </a:p>
        </p:txBody>
      </p:sp>
    </p:spTree>
    <p:extLst>
      <p:ext uri="{BB962C8B-B14F-4D97-AF65-F5344CB8AC3E}">
        <p14:creationId xmlns:p14="http://schemas.microsoft.com/office/powerpoint/2010/main" val="3969274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8</a:t>
            </a:fld>
            <a:endParaRPr lang="zh-CN" altLang="en-US"/>
          </a:p>
        </p:txBody>
      </p:sp>
    </p:spTree>
    <p:extLst>
      <p:ext uri="{BB962C8B-B14F-4D97-AF65-F5344CB8AC3E}">
        <p14:creationId xmlns:p14="http://schemas.microsoft.com/office/powerpoint/2010/main" val="3471745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9</a:t>
            </a:fld>
            <a:endParaRPr lang="zh-CN" altLang="en-US"/>
          </a:p>
        </p:txBody>
      </p:sp>
    </p:spTree>
    <p:extLst>
      <p:ext uri="{BB962C8B-B14F-4D97-AF65-F5344CB8AC3E}">
        <p14:creationId xmlns:p14="http://schemas.microsoft.com/office/powerpoint/2010/main" val="827845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
        <p:nvSpPr>
          <p:cNvPr id="6" name="矩形 5"/>
          <p:cNvSpPr/>
          <p:nvPr userDrawn="1"/>
        </p:nvSpPr>
        <p:spPr>
          <a:xfrm>
            <a:off x="-4113" y="0"/>
            <a:ext cx="12862508" cy="7232650"/>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userDrawn="1"/>
        </p:nvSpPr>
        <p:spPr>
          <a:xfrm>
            <a:off x="0" y="1"/>
            <a:ext cx="308695" cy="5474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054210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仅标题">
    <p:spTree>
      <p:nvGrpSpPr>
        <p:cNvPr id="1" name=""/>
        <p:cNvGrpSpPr/>
        <p:nvPr/>
      </p:nvGrpSpPr>
      <p:grpSpPr>
        <a:xfrm>
          <a:off x="0" y="0"/>
          <a:ext cx="0" cy="0"/>
          <a:chOff x="0" y="0"/>
          <a:chExt cx="0" cy="0"/>
        </a:xfrm>
      </p:grpSpPr>
      <p:sp>
        <p:nvSpPr>
          <p:cNvPr id="2" name="矩形 1"/>
          <p:cNvSpPr/>
          <p:nvPr userDrawn="1"/>
        </p:nvSpPr>
        <p:spPr>
          <a:xfrm>
            <a:off x="-4113" y="0"/>
            <a:ext cx="12862508" cy="7232650"/>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754863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1102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1183BBA-78B2-4CD0-975B-1DA85D06A14E}" type="datetimeFigureOut">
              <a:rPr lang="zh-CN" altLang="en-US" smtClean="0"/>
              <a:t>2019/4/6 Saturday</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ED09BBF-528F-4082-92DD-9E4D521DC598}" type="slidenum">
              <a:rPr lang="zh-CN" altLang="en-US" smtClean="0"/>
              <a:t>‹#›</a:t>
            </a:fld>
            <a:endParaRPr lang="zh-CN" altLang="en-US"/>
          </a:p>
        </p:txBody>
      </p:sp>
    </p:spTree>
    <p:extLst>
      <p:ext uri="{BB962C8B-B14F-4D97-AF65-F5344CB8AC3E}">
        <p14:creationId xmlns:p14="http://schemas.microsoft.com/office/powerpoint/2010/main" val="40398463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43A93E93-166D-47F5-9EF1-ACEABE24AEEA}" type="datetimeFigureOut">
              <a:rPr lang="zh-CN" altLang="en-US" smtClean="0"/>
              <a:pPr/>
              <a:t>2019/4/6 Saturday</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118D5ACA-62CA-46DB-AD6B-12EDD6D51A23}" type="slidenum">
              <a:rPr lang="zh-CN" altLang="en-US" smtClean="0"/>
              <a:pPr/>
              <a:t>‹#›</a:t>
            </a:fld>
            <a:endParaRPr lang="zh-CN" altLang="en-US"/>
          </a:p>
        </p:txBody>
      </p:sp>
    </p:spTree>
    <p:extLst>
      <p:ext uri="{BB962C8B-B14F-4D97-AF65-F5344CB8AC3E}">
        <p14:creationId xmlns:p14="http://schemas.microsoft.com/office/powerpoint/2010/main" val="278975340"/>
      </p:ext>
    </p:extLst>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858750" cy="7232650"/>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3"/>
          <p:cNvSpPr txBox="1">
            <a:spLocks noChangeArrowheads="1"/>
          </p:cNvSpPr>
          <p:nvPr/>
        </p:nvSpPr>
        <p:spPr bwMode="auto">
          <a:xfrm>
            <a:off x="6429376" y="3729920"/>
            <a:ext cx="5428394" cy="819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50000"/>
              </a:lnSpc>
              <a:buNone/>
            </a:pPr>
            <a:r>
              <a:rPr lang="en-US" altLang="zh-CN" sz="1050" dirty="0" err="1">
                <a:solidFill>
                  <a:srgbClr val="3789B3"/>
                </a:solidFill>
                <a:latin typeface="Arial" panose="020B0604020202020204" pitchFamily="34" charset="0"/>
                <a:ea typeface="幼圆" panose="02010509060101010101" pitchFamily="49" charset="-122"/>
                <a:cs typeface="Arial" panose="020B0604020202020204" pitchFamily="34" charset="0"/>
              </a:rPr>
              <a:t>Sinotruk</a:t>
            </a:r>
            <a:r>
              <a:rPr lang="en-US" altLang="zh-CN" sz="1050" dirty="0">
                <a:solidFill>
                  <a:srgbClr val="3789B3"/>
                </a:solidFill>
                <a:latin typeface="Arial" panose="020B0604020202020204" pitchFamily="34" charset="0"/>
                <a:ea typeface="幼圆" panose="02010509060101010101" pitchFamily="49" charset="-122"/>
                <a:cs typeface="Arial" panose="020B0604020202020204" pitchFamily="34" charset="0"/>
              </a:rPr>
              <a:t> Group </a:t>
            </a:r>
            <a:r>
              <a:rPr lang="en-US" altLang="zh-CN" sz="1050" dirty="0" err="1">
                <a:solidFill>
                  <a:srgbClr val="3789B3"/>
                </a:solidFill>
                <a:latin typeface="Arial" panose="020B0604020202020204" pitchFamily="34" charset="0"/>
                <a:ea typeface="幼圆" panose="02010509060101010101" pitchFamily="49" charset="-122"/>
                <a:cs typeface="Arial" panose="020B0604020202020204" pitchFamily="34" charset="0"/>
              </a:rPr>
              <a:t>SummarySinotruk</a:t>
            </a:r>
            <a:r>
              <a:rPr lang="en-US" altLang="zh-CN" sz="1050" dirty="0">
                <a:solidFill>
                  <a:srgbClr val="3789B3"/>
                </a:solidFill>
                <a:latin typeface="Arial" panose="020B0604020202020204" pitchFamily="34" charset="0"/>
                <a:ea typeface="幼圆" panose="02010509060101010101" pitchFamily="49" charset="-122"/>
                <a:cs typeface="Arial" panose="020B0604020202020204" pitchFamily="34" charset="0"/>
              </a:rPr>
              <a:t> Group </a:t>
            </a:r>
            <a:r>
              <a:rPr lang="en-US" altLang="zh-CN" sz="1050" dirty="0" err="1">
                <a:solidFill>
                  <a:srgbClr val="3789B3"/>
                </a:solidFill>
                <a:latin typeface="Arial" panose="020B0604020202020204" pitchFamily="34" charset="0"/>
                <a:ea typeface="幼圆" panose="02010509060101010101" pitchFamily="49" charset="-122"/>
                <a:cs typeface="Arial" panose="020B0604020202020204" pitchFamily="34" charset="0"/>
              </a:rPr>
              <a:t>SummarySinotruk</a:t>
            </a:r>
            <a:r>
              <a:rPr lang="en-US" altLang="zh-CN" sz="1050" dirty="0">
                <a:solidFill>
                  <a:srgbClr val="3789B3"/>
                </a:solidFill>
                <a:latin typeface="Arial" panose="020B0604020202020204" pitchFamily="34" charset="0"/>
                <a:ea typeface="幼圆" panose="02010509060101010101" pitchFamily="49" charset="-122"/>
                <a:cs typeface="Arial" panose="020B0604020202020204" pitchFamily="34" charset="0"/>
              </a:rPr>
              <a:t> Group </a:t>
            </a:r>
            <a:r>
              <a:rPr lang="en-US" altLang="zh-CN" sz="1050" dirty="0" err="1">
                <a:solidFill>
                  <a:srgbClr val="3789B3"/>
                </a:solidFill>
                <a:latin typeface="Arial" panose="020B0604020202020204" pitchFamily="34" charset="0"/>
                <a:ea typeface="幼圆" panose="02010509060101010101" pitchFamily="49" charset="-122"/>
                <a:cs typeface="Arial" panose="020B0604020202020204" pitchFamily="34" charset="0"/>
              </a:rPr>
              <a:t>SummarySinotruk</a:t>
            </a:r>
            <a:r>
              <a:rPr lang="en-US" altLang="zh-CN" sz="1050" dirty="0">
                <a:solidFill>
                  <a:srgbClr val="3789B3"/>
                </a:solidFill>
                <a:latin typeface="Arial" panose="020B0604020202020204" pitchFamily="34" charset="0"/>
                <a:ea typeface="幼圆" panose="02010509060101010101" pitchFamily="49" charset="-122"/>
                <a:cs typeface="Arial" panose="020B0604020202020204" pitchFamily="34" charset="0"/>
              </a:rPr>
              <a:t> Group </a:t>
            </a:r>
            <a:r>
              <a:rPr lang="en-US" altLang="zh-CN" sz="1050" dirty="0" err="1">
                <a:solidFill>
                  <a:srgbClr val="3789B3"/>
                </a:solidFill>
                <a:latin typeface="Arial" panose="020B0604020202020204" pitchFamily="34" charset="0"/>
                <a:ea typeface="幼圆" panose="02010509060101010101" pitchFamily="49" charset="-122"/>
                <a:cs typeface="Arial" panose="020B0604020202020204" pitchFamily="34" charset="0"/>
              </a:rPr>
              <a:t>SummarySinotruk</a:t>
            </a:r>
            <a:r>
              <a:rPr lang="en-US" altLang="zh-CN" sz="1050" dirty="0">
                <a:solidFill>
                  <a:srgbClr val="3789B3"/>
                </a:solidFill>
                <a:latin typeface="Arial" panose="020B0604020202020204" pitchFamily="34" charset="0"/>
                <a:ea typeface="幼圆" panose="02010509060101010101" pitchFamily="49" charset="-122"/>
                <a:cs typeface="Arial" panose="020B0604020202020204" pitchFamily="34" charset="0"/>
              </a:rPr>
              <a:t> Group </a:t>
            </a:r>
            <a:r>
              <a:rPr lang="en-US" altLang="zh-CN" sz="1050" dirty="0" err="1">
                <a:solidFill>
                  <a:srgbClr val="3789B3"/>
                </a:solidFill>
                <a:latin typeface="Arial" panose="020B0604020202020204" pitchFamily="34" charset="0"/>
                <a:ea typeface="幼圆" panose="02010509060101010101" pitchFamily="49" charset="-122"/>
                <a:cs typeface="Arial" panose="020B0604020202020204" pitchFamily="34" charset="0"/>
              </a:rPr>
              <a:t>SummarySinotruk</a:t>
            </a:r>
            <a:r>
              <a:rPr lang="en-US" altLang="zh-CN" sz="1050" dirty="0">
                <a:solidFill>
                  <a:srgbClr val="3789B3"/>
                </a:solidFill>
                <a:latin typeface="Arial" panose="020B0604020202020204" pitchFamily="34" charset="0"/>
                <a:ea typeface="幼圆" panose="02010509060101010101" pitchFamily="49" charset="-122"/>
                <a:cs typeface="Arial" panose="020B0604020202020204" pitchFamily="34" charset="0"/>
              </a:rPr>
              <a:t> Group summary</a:t>
            </a:r>
            <a:endParaRPr lang="zh-CN" altLang="en-US" sz="1050" dirty="0">
              <a:solidFill>
                <a:srgbClr val="3789B3"/>
              </a:solidFill>
              <a:latin typeface="Arial" panose="020B0604020202020204" pitchFamily="34" charset="0"/>
              <a:ea typeface="幼圆" panose="02010509060101010101" pitchFamily="49" charset="-122"/>
              <a:cs typeface="Arial" panose="020B0604020202020204" pitchFamily="34" charset="0"/>
            </a:endParaRPr>
          </a:p>
        </p:txBody>
      </p:sp>
      <p:sp>
        <p:nvSpPr>
          <p:cNvPr id="13" name="圆角矩形 12"/>
          <p:cNvSpPr/>
          <p:nvPr/>
        </p:nvSpPr>
        <p:spPr>
          <a:xfrm>
            <a:off x="6573391" y="4704011"/>
            <a:ext cx="1101252" cy="221370"/>
          </a:xfrm>
          <a:prstGeom prst="roundRect">
            <a:avLst/>
          </a:prstGeom>
          <a:noFill/>
          <a:ln w="12700">
            <a:solidFill>
              <a:srgbClr val="669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solidFill>
                  <a:srgbClr val="669C8C"/>
                </a:solidFill>
                <a:latin typeface="微软雅黑" panose="020B0503020204020204" pitchFamily="34" charset="-122"/>
                <a:ea typeface="微软雅黑" panose="020B0503020204020204" pitchFamily="34" charset="-122"/>
              </a:rPr>
              <a:t>Title</a:t>
            </a:r>
          </a:p>
        </p:txBody>
      </p:sp>
      <p:sp>
        <p:nvSpPr>
          <p:cNvPr id="14" name="圆角矩形 13"/>
          <p:cNvSpPr/>
          <p:nvPr/>
        </p:nvSpPr>
        <p:spPr>
          <a:xfrm>
            <a:off x="7840171" y="4704011"/>
            <a:ext cx="1101252" cy="221370"/>
          </a:xfrm>
          <a:prstGeom prst="roundRect">
            <a:avLst/>
          </a:prstGeom>
          <a:noFill/>
          <a:ln w="12700">
            <a:solidFill>
              <a:srgbClr val="669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solidFill>
                  <a:srgbClr val="669C8C"/>
                </a:solidFill>
                <a:latin typeface="微软雅黑" panose="020B0503020204020204" pitchFamily="34" charset="-122"/>
                <a:ea typeface="微软雅黑" panose="020B0503020204020204" pitchFamily="34" charset="-122"/>
              </a:rPr>
              <a:t>Title</a:t>
            </a:r>
          </a:p>
        </p:txBody>
      </p:sp>
      <p:sp>
        <p:nvSpPr>
          <p:cNvPr id="15" name="圆角矩形 14"/>
          <p:cNvSpPr/>
          <p:nvPr/>
        </p:nvSpPr>
        <p:spPr>
          <a:xfrm>
            <a:off x="9106952" y="4704011"/>
            <a:ext cx="1101252" cy="221370"/>
          </a:xfrm>
          <a:prstGeom prst="roundRect">
            <a:avLst/>
          </a:prstGeom>
          <a:noFill/>
          <a:ln w="12700">
            <a:solidFill>
              <a:srgbClr val="669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solidFill>
                  <a:srgbClr val="669C8C"/>
                </a:solidFill>
                <a:latin typeface="微软雅黑" panose="020B0503020204020204" pitchFamily="34" charset="-122"/>
                <a:ea typeface="微软雅黑" panose="020B0503020204020204" pitchFamily="34" charset="-122"/>
              </a:rPr>
              <a:t>Title</a:t>
            </a:r>
          </a:p>
        </p:txBody>
      </p:sp>
      <p:sp>
        <p:nvSpPr>
          <p:cNvPr id="16" name="圆角矩形 15"/>
          <p:cNvSpPr/>
          <p:nvPr/>
        </p:nvSpPr>
        <p:spPr>
          <a:xfrm>
            <a:off x="10373733" y="4704011"/>
            <a:ext cx="1262231" cy="221370"/>
          </a:xfrm>
          <a:prstGeom prst="roundRect">
            <a:avLst/>
          </a:prstGeom>
          <a:noFill/>
          <a:ln w="12700">
            <a:solidFill>
              <a:srgbClr val="669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solidFill>
                  <a:srgbClr val="669C8C"/>
                </a:solidFill>
                <a:latin typeface="微软雅黑" panose="020B0503020204020204" pitchFamily="34" charset="-122"/>
                <a:ea typeface="微软雅黑" panose="020B0503020204020204" pitchFamily="34" charset="-122"/>
              </a:rPr>
              <a:t>Title</a:t>
            </a:r>
          </a:p>
        </p:txBody>
      </p:sp>
      <p:sp>
        <p:nvSpPr>
          <p:cNvPr id="25" name="TextBox 10"/>
          <p:cNvSpPr txBox="1"/>
          <p:nvPr/>
        </p:nvSpPr>
        <p:spPr>
          <a:xfrm>
            <a:off x="6429375" y="2771843"/>
            <a:ext cx="5739376" cy="1084776"/>
          </a:xfrm>
          <a:prstGeom prst="rect">
            <a:avLst/>
          </a:prstGeom>
          <a:noFill/>
        </p:spPr>
        <p:txBody>
          <a:bodyPr wrap="none" lIns="68572" tIns="34286" rIns="68572" bIns="34286">
            <a:spAutoFit/>
          </a:bodyPr>
          <a:lstStyle/>
          <a:p>
            <a:pPr>
              <a:buNone/>
            </a:pPr>
            <a:r>
              <a:rPr lang="zh-CN" altLang="en-US" sz="6599" dirty="0">
                <a:solidFill>
                  <a:srgbClr val="3789B3"/>
                </a:solidFill>
                <a:latin typeface="方正正准黑简体" panose="02000000000000000000" pitchFamily="2" charset="-122"/>
                <a:ea typeface="方正正准黑简体" panose="02000000000000000000" pitchFamily="2" charset="-122"/>
                <a:cs typeface="Arial" panose="020B0604020202020204" pitchFamily="34" charset="0"/>
              </a:rPr>
              <a:t>Beautiful  </a:t>
            </a:r>
            <a:r>
              <a:rPr lang="en-US" altLang="zh-CN" sz="6599" dirty="0">
                <a:solidFill>
                  <a:srgbClr val="3789B3"/>
                </a:solidFill>
                <a:latin typeface="方正正准黑简体" panose="02000000000000000000" pitchFamily="2" charset="-122"/>
                <a:ea typeface="方正正准黑简体" panose="02000000000000000000" pitchFamily="2" charset="-122"/>
                <a:cs typeface="Arial" panose="020B0604020202020204" pitchFamily="34" charset="0"/>
              </a:rPr>
              <a:t>PPT</a:t>
            </a:r>
            <a:endParaRPr lang="zh-CN" altLang="en-US" sz="6599" dirty="0">
              <a:solidFill>
                <a:srgbClr val="3789B3"/>
              </a:solidFill>
              <a:latin typeface="方正正准黑简体" panose="02000000000000000000" pitchFamily="2" charset="-122"/>
              <a:ea typeface="方正正准黑简体" panose="02000000000000000000" pitchFamily="2" charset="-122"/>
              <a:cs typeface="Arial" panose="020B0604020202020204" pitchFamily="34" charset="0"/>
            </a:endParaRPr>
          </a:p>
        </p:txBody>
      </p:sp>
      <p:pic>
        <p:nvPicPr>
          <p:cNvPr id="2" name="Jason Mraz - I'm Your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6124575" y="-908988"/>
            <a:ext cx="609600" cy="609600"/>
          </a:xfrm>
          <a:prstGeom prst="rect">
            <a:avLst/>
          </a:prstGeom>
        </p:spPr>
      </p:pic>
    </p:spTree>
    <p:extLst>
      <p:ext uri="{BB962C8B-B14F-4D97-AF65-F5344CB8AC3E}">
        <p14:creationId xmlns:p14="http://schemas.microsoft.com/office/powerpoint/2010/main" val="2539912890"/>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53" presetClass="entr" presetSubtype="16"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fltVal val="0"/>
                                          </p:val>
                                        </p:tav>
                                        <p:tav tm="100000">
                                          <p:val>
                                            <p:strVal val="#ppt_w"/>
                                          </p:val>
                                        </p:tav>
                                      </p:tavLst>
                                    </p:anim>
                                    <p:anim calcmode="lin" valueType="num">
                                      <p:cBhvr>
                                        <p:cTn id="11" dur="500" fill="hold"/>
                                        <p:tgtEl>
                                          <p:spTgt spid="3"/>
                                        </p:tgtEl>
                                        <p:attrNameLst>
                                          <p:attrName>ppt_h</p:attrName>
                                        </p:attrNameLst>
                                      </p:cBhvr>
                                      <p:tavLst>
                                        <p:tav tm="0">
                                          <p:val>
                                            <p:fltVal val="0"/>
                                          </p:val>
                                        </p:tav>
                                        <p:tav tm="100000">
                                          <p:val>
                                            <p:strVal val="#ppt_h"/>
                                          </p:val>
                                        </p:tav>
                                      </p:tavLst>
                                    </p:anim>
                                    <p:animEffect transition="in" filter="fade">
                                      <p:cBhvr>
                                        <p:cTn id="12" dur="500"/>
                                        <p:tgtEl>
                                          <p:spTgt spid="3"/>
                                        </p:tgtEl>
                                      </p:cBhvr>
                                    </p:animEffect>
                                  </p:childTnLst>
                                </p:cTn>
                              </p:par>
                            </p:childTnLst>
                          </p:cTn>
                        </p:par>
                        <p:par>
                          <p:cTn id="13" fill="hold">
                            <p:stCondLst>
                              <p:cond delay="500"/>
                            </p:stCondLst>
                            <p:childTnLst>
                              <p:par>
                                <p:cTn id="14" presetID="2" presetClass="entr" presetSubtype="2" fill="hold" grpId="0" nodeType="afterEffect">
                                  <p:stCondLst>
                                    <p:cond delay="0"/>
                                  </p:stCondLst>
                                  <p:iterate type="lt">
                                    <p:tmPct val="10000"/>
                                  </p:iterate>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800" fill="hold"/>
                                        <p:tgtEl>
                                          <p:spTgt spid="25"/>
                                        </p:tgtEl>
                                        <p:attrNameLst>
                                          <p:attrName>ppt_x</p:attrName>
                                        </p:attrNameLst>
                                      </p:cBhvr>
                                      <p:tavLst>
                                        <p:tav tm="0">
                                          <p:val>
                                            <p:strVal val="1+#ppt_w/2"/>
                                          </p:val>
                                        </p:tav>
                                        <p:tav tm="100000">
                                          <p:val>
                                            <p:strVal val="#ppt_x"/>
                                          </p:val>
                                        </p:tav>
                                      </p:tavLst>
                                    </p:anim>
                                    <p:anim calcmode="lin" valueType="num">
                                      <p:cBhvr additive="base">
                                        <p:cTn id="17" dur="8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2180"/>
                            </p:stCondLst>
                            <p:childTnLst>
                              <p:par>
                                <p:cTn id="19" presetID="53" presetClass="entr" presetSubtype="16" fill="hold" grpId="0" nodeType="afterEffect">
                                  <p:stCondLst>
                                    <p:cond delay="0"/>
                                  </p:stCondLst>
                                  <p:iterate type="lt">
                                    <p:tmPct val="10000"/>
                                  </p:iterate>
                                  <p:childTnLst>
                                    <p:set>
                                      <p:cBhvr>
                                        <p:cTn id="20" dur="1" fill="hold">
                                          <p:stCondLst>
                                            <p:cond delay="0"/>
                                          </p:stCondLst>
                                        </p:cTn>
                                        <p:tgtEl>
                                          <p:spTgt spid="12"/>
                                        </p:tgtEl>
                                        <p:attrNameLst>
                                          <p:attrName>style.visibility</p:attrName>
                                        </p:attrNameLst>
                                      </p:cBhvr>
                                      <p:to>
                                        <p:strVal val="visible"/>
                                      </p:to>
                                    </p:set>
                                    <p:anim calcmode="lin" valueType="num">
                                      <p:cBhvr>
                                        <p:cTn id="21" dur="250" fill="hold"/>
                                        <p:tgtEl>
                                          <p:spTgt spid="12"/>
                                        </p:tgtEl>
                                        <p:attrNameLst>
                                          <p:attrName>ppt_w</p:attrName>
                                        </p:attrNameLst>
                                      </p:cBhvr>
                                      <p:tavLst>
                                        <p:tav tm="0">
                                          <p:val>
                                            <p:fltVal val="0"/>
                                          </p:val>
                                        </p:tav>
                                        <p:tav tm="100000">
                                          <p:val>
                                            <p:strVal val="#ppt_w"/>
                                          </p:val>
                                        </p:tav>
                                      </p:tavLst>
                                    </p:anim>
                                    <p:anim calcmode="lin" valueType="num">
                                      <p:cBhvr>
                                        <p:cTn id="22" dur="250" fill="hold"/>
                                        <p:tgtEl>
                                          <p:spTgt spid="12"/>
                                        </p:tgtEl>
                                        <p:attrNameLst>
                                          <p:attrName>ppt_h</p:attrName>
                                        </p:attrNameLst>
                                      </p:cBhvr>
                                      <p:tavLst>
                                        <p:tav tm="0">
                                          <p:val>
                                            <p:fltVal val="0"/>
                                          </p:val>
                                        </p:tav>
                                        <p:tav tm="100000">
                                          <p:val>
                                            <p:strVal val="#ppt_h"/>
                                          </p:val>
                                        </p:tav>
                                      </p:tavLst>
                                    </p:anim>
                                    <p:animEffect transition="in" filter="fade">
                                      <p:cBhvr>
                                        <p:cTn id="23" dur="250"/>
                                        <p:tgtEl>
                                          <p:spTgt spid="12"/>
                                        </p:tgtEl>
                                      </p:cBhvr>
                                    </p:animEffect>
                                  </p:childTnLst>
                                </p:cTn>
                              </p:par>
                            </p:childTnLst>
                          </p:cTn>
                        </p:par>
                        <p:par>
                          <p:cTn id="24" fill="hold">
                            <p:stCondLst>
                              <p:cond delay="5405"/>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1000" fill="hold"/>
                                        <p:tgtEl>
                                          <p:spTgt spid="13"/>
                                        </p:tgtEl>
                                        <p:attrNameLst>
                                          <p:attrName>ppt_w</p:attrName>
                                        </p:attrNameLst>
                                      </p:cBhvr>
                                      <p:tavLst>
                                        <p:tav tm="0">
                                          <p:val>
                                            <p:fltVal val="0"/>
                                          </p:val>
                                        </p:tav>
                                        <p:tav tm="100000">
                                          <p:val>
                                            <p:strVal val="#ppt_w"/>
                                          </p:val>
                                        </p:tav>
                                      </p:tavLst>
                                    </p:anim>
                                    <p:anim calcmode="lin" valueType="num">
                                      <p:cBhvr>
                                        <p:cTn id="28" dur="1000" fill="hold"/>
                                        <p:tgtEl>
                                          <p:spTgt spid="13"/>
                                        </p:tgtEl>
                                        <p:attrNameLst>
                                          <p:attrName>ppt_h</p:attrName>
                                        </p:attrNameLst>
                                      </p:cBhvr>
                                      <p:tavLst>
                                        <p:tav tm="0">
                                          <p:val>
                                            <p:fltVal val="0"/>
                                          </p:val>
                                        </p:tav>
                                        <p:tav tm="100000">
                                          <p:val>
                                            <p:strVal val="#ppt_h"/>
                                          </p:val>
                                        </p:tav>
                                      </p:tavLst>
                                    </p:anim>
                                    <p:animEffect transition="in" filter="fade">
                                      <p:cBhvr>
                                        <p:cTn id="29" dur="1000"/>
                                        <p:tgtEl>
                                          <p:spTgt spid="13"/>
                                        </p:tgtEl>
                                      </p:cBhvr>
                                    </p:animEffect>
                                  </p:childTnLst>
                                </p:cTn>
                              </p:par>
                              <p:par>
                                <p:cTn id="30" presetID="53" presetClass="entr" presetSubtype="16" fill="hold" grpId="0" nodeType="withEffect">
                                  <p:stCondLst>
                                    <p:cond delay="250"/>
                                  </p:stCondLst>
                                  <p:childTnLst>
                                    <p:set>
                                      <p:cBhvr>
                                        <p:cTn id="31" dur="1" fill="hold">
                                          <p:stCondLst>
                                            <p:cond delay="0"/>
                                          </p:stCondLst>
                                        </p:cTn>
                                        <p:tgtEl>
                                          <p:spTgt spid="14"/>
                                        </p:tgtEl>
                                        <p:attrNameLst>
                                          <p:attrName>style.visibility</p:attrName>
                                        </p:attrNameLst>
                                      </p:cBhvr>
                                      <p:to>
                                        <p:strVal val="visible"/>
                                      </p:to>
                                    </p:set>
                                    <p:anim calcmode="lin" valueType="num">
                                      <p:cBhvr>
                                        <p:cTn id="32" dur="1000" fill="hold"/>
                                        <p:tgtEl>
                                          <p:spTgt spid="14"/>
                                        </p:tgtEl>
                                        <p:attrNameLst>
                                          <p:attrName>ppt_w</p:attrName>
                                        </p:attrNameLst>
                                      </p:cBhvr>
                                      <p:tavLst>
                                        <p:tav tm="0">
                                          <p:val>
                                            <p:fltVal val="0"/>
                                          </p:val>
                                        </p:tav>
                                        <p:tav tm="100000">
                                          <p:val>
                                            <p:strVal val="#ppt_w"/>
                                          </p:val>
                                        </p:tav>
                                      </p:tavLst>
                                    </p:anim>
                                    <p:anim calcmode="lin" valueType="num">
                                      <p:cBhvr>
                                        <p:cTn id="33" dur="1000" fill="hold"/>
                                        <p:tgtEl>
                                          <p:spTgt spid="14"/>
                                        </p:tgtEl>
                                        <p:attrNameLst>
                                          <p:attrName>ppt_h</p:attrName>
                                        </p:attrNameLst>
                                      </p:cBhvr>
                                      <p:tavLst>
                                        <p:tav tm="0">
                                          <p:val>
                                            <p:fltVal val="0"/>
                                          </p:val>
                                        </p:tav>
                                        <p:tav tm="100000">
                                          <p:val>
                                            <p:strVal val="#ppt_h"/>
                                          </p:val>
                                        </p:tav>
                                      </p:tavLst>
                                    </p:anim>
                                    <p:animEffect transition="in" filter="fade">
                                      <p:cBhvr>
                                        <p:cTn id="34" dur="1000"/>
                                        <p:tgtEl>
                                          <p:spTgt spid="14"/>
                                        </p:tgtEl>
                                      </p:cBhvr>
                                    </p:animEffect>
                                  </p:childTnLst>
                                </p:cTn>
                              </p:par>
                              <p:par>
                                <p:cTn id="35" presetID="53" presetClass="entr" presetSubtype="16" fill="hold" grpId="0" nodeType="withEffect">
                                  <p:stCondLst>
                                    <p:cond delay="500"/>
                                  </p:stCondLst>
                                  <p:childTnLst>
                                    <p:set>
                                      <p:cBhvr>
                                        <p:cTn id="36" dur="1" fill="hold">
                                          <p:stCondLst>
                                            <p:cond delay="0"/>
                                          </p:stCondLst>
                                        </p:cTn>
                                        <p:tgtEl>
                                          <p:spTgt spid="15"/>
                                        </p:tgtEl>
                                        <p:attrNameLst>
                                          <p:attrName>style.visibility</p:attrName>
                                        </p:attrNameLst>
                                      </p:cBhvr>
                                      <p:to>
                                        <p:strVal val="visible"/>
                                      </p:to>
                                    </p:set>
                                    <p:anim calcmode="lin" valueType="num">
                                      <p:cBhvr>
                                        <p:cTn id="37" dur="1000" fill="hold"/>
                                        <p:tgtEl>
                                          <p:spTgt spid="15"/>
                                        </p:tgtEl>
                                        <p:attrNameLst>
                                          <p:attrName>ppt_w</p:attrName>
                                        </p:attrNameLst>
                                      </p:cBhvr>
                                      <p:tavLst>
                                        <p:tav tm="0">
                                          <p:val>
                                            <p:fltVal val="0"/>
                                          </p:val>
                                        </p:tav>
                                        <p:tav tm="100000">
                                          <p:val>
                                            <p:strVal val="#ppt_w"/>
                                          </p:val>
                                        </p:tav>
                                      </p:tavLst>
                                    </p:anim>
                                    <p:anim calcmode="lin" valueType="num">
                                      <p:cBhvr>
                                        <p:cTn id="38" dur="1000" fill="hold"/>
                                        <p:tgtEl>
                                          <p:spTgt spid="15"/>
                                        </p:tgtEl>
                                        <p:attrNameLst>
                                          <p:attrName>ppt_h</p:attrName>
                                        </p:attrNameLst>
                                      </p:cBhvr>
                                      <p:tavLst>
                                        <p:tav tm="0">
                                          <p:val>
                                            <p:fltVal val="0"/>
                                          </p:val>
                                        </p:tav>
                                        <p:tav tm="100000">
                                          <p:val>
                                            <p:strVal val="#ppt_h"/>
                                          </p:val>
                                        </p:tav>
                                      </p:tavLst>
                                    </p:anim>
                                    <p:animEffect transition="in" filter="fade">
                                      <p:cBhvr>
                                        <p:cTn id="39" dur="1000"/>
                                        <p:tgtEl>
                                          <p:spTgt spid="15"/>
                                        </p:tgtEl>
                                      </p:cBhvr>
                                    </p:animEffect>
                                  </p:childTnLst>
                                </p:cTn>
                              </p:par>
                              <p:par>
                                <p:cTn id="40" presetID="53" presetClass="entr" presetSubtype="16" fill="hold" grpId="0" nodeType="withEffect">
                                  <p:stCondLst>
                                    <p:cond delay="750"/>
                                  </p:stCondLst>
                                  <p:childTnLst>
                                    <p:set>
                                      <p:cBhvr>
                                        <p:cTn id="41" dur="1" fill="hold">
                                          <p:stCondLst>
                                            <p:cond delay="0"/>
                                          </p:stCondLst>
                                        </p:cTn>
                                        <p:tgtEl>
                                          <p:spTgt spid="16"/>
                                        </p:tgtEl>
                                        <p:attrNameLst>
                                          <p:attrName>style.visibility</p:attrName>
                                        </p:attrNameLst>
                                      </p:cBhvr>
                                      <p:to>
                                        <p:strVal val="visible"/>
                                      </p:to>
                                    </p:set>
                                    <p:anim calcmode="lin" valueType="num">
                                      <p:cBhvr>
                                        <p:cTn id="42" dur="1000" fill="hold"/>
                                        <p:tgtEl>
                                          <p:spTgt spid="16"/>
                                        </p:tgtEl>
                                        <p:attrNameLst>
                                          <p:attrName>ppt_w</p:attrName>
                                        </p:attrNameLst>
                                      </p:cBhvr>
                                      <p:tavLst>
                                        <p:tav tm="0">
                                          <p:val>
                                            <p:fltVal val="0"/>
                                          </p:val>
                                        </p:tav>
                                        <p:tav tm="100000">
                                          <p:val>
                                            <p:strVal val="#ppt_w"/>
                                          </p:val>
                                        </p:tav>
                                      </p:tavLst>
                                    </p:anim>
                                    <p:anim calcmode="lin" valueType="num">
                                      <p:cBhvr>
                                        <p:cTn id="43" dur="1000" fill="hold"/>
                                        <p:tgtEl>
                                          <p:spTgt spid="16"/>
                                        </p:tgtEl>
                                        <p:attrNameLst>
                                          <p:attrName>ppt_h</p:attrName>
                                        </p:attrNameLst>
                                      </p:cBhvr>
                                      <p:tavLst>
                                        <p:tav tm="0">
                                          <p:val>
                                            <p:fltVal val="0"/>
                                          </p:val>
                                        </p:tav>
                                        <p:tav tm="100000">
                                          <p:val>
                                            <p:strVal val="#ppt_h"/>
                                          </p:val>
                                        </p:tav>
                                      </p:tavLst>
                                    </p:anim>
                                    <p:animEffect transition="in" filter="fade">
                                      <p:cBhvr>
                                        <p:cTn id="44"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5" repeatCount="indefinite" fill="remove" display="0">
                  <p:stCondLst>
                    <p:cond delay="indefinite"/>
                  </p:stCondLst>
                  <p:endCondLst>
                    <p:cond evt="onStopAudio" delay="0">
                      <p:tgtEl>
                        <p:sldTgt/>
                      </p:tgtEl>
                    </p:cond>
                  </p:endCondLst>
                </p:cTn>
                <p:tgtEl>
                  <p:spTgt spid="2"/>
                </p:tgtEl>
              </p:cMediaNode>
            </p:audio>
          </p:childTnLst>
        </p:cTn>
      </p:par>
    </p:tnLst>
    <p:bldLst>
      <p:bldP spid="3" grpId="0" animBg="1"/>
      <p:bldP spid="12" grpId="0"/>
      <p:bldP spid="13" grpId="0" animBg="1"/>
      <p:bldP spid="14" grpId="0" animBg="1"/>
      <p:bldP spid="15" grpId="0" animBg="1"/>
      <p:bldP spid="16" grpId="0" animBg="1"/>
      <p:bldP spid="2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直接连接符 16"/>
          <p:cNvCxnSpPr/>
          <p:nvPr/>
        </p:nvCxnSpPr>
        <p:spPr>
          <a:xfrm flipH="1">
            <a:off x="4343151" y="1985524"/>
            <a:ext cx="6821327" cy="0"/>
          </a:xfrm>
          <a:prstGeom prst="line">
            <a:avLst/>
          </a:prstGeom>
          <a:ln w="3175">
            <a:solidFill>
              <a:srgbClr val="414455"/>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5383836" y="3208952"/>
            <a:ext cx="5780643" cy="0"/>
          </a:xfrm>
          <a:prstGeom prst="line">
            <a:avLst/>
          </a:prstGeom>
          <a:ln w="3175">
            <a:solidFill>
              <a:srgbClr val="414455"/>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2886825" y="4432380"/>
            <a:ext cx="8277653" cy="0"/>
          </a:xfrm>
          <a:prstGeom prst="line">
            <a:avLst/>
          </a:prstGeom>
          <a:ln w="3175">
            <a:solidFill>
              <a:srgbClr val="414455"/>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4343151" y="5655809"/>
            <a:ext cx="6821327" cy="0"/>
          </a:xfrm>
          <a:prstGeom prst="line">
            <a:avLst/>
          </a:prstGeom>
          <a:ln w="3175">
            <a:solidFill>
              <a:srgbClr val="414455"/>
            </a:solidFill>
          </a:ln>
        </p:spPr>
        <p:style>
          <a:lnRef idx="1">
            <a:schemeClr val="accent1"/>
          </a:lnRef>
          <a:fillRef idx="0">
            <a:schemeClr val="accent1"/>
          </a:fillRef>
          <a:effectRef idx="0">
            <a:schemeClr val="accent1"/>
          </a:effectRef>
          <a:fontRef idx="minor">
            <a:schemeClr val="tx1"/>
          </a:fontRef>
        </p:style>
      </p:cxnSp>
      <p:sp>
        <p:nvSpPr>
          <p:cNvPr id="21" name="流程图: 决策 20"/>
          <p:cNvSpPr/>
          <p:nvPr/>
        </p:nvSpPr>
        <p:spPr>
          <a:xfrm>
            <a:off x="3266534" y="1802451"/>
            <a:ext cx="1740327" cy="1627572"/>
          </a:xfrm>
          <a:prstGeom prst="flowChartDecisi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31" dirty="0">
                <a:latin typeface="HelveticaNeueLT Pro 35 Th" pitchFamily="34" charset="0"/>
              </a:rPr>
              <a:t>20%</a:t>
            </a:r>
            <a:endParaRPr lang="zh-CN" altLang="en-US" sz="2531" dirty="0">
              <a:latin typeface="HelveticaNeueLT Pro 35 Th" pitchFamily="34" charset="0"/>
            </a:endParaRPr>
          </a:p>
        </p:txBody>
      </p:sp>
      <p:sp>
        <p:nvSpPr>
          <p:cNvPr id="22" name="流程图: 决策 21"/>
          <p:cNvSpPr/>
          <p:nvPr/>
        </p:nvSpPr>
        <p:spPr>
          <a:xfrm>
            <a:off x="3045000" y="3616325"/>
            <a:ext cx="2113745" cy="2059156"/>
          </a:xfrm>
          <a:prstGeom prst="flowChartDecisi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31" dirty="0">
                <a:latin typeface="HelveticaNeueLT Pro 35 Th" pitchFamily="34" charset="0"/>
              </a:rPr>
              <a:t>35%</a:t>
            </a:r>
            <a:endParaRPr lang="zh-CN" altLang="en-US" sz="2531" dirty="0">
              <a:latin typeface="HelveticaNeueLT Pro 35 Th" pitchFamily="34" charset="0"/>
            </a:endParaRPr>
          </a:p>
        </p:txBody>
      </p:sp>
      <p:sp>
        <p:nvSpPr>
          <p:cNvPr id="23" name="流程图: 决策 22"/>
          <p:cNvSpPr/>
          <p:nvPr/>
        </p:nvSpPr>
        <p:spPr>
          <a:xfrm>
            <a:off x="1301851" y="2211404"/>
            <a:ext cx="2654470" cy="2585917"/>
          </a:xfrm>
          <a:prstGeom prst="flowChartDecisi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375" dirty="0">
                <a:latin typeface="HelveticaNeueLT Pro 35 Th" pitchFamily="34" charset="0"/>
              </a:rPr>
              <a:t>55%</a:t>
            </a:r>
            <a:endParaRPr lang="zh-CN" altLang="en-US" sz="3375" dirty="0">
              <a:latin typeface="HelveticaNeueLT Pro 35 Th" pitchFamily="34" charset="0"/>
            </a:endParaRPr>
          </a:p>
        </p:txBody>
      </p:sp>
      <p:sp>
        <p:nvSpPr>
          <p:cNvPr id="24" name="流程图: 决策 23"/>
          <p:cNvSpPr/>
          <p:nvPr/>
        </p:nvSpPr>
        <p:spPr>
          <a:xfrm>
            <a:off x="4234345" y="2877436"/>
            <a:ext cx="1421283" cy="1329199"/>
          </a:xfrm>
          <a:prstGeom prst="flowChartDecisi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9">
                <a:latin typeface="HelveticaNeueLT Pro 35 Th" pitchFamily="34" charset="0"/>
              </a:rPr>
              <a:t>10%</a:t>
            </a:r>
            <a:endParaRPr lang="zh-CN" altLang="en-US" sz="2109">
              <a:latin typeface="HelveticaNeueLT Pro 35 Th" pitchFamily="34" charset="0"/>
            </a:endParaRPr>
          </a:p>
        </p:txBody>
      </p:sp>
      <p:sp>
        <p:nvSpPr>
          <p:cNvPr id="25" name="矩形 24"/>
          <p:cNvSpPr/>
          <p:nvPr/>
        </p:nvSpPr>
        <p:spPr>
          <a:xfrm>
            <a:off x="5069841" y="1698338"/>
            <a:ext cx="5103951" cy="513795"/>
          </a:xfrm>
          <a:prstGeom prst="rect">
            <a:avLst/>
          </a:prstGeom>
        </p:spPr>
        <p:txBody>
          <a:bodyPr wrap="square">
            <a:spAutoFit/>
          </a:bodyPr>
          <a:lstStyle/>
          <a:p>
            <a:pPr>
              <a:lnSpc>
                <a:spcPct val="120000"/>
              </a:lnSpc>
            </a:pPr>
            <a:r>
              <a:rPr lang="zh-CN" altLang="en-US" sz="1400" dirty="0">
                <a:solidFill>
                  <a:schemeClr val="bg1">
                    <a:lumMod val="65000"/>
                  </a:schemeClr>
                </a:solidFill>
                <a:latin typeface="+mj-ea"/>
                <a:ea typeface="+mj-ea"/>
                <a:cs typeface="+mn-ea"/>
                <a:sym typeface="Arial" panose="020B0604020202020204" pitchFamily="34" charset="0"/>
              </a:rPr>
              <a:t>Title</a:t>
            </a:r>
            <a:endParaRPr lang="en-US" altLang="zh-CN" sz="1400" dirty="0">
              <a:solidFill>
                <a:schemeClr val="bg1">
                  <a:lumMod val="65000"/>
                </a:schemeClr>
              </a:solidFill>
              <a:latin typeface="+mj-ea"/>
              <a:ea typeface="+mj-ea"/>
              <a:cs typeface="+mn-ea"/>
              <a:sym typeface="Arial" panose="020B0604020202020204" pitchFamily="34" charset="0"/>
            </a:endParaRPr>
          </a:p>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Click on the title, click on the title, click on the title, click on the title, click on the title.</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29" name="矩形 28"/>
          <p:cNvSpPr/>
          <p:nvPr/>
        </p:nvSpPr>
        <p:spPr>
          <a:xfrm>
            <a:off x="5699470" y="2924427"/>
            <a:ext cx="4996396" cy="513795"/>
          </a:xfrm>
          <a:prstGeom prst="rect">
            <a:avLst/>
          </a:prstGeom>
        </p:spPr>
        <p:txBody>
          <a:bodyPr wrap="square">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Title</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Click on the title, click on the title, click on the title, click on the title, click on the title.</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0" name="矩形 29"/>
          <p:cNvSpPr/>
          <p:nvPr/>
        </p:nvSpPr>
        <p:spPr>
          <a:xfrm>
            <a:off x="5699470" y="4150516"/>
            <a:ext cx="5122394" cy="513795"/>
          </a:xfrm>
          <a:prstGeom prst="rect">
            <a:avLst/>
          </a:prstGeom>
        </p:spPr>
        <p:txBody>
          <a:bodyPr wrap="square">
            <a:spAutoFit/>
          </a:bodyPr>
          <a:lstStyle/>
          <a:p>
            <a:pPr>
              <a:lnSpc>
                <a:spcPct val="120000"/>
              </a:lnSpc>
            </a:pPr>
            <a:r>
              <a:rPr lang="zh-CN" altLang="en-US" sz="1400" dirty="0">
                <a:solidFill>
                  <a:schemeClr val="bg1">
                    <a:lumMod val="65000"/>
                  </a:schemeClr>
                </a:solidFill>
                <a:latin typeface="+mj-ea"/>
                <a:ea typeface="+mj-ea"/>
                <a:cs typeface="+mn-ea"/>
                <a:sym typeface="Arial" panose="020B0604020202020204" pitchFamily="34" charset="0"/>
              </a:rPr>
              <a:t>Title</a:t>
            </a:r>
            <a:endParaRPr lang="en-US" altLang="zh-CN" sz="1400" dirty="0">
              <a:solidFill>
                <a:schemeClr val="bg1">
                  <a:lumMod val="65000"/>
                </a:schemeClr>
              </a:solidFill>
              <a:latin typeface="+mj-ea"/>
              <a:ea typeface="+mj-ea"/>
              <a:cs typeface="+mn-ea"/>
              <a:sym typeface="Arial" panose="020B0604020202020204" pitchFamily="34" charset="0"/>
            </a:endParaRPr>
          </a:p>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Click on the title, click on the title, click on the title, click on the title, click on the title.</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1" name="矩形 30"/>
          <p:cNvSpPr/>
          <p:nvPr/>
        </p:nvSpPr>
        <p:spPr>
          <a:xfrm>
            <a:off x="5069841" y="5347833"/>
            <a:ext cx="5031943" cy="513795"/>
          </a:xfrm>
          <a:prstGeom prst="rect">
            <a:avLst/>
          </a:prstGeom>
        </p:spPr>
        <p:txBody>
          <a:bodyPr wrap="square">
            <a:spAutoFit/>
          </a:bodyPr>
          <a:lstStyle/>
          <a:p>
            <a:pPr>
              <a:lnSpc>
                <a:spcPct val="120000"/>
              </a:lnSpc>
            </a:pPr>
            <a:r>
              <a:rPr lang="zh-CN" altLang="en-US" sz="1400" dirty="0">
                <a:solidFill>
                  <a:schemeClr val="bg1">
                    <a:lumMod val="65000"/>
                  </a:schemeClr>
                </a:solidFill>
                <a:latin typeface="+mj-ea"/>
                <a:ea typeface="+mj-ea"/>
                <a:cs typeface="+mn-ea"/>
                <a:sym typeface="Arial" panose="020B0604020202020204" pitchFamily="34" charset="0"/>
              </a:rPr>
              <a:t>Title</a:t>
            </a:r>
            <a:endParaRPr lang="en-US" altLang="zh-CN" sz="1400" dirty="0">
              <a:solidFill>
                <a:schemeClr val="bg1">
                  <a:lumMod val="65000"/>
                </a:schemeClr>
              </a:solidFill>
              <a:latin typeface="+mj-ea"/>
              <a:ea typeface="+mj-ea"/>
              <a:cs typeface="+mn-ea"/>
              <a:sym typeface="Arial" panose="020B0604020202020204" pitchFamily="34" charset="0"/>
            </a:endParaRPr>
          </a:p>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Click on the title, click on the title, click on the title, click on the title, click on the title.</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26" name="文本框 10"/>
          <p:cNvSpPr txBox="1">
            <a:spLocks noChangeArrowheads="1"/>
          </p:cNvSpPr>
          <p:nvPr/>
        </p:nvSpPr>
        <p:spPr bwMode="auto">
          <a:xfrm>
            <a:off x="308695" y="274605"/>
            <a:ext cx="2236359"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Title</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4070255437"/>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500"/>
                                        <p:tgtEl>
                                          <p:spTgt spid="17"/>
                                        </p:tgtEl>
                                      </p:cBhvr>
                                    </p:animEffect>
                                  </p:childTnLst>
                                </p:cTn>
                              </p:par>
                              <p:par>
                                <p:cTn id="8" presetID="12" presetClass="entr" presetSubtype="2" fill="hold" grpId="0" nodeType="withEffect">
                                  <p:stCondLst>
                                    <p:cond delay="200"/>
                                  </p:stCondLst>
                                  <p:childTnLst>
                                    <p:set>
                                      <p:cBhvr>
                                        <p:cTn id="9" dur="1" fill="hold">
                                          <p:stCondLst>
                                            <p:cond delay="0"/>
                                          </p:stCondLst>
                                        </p:cTn>
                                        <p:tgtEl>
                                          <p:spTgt spid="25"/>
                                        </p:tgtEl>
                                        <p:attrNameLst>
                                          <p:attrName>style.visibility</p:attrName>
                                        </p:attrNameLst>
                                      </p:cBhvr>
                                      <p:to>
                                        <p:strVal val="visible"/>
                                      </p:to>
                                    </p:set>
                                    <p:anim calcmode="lin" valueType="num">
                                      <p:cBhvr additive="base">
                                        <p:cTn id="10" dur="500"/>
                                        <p:tgtEl>
                                          <p:spTgt spid="25"/>
                                        </p:tgtEl>
                                        <p:attrNameLst>
                                          <p:attrName>ppt_x</p:attrName>
                                        </p:attrNameLst>
                                      </p:cBhvr>
                                      <p:tavLst>
                                        <p:tav tm="0">
                                          <p:val>
                                            <p:strVal val="#ppt_x+#ppt_w*1.125000"/>
                                          </p:val>
                                        </p:tav>
                                        <p:tav tm="100000">
                                          <p:val>
                                            <p:strVal val="#ppt_x"/>
                                          </p:val>
                                        </p:tav>
                                      </p:tavLst>
                                    </p:anim>
                                    <p:animEffect transition="in" filter="wipe(left)">
                                      <p:cBhvr>
                                        <p:cTn id="11" dur="500"/>
                                        <p:tgtEl>
                                          <p:spTgt spid="25"/>
                                        </p:tgtEl>
                                      </p:cBhvr>
                                    </p:animEffect>
                                  </p:childTnLst>
                                </p:cTn>
                              </p:par>
                              <p:par>
                                <p:cTn id="12" presetID="31" presetClass="entr" presetSubtype="0" fill="hold" grpId="0" nodeType="withEffect">
                                  <p:stCondLst>
                                    <p:cond delay="50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fltVal val="0"/>
                                          </p:val>
                                        </p:tav>
                                        <p:tav tm="100000">
                                          <p:val>
                                            <p:strVal val="#ppt_w"/>
                                          </p:val>
                                        </p:tav>
                                      </p:tavLst>
                                    </p:anim>
                                    <p:anim calcmode="lin" valueType="num">
                                      <p:cBhvr>
                                        <p:cTn id="15" dur="500" fill="hold"/>
                                        <p:tgtEl>
                                          <p:spTgt spid="21"/>
                                        </p:tgtEl>
                                        <p:attrNameLst>
                                          <p:attrName>ppt_h</p:attrName>
                                        </p:attrNameLst>
                                      </p:cBhvr>
                                      <p:tavLst>
                                        <p:tav tm="0">
                                          <p:val>
                                            <p:fltVal val="0"/>
                                          </p:val>
                                        </p:tav>
                                        <p:tav tm="100000">
                                          <p:val>
                                            <p:strVal val="#ppt_h"/>
                                          </p:val>
                                        </p:tav>
                                      </p:tavLst>
                                    </p:anim>
                                    <p:anim calcmode="lin" valueType="num">
                                      <p:cBhvr>
                                        <p:cTn id="16" dur="500" fill="hold"/>
                                        <p:tgtEl>
                                          <p:spTgt spid="21"/>
                                        </p:tgtEl>
                                        <p:attrNameLst>
                                          <p:attrName>style.rotation</p:attrName>
                                        </p:attrNameLst>
                                      </p:cBhvr>
                                      <p:tavLst>
                                        <p:tav tm="0">
                                          <p:val>
                                            <p:fltVal val="90"/>
                                          </p:val>
                                        </p:tav>
                                        <p:tav tm="100000">
                                          <p:val>
                                            <p:fltVal val="0"/>
                                          </p:val>
                                        </p:tav>
                                      </p:tavLst>
                                    </p:anim>
                                    <p:animEffect transition="in" filter="fade">
                                      <p:cBhvr>
                                        <p:cTn id="17" dur="500"/>
                                        <p:tgtEl>
                                          <p:spTgt spid="21"/>
                                        </p:tgtEl>
                                      </p:cBhvr>
                                    </p:animEffect>
                                  </p:childTnLst>
                                </p:cTn>
                              </p:par>
                              <p:par>
                                <p:cTn id="18" presetID="22" presetClass="entr" presetSubtype="2" fill="hold" nodeType="withEffect">
                                  <p:stCondLst>
                                    <p:cond delay="1000"/>
                                  </p:stCondLst>
                                  <p:childTnLst>
                                    <p:set>
                                      <p:cBhvr>
                                        <p:cTn id="19" dur="1" fill="hold">
                                          <p:stCondLst>
                                            <p:cond delay="0"/>
                                          </p:stCondLst>
                                        </p:cTn>
                                        <p:tgtEl>
                                          <p:spTgt spid="18"/>
                                        </p:tgtEl>
                                        <p:attrNameLst>
                                          <p:attrName>style.visibility</p:attrName>
                                        </p:attrNameLst>
                                      </p:cBhvr>
                                      <p:to>
                                        <p:strVal val="visible"/>
                                      </p:to>
                                    </p:set>
                                    <p:animEffect transition="in" filter="wipe(right)">
                                      <p:cBhvr>
                                        <p:cTn id="20" dur="500"/>
                                        <p:tgtEl>
                                          <p:spTgt spid="18"/>
                                        </p:tgtEl>
                                      </p:cBhvr>
                                    </p:animEffect>
                                  </p:childTnLst>
                                </p:cTn>
                              </p:par>
                              <p:par>
                                <p:cTn id="21" presetID="12" presetClass="entr" presetSubtype="2" fill="hold" grpId="0" nodeType="withEffect">
                                  <p:stCondLst>
                                    <p:cond delay="100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p:tgtEl>
                                          <p:spTgt spid="29"/>
                                        </p:tgtEl>
                                        <p:attrNameLst>
                                          <p:attrName>ppt_x</p:attrName>
                                        </p:attrNameLst>
                                      </p:cBhvr>
                                      <p:tavLst>
                                        <p:tav tm="0">
                                          <p:val>
                                            <p:strVal val="#ppt_x+#ppt_w*1.125000"/>
                                          </p:val>
                                        </p:tav>
                                        <p:tav tm="100000">
                                          <p:val>
                                            <p:strVal val="#ppt_x"/>
                                          </p:val>
                                        </p:tav>
                                      </p:tavLst>
                                    </p:anim>
                                    <p:animEffect transition="in" filter="wipe(left)">
                                      <p:cBhvr>
                                        <p:cTn id="24" dur="500"/>
                                        <p:tgtEl>
                                          <p:spTgt spid="29"/>
                                        </p:tgtEl>
                                      </p:cBhvr>
                                    </p:animEffect>
                                  </p:childTnLst>
                                </p:cTn>
                              </p:par>
                              <p:par>
                                <p:cTn id="25" presetID="31" presetClass="entr" presetSubtype="0" fill="hold" grpId="0" nodeType="withEffect">
                                  <p:stCondLst>
                                    <p:cond delay="1500"/>
                                  </p:stCondLst>
                                  <p:childTnLst>
                                    <p:set>
                                      <p:cBhvr>
                                        <p:cTn id="26" dur="1" fill="hold">
                                          <p:stCondLst>
                                            <p:cond delay="0"/>
                                          </p:stCondLst>
                                        </p:cTn>
                                        <p:tgtEl>
                                          <p:spTgt spid="24"/>
                                        </p:tgtEl>
                                        <p:attrNameLst>
                                          <p:attrName>style.visibility</p:attrName>
                                        </p:attrNameLst>
                                      </p:cBhvr>
                                      <p:to>
                                        <p:strVal val="visible"/>
                                      </p:to>
                                    </p:set>
                                    <p:anim calcmode="lin" valueType="num">
                                      <p:cBhvr>
                                        <p:cTn id="27" dur="500" fill="hold"/>
                                        <p:tgtEl>
                                          <p:spTgt spid="24"/>
                                        </p:tgtEl>
                                        <p:attrNameLst>
                                          <p:attrName>ppt_w</p:attrName>
                                        </p:attrNameLst>
                                      </p:cBhvr>
                                      <p:tavLst>
                                        <p:tav tm="0">
                                          <p:val>
                                            <p:fltVal val="0"/>
                                          </p:val>
                                        </p:tav>
                                        <p:tav tm="100000">
                                          <p:val>
                                            <p:strVal val="#ppt_w"/>
                                          </p:val>
                                        </p:tav>
                                      </p:tavLst>
                                    </p:anim>
                                    <p:anim calcmode="lin" valueType="num">
                                      <p:cBhvr>
                                        <p:cTn id="28" dur="500" fill="hold"/>
                                        <p:tgtEl>
                                          <p:spTgt spid="24"/>
                                        </p:tgtEl>
                                        <p:attrNameLst>
                                          <p:attrName>ppt_h</p:attrName>
                                        </p:attrNameLst>
                                      </p:cBhvr>
                                      <p:tavLst>
                                        <p:tav tm="0">
                                          <p:val>
                                            <p:fltVal val="0"/>
                                          </p:val>
                                        </p:tav>
                                        <p:tav tm="100000">
                                          <p:val>
                                            <p:strVal val="#ppt_h"/>
                                          </p:val>
                                        </p:tav>
                                      </p:tavLst>
                                    </p:anim>
                                    <p:anim calcmode="lin" valueType="num">
                                      <p:cBhvr>
                                        <p:cTn id="29" dur="500" fill="hold"/>
                                        <p:tgtEl>
                                          <p:spTgt spid="24"/>
                                        </p:tgtEl>
                                        <p:attrNameLst>
                                          <p:attrName>style.rotation</p:attrName>
                                        </p:attrNameLst>
                                      </p:cBhvr>
                                      <p:tavLst>
                                        <p:tav tm="0">
                                          <p:val>
                                            <p:fltVal val="90"/>
                                          </p:val>
                                        </p:tav>
                                        <p:tav tm="100000">
                                          <p:val>
                                            <p:fltVal val="0"/>
                                          </p:val>
                                        </p:tav>
                                      </p:tavLst>
                                    </p:anim>
                                    <p:animEffect transition="in" filter="fade">
                                      <p:cBhvr>
                                        <p:cTn id="30" dur="500"/>
                                        <p:tgtEl>
                                          <p:spTgt spid="24"/>
                                        </p:tgtEl>
                                      </p:cBhvr>
                                    </p:animEffect>
                                  </p:childTnLst>
                                </p:cTn>
                              </p:par>
                              <p:par>
                                <p:cTn id="31" presetID="22" presetClass="entr" presetSubtype="2" fill="hold" nodeType="withEffect">
                                  <p:stCondLst>
                                    <p:cond delay="2000"/>
                                  </p:stCondLst>
                                  <p:childTnLst>
                                    <p:set>
                                      <p:cBhvr>
                                        <p:cTn id="32" dur="1" fill="hold">
                                          <p:stCondLst>
                                            <p:cond delay="0"/>
                                          </p:stCondLst>
                                        </p:cTn>
                                        <p:tgtEl>
                                          <p:spTgt spid="19"/>
                                        </p:tgtEl>
                                        <p:attrNameLst>
                                          <p:attrName>style.visibility</p:attrName>
                                        </p:attrNameLst>
                                      </p:cBhvr>
                                      <p:to>
                                        <p:strVal val="visible"/>
                                      </p:to>
                                    </p:set>
                                    <p:animEffect transition="in" filter="wipe(right)">
                                      <p:cBhvr>
                                        <p:cTn id="33" dur="500"/>
                                        <p:tgtEl>
                                          <p:spTgt spid="19"/>
                                        </p:tgtEl>
                                      </p:cBhvr>
                                    </p:animEffect>
                                  </p:childTnLst>
                                </p:cTn>
                              </p:par>
                              <p:par>
                                <p:cTn id="34" presetID="12" presetClass="entr" presetSubtype="2" fill="hold" grpId="0" nodeType="withEffect">
                                  <p:stCondLst>
                                    <p:cond delay="2000"/>
                                  </p:stCondLst>
                                  <p:childTnLst>
                                    <p:set>
                                      <p:cBhvr>
                                        <p:cTn id="35" dur="1" fill="hold">
                                          <p:stCondLst>
                                            <p:cond delay="0"/>
                                          </p:stCondLst>
                                        </p:cTn>
                                        <p:tgtEl>
                                          <p:spTgt spid="30"/>
                                        </p:tgtEl>
                                        <p:attrNameLst>
                                          <p:attrName>style.visibility</p:attrName>
                                        </p:attrNameLst>
                                      </p:cBhvr>
                                      <p:to>
                                        <p:strVal val="visible"/>
                                      </p:to>
                                    </p:set>
                                    <p:anim calcmode="lin" valueType="num">
                                      <p:cBhvr additive="base">
                                        <p:cTn id="36" dur="500"/>
                                        <p:tgtEl>
                                          <p:spTgt spid="30"/>
                                        </p:tgtEl>
                                        <p:attrNameLst>
                                          <p:attrName>ppt_x</p:attrName>
                                        </p:attrNameLst>
                                      </p:cBhvr>
                                      <p:tavLst>
                                        <p:tav tm="0">
                                          <p:val>
                                            <p:strVal val="#ppt_x+#ppt_w*1.125000"/>
                                          </p:val>
                                        </p:tav>
                                        <p:tav tm="100000">
                                          <p:val>
                                            <p:strVal val="#ppt_x"/>
                                          </p:val>
                                        </p:tav>
                                      </p:tavLst>
                                    </p:anim>
                                    <p:animEffect transition="in" filter="wipe(left)">
                                      <p:cBhvr>
                                        <p:cTn id="37" dur="500"/>
                                        <p:tgtEl>
                                          <p:spTgt spid="30"/>
                                        </p:tgtEl>
                                      </p:cBhvr>
                                    </p:animEffect>
                                  </p:childTnLst>
                                </p:cTn>
                              </p:par>
                              <p:par>
                                <p:cTn id="38" presetID="31" presetClass="entr" presetSubtype="0" fill="hold" grpId="0" nodeType="withEffect">
                                  <p:stCondLst>
                                    <p:cond delay="250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 calcmode="lin" valueType="num">
                                      <p:cBhvr>
                                        <p:cTn id="42" dur="500" fill="hold"/>
                                        <p:tgtEl>
                                          <p:spTgt spid="23"/>
                                        </p:tgtEl>
                                        <p:attrNameLst>
                                          <p:attrName>style.rotation</p:attrName>
                                        </p:attrNameLst>
                                      </p:cBhvr>
                                      <p:tavLst>
                                        <p:tav tm="0">
                                          <p:val>
                                            <p:fltVal val="90"/>
                                          </p:val>
                                        </p:tav>
                                        <p:tav tm="100000">
                                          <p:val>
                                            <p:fltVal val="0"/>
                                          </p:val>
                                        </p:tav>
                                      </p:tavLst>
                                    </p:anim>
                                    <p:animEffect transition="in" filter="fade">
                                      <p:cBhvr>
                                        <p:cTn id="43" dur="500"/>
                                        <p:tgtEl>
                                          <p:spTgt spid="23"/>
                                        </p:tgtEl>
                                      </p:cBhvr>
                                    </p:animEffect>
                                  </p:childTnLst>
                                </p:cTn>
                              </p:par>
                              <p:par>
                                <p:cTn id="44" presetID="12" presetClass="entr" presetSubtype="2" fill="hold" grpId="0" nodeType="withEffect">
                                  <p:stCondLst>
                                    <p:cond delay="2500"/>
                                  </p:stCondLst>
                                  <p:childTnLst>
                                    <p:set>
                                      <p:cBhvr>
                                        <p:cTn id="45" dur="1" fill="hold">
                                          <p:stCondLst>
                                            <p:cond delay="0"/>
                                          </p:stCondLst>
                                        </p:cTn>
                                        <p:tgtEl>
                                          <p:spTgt spid="31"/>
                                        </p:tgtEl>
                                        <p:attrNameLst>
                                          <p:attrName>style.visibility</p:attrName>
                                        </p:attrNameLst>
                                      </p:cBhvr>
                                      <p:to>
                                        <p:strVal val="visible"/>
                                      </p:to>
                                    </p:set>
                                    <p:anim calcmode="lin" valueType="num">
                                      <p:cBhvr additive="base">
                                        <p:cTn id="46" dur="500"/>
                                        <p:tgtEl>
                                          <p:spTgt spid="31"/>
                                        </p:tgtEl>
                                        <p:attrNameLst>
                                          <p:attrName>ppt_x</p:attrName>
                                        </p:attrNameLst>
                                      </p:cBhvr>
                                      <p:tavLst>
                                        <p:tav tm="0">
                                          <p:val>
                                            <p:strVal val="#ppt_x+#ppt_w*1.125000"/>
                                          </p:val>
                                        </p:tav>
                                        <p:tav tm="100000">
                                          <p:val>
                                            <p:strVal val="#ppt_x"/>
                                          </p:val>
                                        </p:tav>
                                      </p:tavLst>
                                    </p:anim>
                                    <p:animEffect transition="in" filter="wipe(left)">
                                      <p:cBhvr>
                                        <p:cTn id="47" dur="500"/>
                                        <p:tgtEl>
                                          <p:spTgt spid="31"/>
                                        </p:tgtEl>
                                      </p:cBhvr>
                                    </p:animEffect>
                                  </p:childTnLst>
                                </p:cTn>
                              </p:par>
                              <p:par>
                                <p:cTn id="48" presetID="22" presetClass="entr" presetSubtype="2" fill="hold" nodeType="withEffect">
                                  <p:stCondLst>
                                    <p:cond delay="3000"/>
                                  </p:stCondLst>
                                  <p:childTnLst>
                                    <p:set>
                                      <p:cBhvr>
                                        <p:cTn id="49" dur="1" fill="hold">
                                          <p:stCondLst>
                                            <p:cond delay="0"/>
                                          </p:stCondLst>
                                        </p:cTn>
                                        <p:tgtEl>
                                          <p:spTgt spid="20"/>
                                        </p:tgtEl>
                                        <p:attrNameLst>
                                          <p:attrName>style.visibility</p:attrName>
                                        </p:attrNameLst>
                                      </p:cBhvr>
                                      <p:to>
                                        <p:strVal val="visible"/>
                                      </p:to>
                                    </p:set>
                                    <p:animEffect transition="in" filter="wipe(right)">
                                      <p:cBhvr>
                                        <p:cTn id="50" dur="500"/>
                                        <p:tgtEl>
                                          <p:spTgt spid="20"/>
                                        </p:tgtEl>
                                      </p:cBhvr>
                                    </p:animEffect>
                                  </p:childTnLst>
                                </p:cTn>
                              </p:par>
                              <p:par>
                                <p:cTn id="51" presetID="31" presetClass="entr" presetSubtype="0" fill="hold" grpId="0" nodeType="withEffect">
                                  <p:stCondLst>
                                    <p:cond delay="350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 calcmode="lin" valueType="num">
                                      <p:cBhvr>
                                        <p:cTn id="55" dur="500" fill="hold"/>
                                        <p:tgtEl>
                                          <p:spTgt spid="22"/>
                                        </p:tgtEl>
                                        <p:attrNameLst>
                                          <p:attrName>style.rotation</p:attrName>
                                        </p:attrNameLst>
                                      </p:cBhvr>
                                      <p:tavLst>
                                        <p:tav tm="0">
                                          <p:val>
                                            <p:fltVal val="90"/>
                                          </p:val>
                                        </p:tav>
                                        <p:tav tm="100000">
                                          <p:val>
                                            <p:fltVal val="0"/>
                                          </p:val>
                                        </p:tav>
                                      </p:tavLst>
                                    </p:anim>
                                    <p:animEffect transition="in" filter="fade">
                                      <p:cBhvr>
                                        <p:cTn id="5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p:bldP spid="29" grpId="0"/>
      <p:bldP spid="30"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67397" y="1193881"/>
            <a:ext cx="2414977" cy="2640272"/>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3855864" y="1193881"/>
            <a:ext cx="2414977" cy="2640272"/>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6645399" y="1193881"/>
            <a:ext cx="2414977" cy="2640272"/>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9433866" y="1193881"/>
            <a:ext cx="2414977" cy="2640272"/>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bwMode="auto">
          <a:xfrm>
            <a:off x="1520047" y="3064009"/>
            <a:ext cx="1443182" cy="1540287"/>
          </a:xfrm>
          <a:prstGeom prst="rect">
            <a:avLst/>
          </a:prstGeom>
          <a:solidFill>
            <a:schemeClr val="accent1">
              <a:alpha val="85000"/>
            </a:schemeClr>
          </a:solidFill>
          <a:ln>
            <a:noFill/>
          </a:ln>
          <a:effectLst/>
        </p:spPr>
        <p:txBody>
          <a:bodyPr anchor="ctr"/>
          <a:lstStyle/>
          <a:p>
            <a:pPr algn="ctr">
              <a:lnSpc>
                <a:spcPct val="130000"/>
              </a:lnSpc>
              <a:defRPr/>
            </a:pPr>
            <a:endParaRPr lang="zh-CN" altLang="en-US" sz="1476" dirty="0">
              <a:solidFill>
                <a:srgbClr val="F8F8F8"/>
              </a:solidFill>
              <a:latin typeface="冬青黑体简体中文 W3" panose="020B0300000000000000" pitchFamily="34" charset="-122"/>
              <a:ea typeface="冬青黑体简体中文 W3" panose="020B0300000000000000" pitchFamily="34" charset="-122"/>
            </a:endParaRPr>
          </a:p>
        </p:txBody>
      </p:sp>
      <p:sp>
        <p:nvSpPr>
          <p:cNvPr id="15" name="矩形 14"/>
          <p:cNvSpPr/>
          <p:nvPr/>
        </p:nvSpPr>
        <p:spPr bwMode="auto">
          <a:xfrm>
            <a:off x="4342830" y="3047088"/>
            <a:ext cx="1443182" cy="1540287"/>
          </a:xfrm>
          <a:prstGeom prst="rect">
            <a:avLst/>
          </a:prstGeom>
          <a:solidFill>
            <a:schemeClr val="accent2">
              <a:alpha val="85000"/>
            </a:schemeClr>
          </a:solidFill>
          <a:ln>
            <a:noFill/>
          </a:ln>
          <a:effectLst/>
        </p:spPr>
        <p:txBody>
          <a:bodyPr anchor="ctr"/>
          <a:lstStyle/>
          <a:p>
            <a:pPr algn="ctr">
              <a:lnSpc>
                <a:spcPct val="130000"/>
              </a:lnSpc>
              <a:defRPr/>
            </a:pPr>
            <a:endParaRPr lang="zh-CN" altLang="en-US" sz="1476" dirty="0">
              <a:solidFill>
                <a:srgbClr val="F8F8F8"/>
              </a:solidFill>
              <a:latin typeface="冬青黑体简体中文 W3" panose="020B0300000000000000" pitchFamily="34" charset="-122"/>
              <a:ea typeface="冬青黑体简体中文 W3" panose="020B0300000000000000" pitchFamily="34" charset="-122"/>
            </a:endParaRPr>
          </a:p>
        </p:txBody>
      </p:sp>
      <p:sp>
        <p:nvSpPr>
          <p:cNvPr id="16" name="矩形 15"/>
          <p:cNvSpPr/>
          <p:nvPr/>
        </p:nvSpPr>
        <p:spPr bwMode="auto">
          <a:xfrm>
            <a:off x="9921901" y="2938264"/>
            <a:ext cx="1443182" cy="1540287"/>
          </a:xfrm>
          <a:prstGeom prst="rect">
            <a:avLst/>
          </a:prstGeom>
          <a:solidFill>
            <a:schemeClr val="accent4">
              <a:alpha val="85000"/>
            </a:schemeClr>
          </a:solidFill>
          <a:ln>
            <a:noFill/>
          </a:ln>
          <a:effectLst/>
        </p:spPr>
        <p:txBody>
          <a:bodyPr anchor="ctr"/>
          <a:lstStyle/>
          <a:p>
            <a:pPr algn="ctr">
              <a:lnSpc>
                <a:spcPct val="130000"/>
              </a:lnSpc>
              <a:defRPr/>
            </a:pPr>
            <a:endParaRPr lang="zh-CN" altLang="en-US" sz="1476" dirty="0">
              <a:solidFill>
                <a:srgbClr val="F8F8F8"/>
              </a:solidFill>
              <a:latin typeface="冬青黑体简体中文 W3" panose="020B0300000000000000" pitchFamily="34" charset="-122"/>
              <a:ea typeface="冬青黑体简体中文 W3" panose="020B0300000000000000" pitchFamily="34" charset="-122"/>
            </a:endParaRPr>
          </a:p>
        </p:txBody>
      </p:sp>
      <p:sp>
        <p:nvSpPr>
          <p:cNvPr id="17" name="矩形 16"/>
          <p:cNvSpPr/>
          <p:nvPr/>
        </p:nvSpPr>
        <p:spPr bwMode="auto">
          <a:xfrm>
            <a:off x="7140077" y="2938264"/>
            <a:ext cx="1443182" cy="1540287"/>
          </a:xfrm>
          <a:prstGeom prst="rect">
            <a:avLst/>
          </a:prstGeom>
          <a:solidFill>
            <a:schemeClr val="accent3">
              <a:alpha val="85000"/>
            </a:schemeClr>
          </a:solidFill>
          <a:ln>
            <a:noFill/>
          </a:ln>
          <a:effectLst/>
        </p:spPr>
        <p:txBody>
          <a:bodyPr anchor="ctr"/>
          <a:lstStyle/>
          <a:p>
            <a:pPr algn="ctr">
              <a:lnSpc>
                <a:spcPct val="130000"/>
              </a:lnSpc>
              <a:defRPr/>
            </a:pPr>
            <a:endParaRPr lang="zh-CN" altLang="en-US" sz="1476" dirty="0">
              <a:solidFill>
                <a:srgbClr val="F8F8F8"/>
              </a:solidFill>
              <a:latin typeface="冬青黑体简体中文 W3" panose="020B0300000000000000" pitchFamily="34" charset="-122"/>
              <a:ea typeface="冬青黑体简体中文 W3" panose="020B0300000000000000" pitchFamily="34" charset="-122"/>
            </a:endParaRPr>
          </a:p>
        </p:txBody>
      </p:sp>
      <p:sp>
        <p:nvSpPr>
          <p:cNvPr id="24" name="文本框 23"/>
          <p:cNvSpPr txBox="1">
            <a:spLocks noChangeArrowheads="1"/>
          </p:cNvSpPr>
          <p:nvPr/>
        </p:nvSpPr>
        <p:spPr bwMode="auto">
          <a:xfrm>
            <a:off x="1768349" y="3638089"/>
            <a:ext cx="1013072" cy="358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a:spcBef>
                <a:spcPts val="0"/>
              </a:spcBef>
              <a:spcAft>
                <a:spcPts val="0"/>
              </a:spcAft>
              <a:buNone/>
            </a:pPr>
            <a:r>
              <a:rPr lang="zh-CN" altLang="en-US" sz="1400" dirty="0">
                <a:solidFill>
                  <a:schemeClr val="bg1"/>
                </a:solidFill>
                <a:latin typeface="Arial" panose="020B0604020202020204" pitchFamily="34" charset="0"/>
                <a:cs typeface="Arial" panose="020B0604020202020204" pitchFamily="34" charset="0"/>
                <a:sym typeface="Arial" panose="020B0604020202020204" pitchFamily="34" charset="0"/>
              </a:rPr>
              <a:t>Text content</a:t>
            </a:r>
            <a:endParaRPr lang="en-US" altLang="zh-CN" sz="1400"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31" name="Content Placeholder 2"/>
          <p:cNvSpPr txBox="1">
            <a:spLocks/>
          </p:cNvSpPr>
          <p:nvPr/>
        </p:nvSpPr>
        <p:spPr>
          <a:xfrm>
            <a:off x="935016" y="5272509"/>
            <a:ext cx="2180339" cy="357744"/>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spcBef>
                <a:spcPts val="0"/>
              </a:spcBef>
              <a:spcAft>
                <a:spcPts val="0"/>
              </a:spcAft>
            </a:pPr>
            <a:r>
              <a:rPr lang="zh-CN" altLang="en-US" sz="14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Title</a:t>
            </a:r>
            <a:endParaRPr lang="en-US" sz="1400"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2" name="Content Placeholder 2"/>
          <p:cNvSpPr txBox="1">
            <a:spLocks/>
          </p:cNvSpPr>
          <p:nvPr/>
        </p:nvSpPr>
        <p:spPr>
          <a:xfrm>
            <a:off x="935017" y="5534631"/>
            <a:ext cx="2547358" cy="890006"/>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50000"/>
              </a:lnSpc>
              <a:spcBef>
                <a:spcPts val="0"/>
              </a:spcBef>
              <a:spcAft>
                <a:spcPts val="0"/>
              </a:spcAft>
            </a:pPr>
            <a:r>
              <a:rPr lang="zh-CN" altLang="en-US" sz="8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Title, click on the title, modify the text content, or you can copy your content directly here. Title, click on the title, modify the text content, or you can copy your content directly here.</a:t>
            </a:r>
            <a:endParaRPr lang="en-US" altLang="zh-CN" sz="800"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3" name="Content Placeholder 2"/>
          <p:cNvSpPr txBox="1">
            <a:spLocks/>
          </p:cNvSpPr>
          <p:nvPr/>
        </p:nvSpPr>
        <p:spPr>
          <a:xfrm>
            <a:off x="3850232" y="5272509"/>
            <a:ext cx="2180339" cy="357744"/>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spcBef>
                <a:spcPts val="0"/>
              </a:spcBef>
              <a:spcAft>
                <a:spcPts val="0"/>
              </a:spcAft>
            </a:pPr>
            <a:r>
              <a:rPr lang="zh-CN" altLang="en-US" sz="14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Title</a:t>
            </a:r>
            <a:endParaRPr lang="en-US" sz="1400"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4" name="Content Placeholder 2"/>
          <p:cNvSpPr txBox="1">
            <a:spLocks/>
          </p:cNvSpPr>
          <p:nvPr/>
        </p:nvSpPr>
        <p:spPr>
          <a:xfrm>
            <a:off x="3850233" y="5534631"/>
            <a:ext cx="2547358" cy="890006"/>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50000"/>
              </a:lnSpc>
              <a:spcBef>
                <a:spcPts val="0"/>
              </a:spcBef>
              <a:spcAft>
                <a:spcPts val="0"/>
              </a:spcAft>
            </a:pPr>
            <a:r>
              <a:rPr lang="zh-CN" altLang="en-US" sz="8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Title, click on the title, modify the text content, or you can copy your content directly here. Title, click on the title, modify the text content, or you can copy your content directly here.</a:t>
            </a:r>
            <a:endParaRPr lang="en-US" altLang="zh-CN" sz="800"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5" name="Content Placeholder 2"/>
          <p:cNvSpPr txBox="1">
            <a:spLocks/>
          </p:cNvSpPr>
          <p:nvPr/>
        </p:nvSpPr>
        <p:spPr>
          <a:xfrm>
            <a:off x="6638699" y="5272509"/>
            <a:ext cx="2180339" cy="357744"/>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spcBef>
                <a:spcPts val="0"/>
              </a:spcBef>
              <a:spcAft>
                <a:spcPts val="0"/>
              </a:spcAft>
            </a:pPr>
            <a:r>
              <a:rPr lang="zh-CN" altLang="en-US" sz="14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Title</a:t>
            </a:r>
            <a:endParaRPr lang="en-US" sz="1400"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6" name="Content Placeholder 2"/>
          <p:cNvSpPr txBox="1">
            <a:spLocks/>
          </p:cNvSpPr>
          <p:nvPr/>
        </p:nvSpPr>
        <p:spPr>
          <a:xfrm>
            <a:off x="6638700" y="5534631"/>
            <a:ext cx="2547358" cy="890006"/>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50000"/>
              </a:lnSpc>
              <a:spcBef>
                <a:spcPts val="0"/>
              </a:spcBef>
              <a:spcAft>
                <a:spcPts val="0"/>
              </a:spcAft>
            </a:pPr>
            <a:r>
              <a:rPr lang="zh-CN" altLang="en-US" sz="8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Title, click on the title, modify the text content, or you can copy your content directly here. Title, click on the title, modify the text content, or you can copy your content directly here.</a:t>
            </a:r>
            <a:endParaRPr lang="en-US" altLang="zh-CN" sz="800"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7" name="Content Placeholder 2"/>
          <p:cNvSpPr txBox="1">
            <a:spLocks/>
          </p:cNvSpPr>
          <p:nvPr/>
        </p:nvSpPr>
        <p:spPr>
          <a:xfrm>
            <a:off x="9463380" y="5272509"/>
            <a:ext cx="2180339" cy="357744"/>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spcBef>
                <a:spcPts val="0"/>
              </a:spcBef>
              <a:spcAft>
                <a:spcPts val="0"/>
              </a:spcAft>
            </a:pPr>
            <a:r>
              <a:rPr lang="zh-CN" altLang="en-US" sz="14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Title</a:t>
            </a:r>
            <a:endParaRPr lang="en-US" sz="1400"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8" name="Content Placeholder 2"/>
          <p:cNvSpPr txBox="1">
            <a:spLocks/>
          </p:cNvSpPr>
          <p:nvPr/>
        </p:nvSpPr>
        <p:spPr>
          <a:xfrm>
            <a:off x="9463381" y="5534631"/>
            <a:ext cx="2547358" cy="890006"/>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50000"/>
              </a:lnSpc>
              <a:spcBef>
                <a:spcPts val="0"/>
              </a:spcBef>
              <a:spcAft>
                <a:spcPts val="0"/>
              </a:spcAft>
            </a:pPr>
            <a:r>
              <a:rPr lang="zh-CN" altLang="en-US" sz="8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Title, click on the title, modify the text content, or you can copy your content directly here. Title, click on the title, modify the text content, or you can copy your content directly here.</a:t>
            </a:r>
            <a:endParaRPr lang="en-US" altLang="zh-CN" sz="800"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2" name="文本框 41"/>
          <p:cNvSpPr txBox="1">
            <a:spLocks noChangeArrowheads="1"/>
          </p:cNvSpPr>
          <p:nvPr/>
        </p:nvSpPr>
        <p:spPr bwMode="auto">
          <a:xfrm>
            <a:off x="4548494" y="3638089"/>
            <a:ext cx="1013072" cy="358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a:spcBef>
                <a:spcPts val="0"/>
              </a:spcBef>
              <a:spcAft>
                <a:spcPts val="0"/>
              </a:spcAft>
              <a:buNone/>
            </a:pPr>
            <a:r>
              <a:rPr lang="zh-CN" altLang="en-US" sz="1400" dirty="0">
                <a:solidFill>
                  <a:schemeClr val="bg1"/>
                </a:solidFill>
                <a:latin typeface="Arial" panose="020B0604020202020204" pitchFamily="34" charset="0"/>
                <a:cs typeface="Arial" panose="020B0604020202020204" pitchFamily="34" charset="0"/>
                <a:sym typeface="Arial" panose="020B0604020202020204" pitchFamily="34" charset="0"/>
              </a:rPr>
              <a:t>Text content</a:t>
            </a:r>
            <a:endParaRPr lang="en-US" altLang="zh-CN" sz="1400"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43" name="文本框 42"/>
          <p:cNvSpPr txBox="1">
            <a:spLocks noChangeArrowheads="1"/>
          </p:cNvSpPr>
          <p:nvPr/>
        </p:nvSpPr>
        <p:spPr bwMode="auto">
          <a:xfrm>
            <a:off x="7356349" y="3638089"/>
            <a:ext cx="1013072" cy="358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a:spcBef>
                <a:spcPts val="0"/>
              </a:spcBef>
              <a:spcAft>
                <a:spcPts val="0"/>
              </a:spcAft>
              <a:buNone/>
            </a:pPr>
            <a:r>
              <a:rPr lang="zh-CN" altLang="en-US" sz="1400" dirty="0">
                <a:solidFill>
                  <a:schemeClr val="bg1"/>
                </a:solidFill>
                <a:latin typeface="Arial" panose="020B0604020202020204" pitchFamily="34" charset="0"/>
                <a:cs typeface="Arial" panose="020B0604020202020204" pitchFamily="34" charset="0"/>
                <a:sym typeface="Arial" panose="020B0604020202020204" pitchFamily="34" charset="0"/>
              </a:rPr>
              <a:t>Text content</a:t>
            </a:r>
            <a:endParaRPr lang="en-US" altLang="zh-CN" sz="1400"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44" name="文本框 43"/>
          <p:cNvSpPr txBox="1">
            <a:spLocks noChangeArrowheads="1"/>
          </p:cNvSpPr>
          <p:nvPr/>
        </p:nvSpPr>
        <p:spPr bwMode="auto">
          <a:xfrm>
            <a:off x="10118021" y="3638089"/>
            <a:ext cx="1013072" cy="358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a:spcBef>
                <a:spcPts val="0"/>
              </a:spcBef>
              <a:spcAft>
                <a:spcPts val="0"/>
              </a:spcAft>
              <a:buNone/>
            </a:pPr>
            <a:r>
              <a:rPr lang="zh-CN" altLang="en-US" sz="1400" dirty="0">
                <a:solidFill>
                  <a:schemeClr val="bg1"/>
                </a:solidFill>
                <a:latin typeface="Arial" panose="020B0604020202020204" pitchFamily="34" charset="0"/>
                <a:cs typeface="Arial" panose="020B0604020202020204" pitchFamily="34" charset="0"/>
                <a:sym typeface="Arial" panose="020B0604020202020204" pitchFamily="34" charset="0"/>
              </a:rPr>
              <a:t>Text content</a:t>
            </a:r>
            <a:endParaRPr lang="en-US" altLang="zh-CN" sz="1400"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25" name="文本框 10"/>
          <p:cNvSpPr txBox="1">
            <a:spLocks noChangeArrowheads="1"/>
          </p:cNvSpPr>
          <p:nvPr/>
        </p:nvSpPr>
        <p:spPr bwMode="auto">
          <a:xfrm>
            <a:off x="308695" y="274605"/>
            <a:ext cx="2236359"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Title</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515380505"/>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grpId="0" nodeType="afterEffect">
                                  <p:stCondLst>
                                    <p:cond delay="250"/>
                                  </p:stCondLst>
                                  <p:childTnLst>
                                    <p:set>
                                      <p:cBhvr>
                                        <p:cTn id="13" dur="1" fill="hold">
                                          <p:stCondLst>
                                            <p:cond delay="0"/>
                                          </p:stCondLst>
                                        </p:cTn>
                                        <p:tgtEl>
                                          <p:spTgt spid="39"/>
                                        </p:tgtEl>
                                        <p:attrNameLst>
                                          <p:attrName>style.visibility</p:attrName>
                                        </p:attrNameLst>
                                      </p:cBhvr>
                                      <p:to>
                                        <p:strVal val="visible"/>
                                      </p:to>
                                    </p:set>
                                    <p:anim calcmode="lin" valueType="num">
                                      <p:cBhvr>
                                        <p:cTn id="14" dur="1000" fill="hold"/>
                                        <p:tgtEl>
                                          <p:spTgt spid="39"/>
                                        </p:tgtEl>
                                        <p:attrNameLst>
                                          <p:attrName>ppt_w</p:attrName>
                                        </p:attrNameLst>
                                      </p:cBhvr>
                                      <p:tavLst>
                                        <p:tav tm="0">
                                          <p:val>
                                            <p:fltVal val="0"/>
                                          </p:val>
                                        </p:tav>
                                        <p:tav tm="100000">
                                          <p:val>
                                            <p:strVal val="#ppt_w"/>
                                          </p:val>
                                        </p:tav>
                                      </p:tavLst>
                                    </p:anim>
                                    <p:anim calcmode="lin" valueType="num">
                                      <p:cBhvr>
                                        <p:cTn id="15" dur="1000" fill="hold"/>
                                        <p:tgtEl>
                                          <p:spTgt spid="39"/>
                                        </p:tgtEl>
                                        <p:attrNameLst>
                                          <p:attrName>ppt_h</p:attrName>
                                        </p:attrNameLst>
                                      </p:cBhvr>
                                      <p:tavLst>
                                        <p:tav tm="0">
                                          <p:val>
                                            <p:fltVal val="0"/>
                                          </p:val>
                                        </p:tav>
                                        <p:tav tm="100000">
                                          <p:val>
                                            <p:strVal val="#ppt_h"/>
                                          </p:val>
                                        </p:tav>
                                      </p:tavLst>
                                    </p:anim>
                                    <p:anim calcmode="lin" valueType="num">
                                      <p:cBhvr>
                                        <p:cTn id="16" dur="1000" fill="hold"/>
                                        <p:tgtEl>
                                          <p:spTgt spid="39"/>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39"/>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2250"/>
                            </p:stCondLst>
                            <p:childTnLst>
                              <p:par>
                                <p:cTn id="19" presetID="15" presetClass="entr" presetSubtype="0" fill="hold" grpId="0" nodeType="afterEffect">
                                  <p:stCondLst>
                                    <p:cond delay="500"/>
                                  </p:stCondLst>
                                  <p:childTnLst>
                                    <p:set>
                                      <p:cBhvr>
                                        <p:cTn id="20" dur="1" fill="hold">
                                          <p:stCondLst>
                                            <p:cond delay="0"/>
                                          </p:stCondLst>
                                        </p:cTn>
                                        <p:tgtEl>
                                          <p:spTgt spid="40"/>
                                        </p:tgtEl>
                                        <p:attrNameLst>
                                          <p:attrName>style.visibility</p:attrName>
                                        </p:attrNameLst>
                                      </p:cBhvr>
                                      <p:to>
                                        <p:strVal val="visible"/>
                                      </p:to>
                                    </p:set>
                                    <p:anim calcmode="lin" valueType="num">
                                      <p:cBhvr>
                                        <p:cTn id="21" dur="1000" fill="hold"/>
                                        <p:tgtEl>
                                          <p:spTgt spid="40"/>
                                        </p:tgtEl>
                                        <p:attrNameLst>
                                          <p:attrName>ppt_w</p:attrName>
                                        </p:attrNameLst>
                                      </p:cBhvr>
                                      <p:tavLst>
                                        <p:tav tm="0">
                                          <p:val>
                                            <p:fltVal val="0"/>
                                          </p:val>
                                        </p:tav>
                                        <p:tav tm="100000">
                                          <p:val>
                                            <p:strVal val="#ppt_w"/>
                                          </p:val>
                                        </p:tav>
                                      </p:tavLst>
                                    </p:anim>
                                    <p:anim calcmode="lin" valueType="num">
                                      <p:cBhvr>
                                        <p:cTn id="22" dur="1000" fill="hold"/>
                                        <p:tgtEl>
                                          <p:spTgt spid="40"/>
                                        </p:tgtEl>
                                        <p:attrNameLst>
                                          <p:attrName>ppt_h</p:attrName>
                                        </p:attrNameLst>
                                      </p:cBhvr>
                                      <p:tavLst>
                                        <p:tav tm="0">
                                          <p:val>
                                            <p:fltVal val="0"/>
                                          </p:val>
                                        </p:tav>
                                        <p:tav tm="100000">
                                          <p:val>
                                            <p:strVal val="#ppt_h"/>
                                          </p:val>
                                        </p:tav>
                                      </p:tavLst>
                                    </p:anim>
                                    <p:anim calcmode="lin" valueType="num">
                                      <p:cBhvr>
                                        <p:cTn id="23" dur="1000" fill="hold"/>
                                        <p:tgtEl>
                                          <p:spTgt spid="40"/>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40"/>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3750"/>
                            </p:stCondLst>
                            <p:childTnLst>
                              <p:par>
                                <p:cTn id="26" presetID="15" presetClass="entr" presetSubtype="0" fill="hold" grpId="0" nodeType="afterEffect">
                                  <p:stCondLst>
                                    <p:cond delay="750"/>
                                  </p:stCondLst>
                                  <p:childTnLst>
                                    <p:set>
                                      <p:cBhvr>
                                        <p:cTn id="27" dur="1" fill="hold">
                                          <p:stCondLst>
                                            <p:cond delay="0"/>
                                          </p:stCondLst>
                                        </p:cTn>
                                        <p:tgtEl>
                                          <p:spTgt spid="41"/>
                                        </p:tgtEl>
                                        <p:attrNameLst>
                                          <p:attrName>style.visibility</p:attrName>
                                        </p:attrNameLst>
                                      </p:cBhvr>
                                      <p:to>
                                        <p:strVal val="visible"/>
                                      </p:to>
                                    </p:set>
                                    <p:anim calcmode="lin" valueType="num">
                                      <p:cBhvr>
                                        <p:cTn id="28" dur="1000" fill="hold"/>
                                        <p:tgtEl>
                                          <p:spTgt spid="41"/>
                                        </p:tgtEl>
                                        <p:attrNameLst>
                                          <p:attrName>ppt_w</p:attrName>
                                        </p:attrNameLst>
                                      </p:cBhvr>
                                      <p:tavLst>
                                        <p:tav tm="0">
                                          <p:val>
                                            <p:fltVal val="0"/>
                                          </p:val>
                                        </p:tav>
                                        <p:tav tm="100000">
                                          <p:val>
                                            <p:strVal val="#ppt_w"/>
                                          </p:val>
                                        </p:tav>
                                      </p:tavLst>
                                    </p:anim>
                                    <p:anim calcmode="lin" valueType="num">
                                      <p:cBhvr>
                                        <p:cTn id="29" dur="1000" fill="hold"/>
                                        <p:tgtEl>
                                          <p:spTgt spid="41"/>
                                        </p:tgtEl>
                                        <p:attrNameLst>
                                          <p:attrName>ppt_h</p:attrName>
                                        </p:attrNameLst>
                                      </p:cBhvr>
                                      <p:tavLst>
                                        <p:tav tm="0">
                                          <p:val>
                                            <p:fltVal val="0"/>
                                          </p:val>
                                        </p:tav>
                                        <p:tav tm="100000">
                                          <p:val>
                                            <p:strVal val="#ppt_h"/>
                                          </p:val>
                                        </p:tav>
                                      </p:tavLst>
                                    </p:anim>
                                    <p:anim calcmode="lin" valueType="num">
                                      <p:cBhvr>
                                        <p:cTn id="30" dur="1000" fill="hold"/>
                                        <p:tgtEl>
                                          <p:spTgt spid="41"/>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41"/>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5500"/>
                            </p:stCondLst>
                            <p:childTnLst>
                              <p:par>
                                <p:cTn id="33" presetID="22" presetClass="entr" presetSubtype="1"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up)">
                                      <p:cBhvr>
                                        <p:cTn id="35" dur="500"/>
                                        <p:tgtEl>
                                          <p:spTgt spid="14"/>
                                        </p:tgtEl>
                                      </p:cBhvr>
                                    </p:animEffect>
                                  </p:childTnLst>
                                </p:cTn>
                              </p:par>
                            </p:childTnLst>
                          </p:cTn>
                        </p:par>
                        <p:par>
                          <p:cTn id="36" fill="hold">
                            <p:stCondLst>
                              <p:cond delay="6000"/>
                            </p:stCondLst>
                            <p:childTnLst>
                              <p:par>
                                <p:cTn id="37" presetID="53" presetClass="entr" presetSubtype="16" fill="hold" grpId="0" nodeType="after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p:cTn id="39" dur="500" fill="hold"/>
                                        <p:tgtEl>
                                          <p:spTgt spid="24"/>
                                        </p:tgtEl>
                                        <p:attrNameLst>
                                          <p:attrName>ppt_w</p:attrName>
                                        </p:attrNameLst>
                                      </p:cBhvr>
                                      <p:tavLst>
                                        <p:tav tm="0">
                                          <p:val>
                                            <p:fltVal val="0"/>
                                          </p:val>
                                        </p:tav>
                                        <p:tav tm="100000">
                                          <p:val>
                                            <p:strVal val="#ppt_w"/>
                                          </p:val>
                                        </p:tav>
                                      </p:tavLst>
                                    </p:anim>
                                    <p:anim calcmode="lin" valueType="num">
                                      <p:cBhvr>
                                        <p:cTn id="40" dur="500" fill="hold"/>
                                        <p:tgtEl>
                                          <p:spTgt spid="24"/>
                                        </p:tgtEl>
                                        <p:attrNameLst>
                                          <p:attrName>ppt_h</p:attrName>
                                        </p:attrNameLst>
                                      </p:cBhvr>
                                      <p:tavLst>
                                        <p:tav tm="0">
                                          <p:val>
                                            <p:fltVal val="0"/>
                                          </p:val>
                                        </p:tav>
                                        <p:tav tm="100000">
                                          <p:val>
                                            <p:strVal val="#ppt_h"/>
                                          </p:val>
                                        </p:tav>
                                      </p:tavLst>
                                    </p:anim>
                                    <p:animEffect transition="in" filter="fade">
                                      <p:cBhvr>
                                        <p:cTn id="41" dur="500"/>
                                        <p:tgtEl>
                                          <p:spTgt spid="2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wipe(left)">
                                      <p:cBhvr>
                                        <p:cTn id="46" dur="750"/>
                                        <p:tgtEl>
                                          <p:spTgt spid="31"/>
                                        </p:tgtEl>
                                      </p:cBhvr>
                                    </p:animEffect>
                                  </p:childTnLst>
                                </p:cTn>
                              </p:par>
                            </p:childTnLst>
                          </p:cTn>
                        </p:par>
                        <p:par>
                          <p:cTn id="47" fill="hold">
                            <p:stCondLst>
                              <p:cond delay="750"/>
                            </p:stCondLst>
                            <p:childTnLst>
                              <p:par>
                                <p:cTn id="48" presetID="22" presetClass="entr" presetSubtype="8"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left)">
                                      <p:cBhvr>
                                        <p:cTn id="50" dur="750"/>
                                        <p:tgtEl>
                                          <p:spTgt spid="32"/>
                                        </p:tgtEl>
                                      </p:cBhvr>
                                    </p:animEffect>
                                  </p:childTnLst>
                                </p:cTn>
                              </p:par>
                            </p:childTnLst>
                          </p:cTn>
                        </p:par>
                        <p:par>
                          <p:cTn id="51" fill="hold">
                            <p:stCondLst>
                              <p:cond delay="1500"/>
                            </p:stCondLst>
                            <p:childTnLst>
                              <p:par>
                                <p:cTn id="52" presetID="22" presetClass="entr" presetSubtype="1" fill="hold" grpId="0" nodeType="after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wipe(up)">
                                      <p:cBhvr>
                                        <p:cTn id="54" dur="500"/>
                                        <p:tgtEl>
                                          <p:spTgt spid="15"/>
                                        </p:tgtEl>
                                      </p:cBhvr>
                                    </p:animEffect>
                                  </p:childTnLst>
                                </p:cTn>
                              </p:par>
                            </p:childTnLst>
                          </p:cTn>
                        </p:par>
                        <p:par>
                          <p:cTn id="55" fill="hold">
                            <p:stCondLst>
                              <p:cond delay="2000"/>
                            </p:stCondLst>
                            <p:childTnLst>
                              <p:par>
                                <p:cTn id="56" presetID="5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animEffect transition="in" filter="fade">
                                      <p:cBhvr>
                                        <p:cTn id="60" dur="500"/>
                                        <p:tgtEl>
                                          <p:spTgt spid="42"/>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ipe(left)">
                                      <p:cBhvr>
                                        <p:cTn id="65" dur="750"/>
                                        <p:tgtEl>
                                          <p:spTgt spid="33"/>
                                        </p:tgtEl>
                                      </p:cBhvr>
                                    </p:animEffect>
                                  </p:childTnLst>
                                </p:cTn>
                              </p:par>
                            </p:childTnLst>
                          </p:cTn>
                        </p:par>
                        <p:par>
                          <p:cTn id="66" fill="hold">
                            <p:stCondLst>
                              <p:cond delay="750"/>
                            </p:stCondLst>
                            <p:childTnLst>
                              <p:par>
                                <p:cTn id="67" presetID="22" presetClass="entr" presetSubtype="8"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wipe(left)">
                                      <p:cBhvr>
                                        <p:cTn id="69" dur="750"/>
                                        <p:tgtEl>
                                          <p:spTgt spid="34"/>
                                        </p:tgtEl>
                                      </p:cBhvr>
                                    </p:animEffect>
                                  </p:childTnLst>
                                </p:cTn>
                              </p:par>
                            </p:childTnLst>
                          </p:cTn>
                        </p:par>
                        <p:par>
                          <p:cTn id="70" fill="hold">
                            <p:stCondLst>
                              <p:cond delay="1500"/>
                            </p:stCondLst>
                            <p:childTnLst>
                              <p:par>
                                <p:cTn id="71" presetID="22" presetClass="entr" presetSubtype="1"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up)">
                                      <p:cBhvr>
                                        <p:cTn id="73" dur="500"/>
                                        <p:tgtEl>
                                          <p:spTgt spid="17"/>
                                        </p:tgtEl>
                                      </p:cBhvr>
                                    </p:animEffect>
                                  </p:childTnLst>
                                </p:cTn>
                              </p:par>
                            </p:childTnLst>
                          </p:cTn>
                        </p:par>
                        <p:par>
                          <p:cTn id="74" fill="hold">
                            <p:stCondLst>
                              <p:cond delay="2000"/>
                            </p:stCondLst>
                            <p:childTnLst>
                              <p:par>
                                <p:cTn id="75" presetID="53" presetClass="entr" presetSubtype="16" fill="hold" grpId="0"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left)">
                                      <p:cBhvr>
                                        <p:cTn id="84" dur="750"/>
                                        <p:tgtEl>
                                          <p:spTgt spid="35"/>
                                        </p:tgtEl>
                                      </p:cBhvr>
                                    </p:animEffect>
                                  </p:childTnLst>
                                </p:cTn>
                              </p:par>
                            </p:childTnLst>
                          </p:cTn>
                        </p:par>
                        <p:par>
                          <p:cTn id="85" fill="hold">
                            <p:stCondLst>
                              <p:cond delay="750"/>
                            </p:stCondLst>
                            <p:childTnLst>
                              <p:par>
                                <p:cTn id="86" presetID="22" presetClass="entr" presetSubtype="8"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left)">
                                      <p:cBhvr>
                                        <p:cTn id="88" dur="750"/>
                                        <p:tgtEl>
                                          <p:spTgt spid="36"/>
                                        </p:tgtEl>
                                      </p:cBhvr>
                                    </p:animEffect>
                                  </p:childTnLst>
                                </p:cTn>
                              </p:par>
                            </p:childTnLst>
                          </p:cTn>
                        </p:par>
                        <p:par>
                          <p:cTn id="89" fill="hold">
                            <p:stCondLst>
                              <p:cond delay="1500"/>
                            </p:stCondLst>
                            <p:childTnLst>
                              <p:par>
                                <p:cTn id="90" presetID="22" presetClass="entr" presetSubtype="1" fill="hold" grpId="0" nodeType="afterEffect">
                                  <p:stCondLst>
                                    <p:cond delay="0"/>
                                  </p:stCondLst>
                                  <p:childTnLst>
                                    <p:set>
                                      <p:cBhvr>
                                        <p:cTn id="91" dur="1" fill="hold">
                                          <p:stCondLst>
                                            <p:cond delay="0"/>
                                          </p:stCondLst>
                                        </p:cTn>
                                        <p:tgtEl>
                                          <p:spTgt spid="16"/>
                                        </p:tgtEl>
                                        <p:attrNameLst>
                                          <p:attrName>style.visibility</p:attrName>
                                        </p:attrNameLst>
                                      </p:cBhvr>
                                      <p:to>
                                        <p:strVal val="visible"/>
                                      </p:to>
                                    </p:set>
                                    <p:animEffect transition="in" filter="wipe(up)">
                                      <p:cBhvr>
                                        <p:cTn id="92" dur="500"/>
                                        <p:tgtEl>
                                          <p:spTgt spid="16"/>
                                        </p:tgtEl>
                                      </p:cBhvr>
                                    </p:animEffect>
                                  </p:childTnLst>
                                </p:cTn>
                              </p:par>
                            </p:childTnLst>
                          </p:cTn>
                        </p:par>
                        <p:par>
                          <p:cTn id="93" fill="hold">
                            <p:stCondLst>
                              <p:cond delay="2000"/>
                            </p:stCondLst>
                            <p:childTnLst>
                              <p:par>
                                <p:cTn id="94" presetID="53" presetClass="entr" presetSubtype="16" fill="hold" grpId="0" nodeType="afterEffect">
                                  <p:stCondLst>
                                    <p:cond delay="0"/>
                                  </p:stCondLst>
                                  <p:childTnLst>
                                    <p:set>
                                      <p:cBhvr>
                                        <p:cTn id="95" dur="1" fill="hold">
                                          <p:stCondLst>
                                            <p:cond delay="0"/>
                                          </p:stCondLst>
                                        </p:cTn>
                                        <p:tgtEl>
                                          <p:spTgt spid="44"/>
                                        </p:tgtEl>
                                        <p:attrNameLst>
                                          <p:attrName>style.visibility</p:attrName>
                                        </p:attrNameLst>
                                      </p:cBhvr>
                                      <p:to>
                                        <p:strVal val="visible"/>
                                      </p:to>
                                    </p:set>
                                    <p:anim calcmode="lin" valueType="num">
                                      <p:cBhvr>
                                        <p:cTn id="96" dur="500" fill="hold"/>
                                        <p:tgtEl>
                                          <p:spTgt spid="44"/>
                                        </p:tgtEl>
                                        <p:attrNameLst>
                                          <p:attrName>ppt_w</p:attrName>
                                        </p:attrNameLst>
                                      </p:cBhvr>
                                      <p:tavLst>
                                        <p:tav tm="0">
                                          <p:val>
                                            <p:fltVal val="0"/>
                                          </p:val>
                                        </p:tav>
                                        <p:tav tm="100000">
                                          <p:val>
                                            <p:strVal val="#ppt_w"/>
                                          </p:val>
                                        </p:tav>
                                      </p:tavLst>
                                    </p:anim>
                                    <p:anim calcmode="lin" valueType="num">
                                      <p:cBhvr>
                                        <p:cTn id="97" dur="500" fill="hold"/>
                                        <p:tgtEl>
                                          <p:spTgt spid="44"/>
                                        </p:tgtEl>
                                        <p:attrNameLst>
                                          <p:attrName>ppt_h</p:attrName>
                                        </p:attrNameLst>
                                      </p:cBhvr>
                                      <p:tavLst>
                                        <p:tav tm="0">
                                          <p:val>
                                            <p:fltVal val="0"/>
                                          </p:val>
                                        </p:tav>
                                        <p:tav tm="100000">
                                          <p:val>
                                            <p:strVal val="#ppt_h"/>
                                          </p:val>
                                        </p:tav>
                                      </p:tavLst>
                                    </p:anim>
                                    <p:animEffect transition="in" filter="fade">
                                      <p:cBhvr>
                                        <p:cTn id="98" dur="500"/>
                                        <p:tgtEl>
                                          <p:spTgt spid="44"/>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37"/>
                                        </p:tgtEl>
                                        <p:attrNameLst>
                                          <p:attrName>style.visibility</p:attrName>
                                        </p:attrNameLst>
                                      </p:cBhvr>
                                      <p:to>
                                        <p:strVal val="visible"/>
                                      </p:to>
                                    </p:set>
                                    <p:animEffect transition="in" filter="wipe(left)">
                                      <p:cBhvr>
                                        <p:cTn id="103" dur="750"/>
                                        <p:tgtEl>
                                          <p:spTgt spid="37"/>
                                        </p:tgtEl>
                                      </p:cBhvr>
                                    </p:animEffect>
                                  </p:childTnLst>
                                </p:cTn>
                              </p:par>
                            </p:childTnLst>
                          </p:cTn>
                        </p:par>
                        <p:par>
                          <p:cTn id="104" fill="hold">
                            <p:stCondLst>
                              <p:cond delay="750"/>
                            </p:stCondLst>
                            <p:childTnLst>
                              <p:par>
                                <p:cTn id="105" presetID="22" presetClass="entr" presetSubtype="8"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75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9" grpId="0" animBg="1"/>
      <p:bldP spid="40" grpId="0" animBg="1"/>
      <p:bldP spid="41" grpId="0" animBg="1"/>
      <p:bldP spid="14" grpId="0" animBg="1"/>
      <p:bldP spid="15" grpId="0" animBg="1"/>
      <p:bldP spid="16" grpId="0" animBg="1"/>
      <p:bldP spid="17" grpId="0" animBg="1"/>
      <p:bldP spid="24" grpId="0"/>
      <p:bldP spid="31" grpId="0"/>
      <p:bldP spid="32" grpId="0"/>
      <p:bldP spid="33" grpId="0"/>
      <p:bldP spid="34" grpId="0"/>
      <p:bldP spid="35" grpId="0"/>
      <p:bldP spid="36" grpId="0"/>
      <p:bldP spid="37" grpId="0"/>
      <p:bldP spid="38"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621063" y="983678"/>
            <a:ext cx="7599014" cy="4582578"/>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1235672" y="983678"/>
            <a:ext cx="2199405" cy="2193069"/>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1235672" y="3359131"/>
            <a:ext cx="2199405" cy="2193069"/>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767609" y="1162957"/>
            <a:ext cx="2094695" cy="688318"/>
          </a:xfrm>
          <a:prstGeom prst="rect">
            <a:avLst/>
          </a:prstGeom>
          <a:solidFill>
            <a:schemeClr val="accent1"/>
          </a:solidFill>
          <a:ln w="12700" cap="flat" cmpd="sng" algn="ctr">
            <a:noFill/>
            <a:prstDash val="solid"/>
            <a:miter lim="800000"/>
          </a:ln>
          <a:effectLst/>
        </p:spPr>
        <p:txBody>
          <a:bodyPr rtlCol="0" anchor="ctr"/>
          <a:lstStyle/>
          <a:p>
            <a:pPr algn="ctr" defTabSz="1285829">
              <a:defRPr/>
            </a:pPr>
            <a:endParaRPr lang="zh-CN" altLang="en-US" sz="2531" kern="0">
              <a:solidFill>
                <a:sysClr val="window" lastClr="FFFFFF"/>
              </a:solidFill>
              <a:latin typeface="微软雅黑"/>
              <a:ea typeface="微软雅黑"/>
            </a:endParaRPr>
          </a:p>
        </p:txBody>
      </p:sp>
      <p:sp>
        <p:nvSpPr>
          <p:cNvPr id="23" name="直角三角形 22"/>
          <p:cNvSpPr/>
          <p:nvPr/>
        </p:nvSpPr>
        <p:spPr>
          <a:xfrm rot="10800000">
            <a:off x="767609" y="1842929"/>
            <a:ext cx="474591" cy="197341"/>
          </a:xfrm>
          <a:prstGeom prst="rtTriangle">
            <a:avLst/>
          </a:prstGeom>
          <a:solidFill>
            <a:schemeClr val="tx1">
              <a:lumMod val="65000"/>
              <a:lumOff val="35000"/>
            </a:schemeClr>
          </a:solidFill>
          <a:ln w="12700" cap="flat" cmpd="sng" algn="ctr">
            <a:noFill/>
            <a:prstDash val="solid"/>
            <a:miter lim="800000"/>
          </a:ln>
          <a:effectLst/>
        </p:spPr>
        <p:txBody>
          <a:bodyPr rtlCol="0" anchor="ctr"/>
          <a:lstStyle/>
          <a:p>
            <a:pPr algn="ctr" defTabSz="1285829">
              <a:defRPr/>
            </a:pPr>
            <a:endParaRPr lang="zh-CN" altLang="en-US" sz="2531" kern="0">
              <a:solidFill>
                <a:sysClr val="window" lastClr="FFFFFF"/>
              </a:solidFill>
              <a:latin typeface="微软雅黑"/>
              <a:ea typeface="微软雅黑"/>
            </a:endParaRPr>
          </a:p>
        </p:txBody>
      </p:sp>
      <p:sp>
        <p:nvSpPr>
          <p:cNvPr id="24" name="矩形 23"/>
          <p:cNvSpPr/>
          <p:nvPr/>
        </p:nvSpPr>
        <p:spPr>
          <a:xfrm>
            <a:off x="767609" y="3512559"/>
            <a:ext cx="2094695" cy="688318"/>
          </a:xfrm>
          <a:prstGeom prst="rect">
            <a:avLst/>
          </a:prstGeom>
          <a:solidFill>
            <a:schemeClr val="accent3"/>
          </a:solidFill>
          <a:ln w="12700" cap="flat" cmpd="sng" algn="ctr">
            <a:noFill/>
            <a:prstDash val="solid"/>
            <a:miter lim="800000"/>
          </a:ln>
          <a:effectLst/>
        </p:spPr>
        <p:txBody>
          <a:bodyPr rtlCol="0" anchor="ctr"/>
          <a:lstStyle/>
          <a:p>
            <a:pPr algn="ctr" defTabSz="1285829">
              <a:defRPr/>
            </a:pPr>
            <a:endParaRPr lang="zh-CN" altLang="en-US" sz="2531" kern="0">
              <a:solidFill>
                <a:sysClr val="window" lastClr="FFFFFF"/>
              </a:solidFill>
              <a:latin typeface="微软雅黑"/>
              <a:ea typeface="微软雅黑"/>
            </a:endParaRPr>
          </a:p>
        </p:txBody>
      </p:sp>
      <p:sp>
        <p:nvSpPr>
          <p:cNvPr id="25" name="直角三角形 24"/>
          <p:cNvSpPr/>
          <p:nvPr/>
        </p:nvSpPr>
        <p:spPr>
          <a:xfrm rot="10800000">
            <a:off x="767609" y="4192531"/>
            <a:ext cx="474591" cy="197341"/>
          </a:xfrm>
          <a:prstGeom prst="rtTriangle">
            <a:avLst/>
          </a:prstGeom>
          <a:solidFill>
            <a:schemeClr val="tx1">
              <a:lumMod val="65000"/>
              <a:lumOff val="35000"/>
            </a:schemeClr>
          </a:solidFill>
          <a:ln w="12700" cap="flat" cmpd="sng" algn="ctr">
            <a:noFill/>
            <a:prstDash val="solid"/>
            <a:miter lim="800000"/>
          </a:ln>
          <a:effectLst/>
        </p:spPr>
        <p:txBody>
          <a:bodyPr rtlCol="0" anchor="ctr"/>
          <a:lstStyle/>
          <a:p>
            <a:pPr algn="ctr" defTabSz="1285829">
              <a:defRPr/>
            </a:pPr>
            <a:endParaRPr lang="zh-CN" altLang="en-US" sz="2531" kern="0">
              <a:solidFill>
                <a:sysClr val="window" lastClr="FFFFFF"/>
              </a:solidFill>
              <a:latin typeface="微软雅黑"/>
              <a:ea typeface="微软雅黑"/>
            </a:endParaRPr>
          </a:p>
        </p:txBody>
      </p:sp>
      <p:sp>
        <p:nvSpPr>
          <p:cNvPr id="27" name="矩形 26"/>
          <p:cNvSpPr/>
          <p:nvPr/>
        </p:nvSpPr>
        <p:spPr>
          <a:xfrm flipH="1">
            <a:off x="8816228" y="1162957"/>
            <a:ext cx="2878440" cy="688318"/>
          </a:xfrm>
          <a:prstGeom prst="rect">
            <a:avLst/>
          </a:prstGeom>
          <a:solidFill>
            <a:schemeClr val="accent2"/>
          </a:solidFill>
          <a:ln w="12700" cap="flat" cmpd="sng" algn="ctr">
            <a:noFill/>
            <a:prstDash val="solid"/>
            <a:miter lim="800000"/>
          </a:ln>
          <a:effectLst/>
        </p:spPr>
        <p:txBody>
          <a:bodyPr rtlCol="0" anchor="ctr"/>
          <a:lstStyle/>
          <a:p>
            <a:pPr algn="ctr" defTabSz="1285829">
              <a:defRPr/>
            </a:pPr>
            <a:endParaRPr lang="zh-CN" altLang="en-US" sz="2531" kern="0">
              <a:solidFill>
                <a:sysClr val="window" lastClr="FFFFFF"/>
              </a:solidFill>
              <a:latin typeface="微软雅黑"/>
              <a:ea typeface="微软雅黑"/>
            </a:endParaRPr>
          </a:p>
        </p:txBody>
      </p:sp>
      <p:sp>
        <p:nvSpPr>
          <p:cNvPr id="28" name="直角三角形 27"/>
          <p:cNvSpPr/>
          <p:nvPr/>
        </p:nvSpPr>
        <p:spPr>
          <a:xfrm rot="10800000" flipH="1">
            <a:off x="11220077" y="1842929"/>
            <a:ext cx="474591" cy="197341"/>
          </a:xfrm>
          <a:prstGeom prst="rtTriangle">
            <a:avLst/>
          </a:prstGeom>
          <a:solidFill>
            <a:schemeClr val="tx1">
              <a:lumMod val="65000"/>
              <a:lumOff val="35000"/>
            </a:schemeClr>
          </a:solidFill>
          <a:ln w="12700" cap="flat" cmpd="sng" algn="ctr">
            <a:noFill/>
            <a:prstDash val="solid"/>
            <a:miter lim="800000"/>
          </a:ln>
          <a:effectLst/>
        </p:spPr>
        <p:txBody>
          <a:bodyPr rtlCol="0" anchor="ctr"/>
          <a:lstStyle/>
          <a:p>
            <a:pPr algn="ctr" defTabSz="1285829">
              <a:defRPr/>
            </a:pPr>
            <a:endParaRPr lang="zh-CN" altLang="en-US" sz="2531" kern="0">
              <a:solidFill>
                <a:sysClr val="window" lastClr="FFFFFF"/>
              </a:solidFill>
              <a:latin typeface="微软雅黑"/>
              <a:ea typeface="微软雅黑"/>
            </a:endParaRPr>
          </a:p>
        </p:txBody>
      </p:sp>
      <p:sp>
        <p:nvSpPr>
          <p:cNvPr id="29" name="文本框 17"/>
          <p:cNvSpPr txBox="1"/>
          <p:nvPr/>
        </p:nvSpPr>
        <p:spPr>
          <a:xfrm>
            <a:off x="1115194" y="1241287"/>
            <a:ext cx="1503005" cy="377026"/>
          </a:xfrm>
          <a:prstGeom prst="rect">
            <a:avLst/>
          </a:prstGeom>
          <a:noFill/>
        </p:spPr>
        <p:txBody>
          <a:bodyPr wrap="square" rtlCol="0">
            <a:spAutoFit/>
          </a:bodyPr>
          <a:lstStyle/>
          <a:p>
            <a:pPr algn="just" eaLnBrk="1" hangingPunct="1">
              <a:lnSpc>
                <a:spcPct val="150000"/>
              </a:lnSpc>
              <a:spcBef>
                <a:spcPts val="0"/>
              </a:spcBef>
              <a:spcAft>
                <a:spcPts val="0"/>
              </a:spcAft>
            </a:pPr>
            <a:r>
              <a:rPr lang="zh-CN" altLang="en-US" sz="1400" dirty="0">
                <a:solidFill>
                  <a:schemeClr val="bg1"/>
                </a:solidFill>
                <a:latin typeface="Arial" panose="020B0604020202020204" pitchFamily="34" charset="0"/>
                <a:ea typeface="微软雅黑" pitchFamily="34" charset="-122"/>
                <a:sym typeface="Arial" panose="020B0604020202020204" pitchFamily="34" charset="0"/>
              </a:rPr>
              <a:t>Title</a:t>
            </a:r>
          </a:p>
        </p:txBody>
      </p:sp>
      <p:sp>
        <p:nvSpPr>
          <p:cNvPr id="30" name="文本框 18"/>
          <p:cNvSpPr txBox="1"/>
          <p:nvPr/>
        </p:nvSpPr>
        <p:spPr>
          <a:xfrm>
            <a:off x="1115194" y="3617553"/>
            <a:ext cx="1503005" cy="377026"/>
          </a:xfrm>
          <a:prstGeom prst="rect">
            <a:avLst/>
          </a:prstGeom>
          <a:noFill/>
        </p:spPr>
        <p:txBody>
          <a:bodyPr wrap="square" rtlCol="0">
            <a:spAutoFit/>
          </a:bodyPr>
          <a:lstStyle/>
          <a:p>
            <a:pPr eaLnBrk="1" hangingPunct="1">
              <a:lnSpc>
                <a:spcPct val="150000"/>
              </a:lnSpc>
              <a:spcBef>
                <a:spcPts val="0"/>
              </a:spcBef>
              <a:spcAft>
                <a:spcPts val="0"/>
              </a:spcAft>
            </a:pPr>
            <a:r>
              <a:rPr lang="zh-CN" altLang="en-US" sz="1400" dirty="0">
                <a:solidFill>
                  <a:schemeClr val="bg1"/>
                </a:solidFill>
                <a:latin typeface="Arial" panose="020B0604020202020204" pitchFamily="34" charset="0"/>
                <a:ea typeface="微软雅黑" pitchFamily="34" charset="-122"/>
                <a:sym typeface="Arial" panose="020B0604020202020204" pitchFamily="34" charset="0"/>
              </a:rPr>
              <a:t>Title</a:t>
            </a:r>
          </a:p>
        </p:txBody>
      </p:sp>
      <p:sp>
        <p:nvSpPr>
          <p:cNvPr id="37" name="文本框 19"/>
          <p:cNvSpPr txBox="1"/>
          <p:nvPr/>
        </p:nvSpPr>
        <p:spPr>
          <a:xfrm>
            <a:off x="9588255" y="1241287"/>
            <a:ext cx="543739" cy="377026"/>
          </a:xfrm>
          <a:prstGeom prst="rect">
            <a:avLst/>
          </a:prstGeom>
          <a:noFill/>
        </p:spPr>
        <p:txBody>
          <a:bodyPr wrap="none" rtlCol="0">
            <a:spAutoFit/>
          </a:bodyPr>
          <a:lstStyle/>
          <a:p>
            <a:pPr algn="just" eaLnBrk="1" hangingPunct="1">
              <a:lnSpc>
                <a:spcPct val="150000"/>
              </a:lnSpc>
              <a:spcBef>
                <a:spcPts val="0"/>
              </a:spcBef>
              <a:spcAft>
                <a:spcPts val="0"/>
              </a:spcAft>
            </a:pPr>
            <a:r>
              <a:rPr lang="zh-CN" altLang="en-US" sz="1400" dirty="0">
                <a:solidFill>
                  <a:schemeClr val="bg1"/>
                </a:solidFill>
                <a:latin typeface="Arial" panose="020B0604020202020204" pitchFamily="34" charset="0"/>
                <a:ea typeface="微软雅黑" pitchFamily="34" charset="-122"/>
                <a:sym typeface="Arial" panose="020B0604020202020204" pitchFamily="34" charset="0"/>
              </a:rPr>
              <a:t>Title</a:t>
            </a:r>
          </a:p>
        </p:txBody>
      </p:sp>
      <p:grpSp>
        <p:nvGrpSpPr>
          <p:cNvPr id="32" name="组合 19"/>
          <p:cNvGrpSpPr>
            <a:grpSpLocks/>
          </p:cNvGrpSpPr>
          <p:nvPr/>
        </p:nvGrpSpPr>
        <p:grpSpPr bwMode="auto">
          <a:xfrm>
            <a:off x="1235671" y="5552201"/>
            <a:ext cx="9984405" cy="913075"/>
            <a:chOff x="1160463" y="2796138"/>
            <a:chExt cx="9421420" cy="649224"/>
          </a:xfrm>
        </p:grpSpPr>
        <p:sp>
          <p:nvSpPr>
            <p:cNvPr id="33" name="Text Box 11"/>
            <p:cNvSpPr txBox="1">
              <a:spLocks noChangeArrowheads="1"/>
            </p:cNvSpPr>
            <p:nvPr/>
          </p:nvSpPr>
          <p:spPr bwMode="auto">
            <a:xfrm>
              <a:off x="1160463" y="2796138"/>
              <a:ext cx="1833524" cy="29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just" eaLnBrk="1" hangingPunct="1">
                <a:lnSpc>
                  <a:spcPct val="150000"/>
                </a:lnSpc>
                <a:spcBef>
                  <a:spcPts val="0"/>
                </a:spcBef>
                <a:spcAft>
                  <a:spcPts val="0"/>
                </a:spcAft>
              </a:pPr>
              <a:r>
                <a:rPr lang="zh-CN" altLang="en-US" sz="1600" dirty="0">
                  <a:solidFill>
                    <a:schemeClr val="bg1">
                      <a:lumMod val="65000"/>
                    </a:schemeClr>
                  </a:solidFill>
                  <a:latin typeface="Arial" panose="020B0604020202020204" pitchFamily="34" charset="0"/>
                  <a:ea typeface="微软雅黑" pitchFamily="34" charset="-122"/>
                  <a:sym typeface="Arial" panose="020B0604020202020204" pitchFamily="34" charset="0"/>
                </a:rPr>
                <a:t>Title</a:t>
              </a:r>
            </a:p>
          </p:txBody>
        </p:sp>
        <p:sp>
          <p:nvSpPr>
            <p:cNvPr id="34" name="矩形 18"/>
            <p:cNvSpPr>
              <a:spLocks noChangeArrowheads="1"/>
            </p:cNvSpPr>
            <p:nvPr/>
          </p:nvSpPr>
          <p:spPr bwMode="auto">
            <a:xfrm>
              <a:off x="1160463" y="3132696"/>
              <a:ext cx="9421420" cy="312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spcBef>
                  <a:spcPts val="0"/>
                </a:spcBef>
                <a:spcAft>
                  <a:spcPts val="0"/>
                </a:spcAft>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Title, click on the title, modify the text content, or you can copy your content directly here. Title, click on the title, modify the text content, or you can copy your content directly here. Title, click on the title, modify the text content, or you can copy your content directly here. Title, click on the title, modify the text content, or you can copy your content directly here. Title, click on the title, modify the text content, or you can copy your content directly here. Title, click on the title, modify the text content, or you can copy your content directly here.</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0" name="文本框 10"/>
          <p:cNvSpPr txBox="1">
            <a:spLocks noChangeArrowheads="1"/>
          </p:cNvSpPr>
          <p:nvPr/>
        </p:nvSpPr>
        <p:spPr bwMode="auto">
          <a:xfrm>
            <a:off x="308695" y="274605"/>
            <a:ext cx="2236359"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Title</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1234161371"/>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0-#ppt_w/2"/>
                                          </p:val>
                                        </p:tav>
                                        <p:tav tm="100000">
                                          <p:val>
                                            <p:strVal val="#ppt_x"/>
                                          </p:val>
                                        </p:tav>
                                      </p:tavLst>
                                    </p:anim>
                                    <p:anim calcmode="lin" valueType="num">
                                      <p:cBhvr additive="base">
                                        <p:cTn id="16" dur="500" fill="hold"/>
                                        <p:tgtEl>
                                          <p:spTgt spid="31"/>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left)">
                                      <p:cBhvr>
                                        <p:cTn id="20" dur="500"/>
                                        <p:tgtEl>
                                          <p:spTgt spid="28"/>
                                        </p:tgtEl>
                                      </p:cBhvr>
                                    </p:animEffect>
                                  </p:childTnLst>
                                </p:cTn>
                              </p:par>
                              <p:par>
                                <p:cTn id="21" presetID="22" presetClass="entr" presetSubtype="2" fill="hold" grpId="0" nodeType="withEffect">
                                  <p:stCondLst>
                                    <p:cond delay="250"/>
                                  </p:stCondLst>
                                  <p:childTnLst>
                                    <p:set>
                                      <p:cBhvr>
                                        <p:cTn id="22" dur="1" fill="hold">
                                          <p:stCondLst>
                                            <p:cond delay="0"/>
                                          </p:stCondLst>
                                        </p:cTn>
                                        <p:tgtEl>
                                          <p:spTgt spid="27"/>
                                        </p:tgtEl>
                                        <p:attrNameLst>
                                          <p:attrName>style.visibility</p:attrName>
                                        </p:attrNameLst>
                                      </p:cBhvr>
                                      <p:to>
                                        <p:strVal val="visible"/>
                                      </p:to>
                                    </p:set>
                                    <p:animEffect transition="in" filter="wipe(right)">
                                      <p:cBhvr>
                                        <p:cTn id="23" dur="500"/>
                                        <p:tgtEl>
                                          <p:spTgt spid="27"/>
                                        </p:tgtEl>
                                      </p:cBhvr>
                                    </p:animEffect>
                                  </p:childTnLst>
                                </p:cTn>
                              </p:par>
                            </p:childTnLst>
                          </p:cTn>
                        </p:par>
                        <p:par>
                          <p:cTn id="24" fill="hold">
                            <p:stCondLst>
                              <p:cond delay="1750"/>
                            </p:stCondLst>
                            <p:childTnLst>
                              <p:par>
                                <p:cTn id="25" presetID="53" presetClass="entr" presetSubtype="16"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p:cTn id="27" dur="500" fill="hold"/>
                                        <p:tgtEl>
                                          <p:spTgt spid="37"/>
                                        </p:tgtEl>
                                        <p:attrNameLst>
                                          <p:attrName>ppt_w</p:attrName>
                                        </p:attrNameLst>
                                      </p:cBhvr>
                                      <p:tavLst>
                                        <p:tav tm="0">
                                          <p:val>
                                            <p:fltVal val="0"/>
                                          </p:val>
                                        </p:tav>
                                        <p:tav tm="100000">
                                          <p:val>
                                            <p:strVal val="#ppt_w"/>
                                          </p:val>
                                        </p:tav>
                                      </p:tavLst>
                                    </p:anim>
                                    <p:anim calcmode="lin" valueType="num">
                                      <p:cBhvr>
                                        <p:cTn id="28" dur="500" fill="hold"/>
                                        <p:tgtEl>
                                          <p:spTgt spid="37"/>
                                        </p:tgtEl>
                                        <p:attrNameLst>
                                          <p:attrName>ppt_h</p:attrName>
                                        </p:attrNameLst>
                                      </p:cBhvr>
                                      <p:tavLst>
                                        <p:tav tm="0">
                                          <p:val>
                                            <p:fltVal val="0"/>
                                          </p:val>
                                        </p:tav>
                                        <p:tav tm="100000">
                                          <p:val>
                                            <p:strVal val="#ppt_h"/>
                                          </p:val>
                                        </p:tav>
                                      </p:tavLst>
                                    </p:anim>
                                    <p:animEffect transition="in" filter="fade">
                                      <p:cBhvr>
                                        <p:cTn id="29" dur="500"/>
                                        <p:tgtEl>
                                          <p:spTgt spid="37"/>
                                        </p:tgtEl>
                                      </p:cBhvr>
                                    </p:animEffect>
                                  </p:childTnLst>
                                </p:cTn>
                              </p:par>
                            </p:childTnLst>
                          </p:cTn>
                        </p:par>
                        <p:par>
                          <p:cTn id="30" fill="hold">
                            <p:stCondLst>
                              <p:cond delay="2250"/>
                            </p:stCondLst>
                            <p:childTnLst>
                              <p:par>
                                <p:cTn id="31" presetID="22" presetClass="entr" presetSubtype="2"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right)">
                                      <p:cBhvr>
                                        <p:cTn id="33" dur="500"/>
                                        <p:tgtEl>
                                          <p:spTgt spid="23"/>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left)">
                                      <p:cBhvr>
                                        <p:cTn id="36" dur="500"/>
                                        <p:tgtEl>
                                          <p:spTgt spid="22"/>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Effect transition="in" filter="fade">
                                      <p:cBhvr>
                                        <p:cTn id="42" dur="500"/>
                                        <p:tgtEl>
                                          <p:spTgt spid="29"/>
                                        </p:tgtEl>
                                      </p:cBhvr>
                                    </p:animEffect>
                                  </p:childTnLst>
                                </p:cTn>
                              </p:par>
                            </p:childTnLst>
                          </p:cTn>
                        </p:par>
                        <p:par>
                          <p:cTn id="43" fill="hold">
                            <p:stCondLst>
                              <p:cond delay="3250"/>
                            </p:stCondLst>
                            <p:childTnLst>
                              <p:par>
                                <p:cTn id="44" presetID="22" presetClass="entr" presetSubtype="2" fill="hold" grpId="0" nodeType="after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wipe(right)">
                                      <p:cBhvr>
                                        <p:cTn id="46" dur="500"/>
                                        <p:tgtEl>
                                          <p:spTgt spid="25"/>
                                        </p:tgtEl>
                                      </p:cBhvr>
                                    </p:animEffect>
                                  </p:childTnLst>
                                </p:cTn>
                              </p:par>
                            </p:childTnLst>
                          </p:cTn>
                        </p:par>
                        <p:par>
                          <p:cTn id="47" fill="hold">
                            <p:stCondLst>
                              <p:cond delay="3750"/>
                            </p:stCondLst>
                            <p:childTnLst>
                              <p:par>
                                <p:cTn id="48" presetID="22" presetClass="entr" presetSubtype="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left)">
                                      <p:cBhvr>
                                        <p:cTn id="50" dur="500"/>
                                        <p:tgtEl>
                                          <p:spTgt spid="24"/>
                                        </p:tgtEl>
                                      </p:cBhvr>
                                    </p:animEffect>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p:cTn id="54" dur="500" fill="hold"/>
                                        <p:tgtEl>
                                          <p:spTgt spid="30"/>
                                        </p:tgtEl>
                                        <p:attrNameLst>
                                          <p:attrName>ppt_w</p:attrName>
                                        </p:attrNameLst>
                                      </p:cBhvr>
                                      <p:tavLst>
                                        <p:tav tm="0">
                                          <p:val>
                                            <p:fltVal val="0"/>
                                          </p:val>
                                        </p:tav>
                                        <p:tav tm="100000">
                                          <p:val>
                                            <p:strVal val="#ppt_w"/>
                                          </p:val>
                                        </p:tav>
                                      </p:tavLst>
                                    </p:anim>
                                    <p:anim calcmode="lin" valueType="num">
                                      <p:cBhvr>
                                        <p:cTn id="55" dur="500" fill="hold"/>
                                        <p:tgtEl>
                                          <p:spTgt spid="30"/>
                                        </p:tgtEl>
                                        <p:attrNameLst>
                                          <p:attrName>ppt_h</p:attrName>
                                        </p:attrNameLst>
                                      </p:cBhvr>
                                      <p:tavLst>
                                        <p:tav tm="0">
                                          <p:val>
                                            <p:fltVal val="0"/>
                                          </p:val>
                                        </p:tav>
                                        <p:tav tm="100000">
                                          <p:val>
                                            <p:strVal val="#ppt_h"/>
                                          </p:val>
                                        </p:tav>
                                      </p:tavLst>
                                    </p:anim>
                                    <p:animEffect transition="in" filter="fade">
                                      <p:cBhvr>
                                        <p:cTn id="56" dur="500"/>
                                        <p:tgtEl>
                                          <p:spTgt spid="30"/>
                                        </p:tgtEl>
                                      </p:cBhvr>
                                    </p:animEffect>
                                  </p:childTnLst>
                                </p:cTn>
                              </p:par>
                            </p:childTnLst>
                          </p:cTn>
                        </p:par>
                        <p:par>
                          <p:cTn id="57" fill="hold">
                            <p:stCondLst>
                              <p:cond delay="4750"/>
                            </p:stCondLst>
                            <p:childTnLst>
                              <p:par>
                                <p:cTn id="58" presetID="2" presetClass="entr" presetSubtype="4" fill="hold"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additive="base">
                                        <p:cTn id="60" dur="500" fill="hold"/>
                                        <p:tgtEl>
                                          <p:spTgt spid="32"/>
                                        </p:tgtEl>
                                        <p:attrNameLst>
                                          <p:attrName>ppt_x</p:attrName>
                                        </p:attrNameLst>
                                      </p:cBhvr>
                                      <p:tavLst>
                                        <p:tav tm="0">
                                          <p:val>
                                            <p:strVal val="#ppt_x"/>
                                          </p:val>
                                        </p:tav>
                                        <p:tav tm="100000">
                                          <p:val>
                                            <p:strVal val="#ppt_x"/>
                                          </p:val>
                                        </p:tav>
                                      </p:tavLst>
                                    </p:anim>
                                    <p:anim calcmode="lin" valueType="num">
                                      <p:cBhvr additive="base">
                                        <p:cTn id="61"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1" grpId="0" animBg="1"/>
      <p:bldP spid="31" grpId="0" animBg="1"/>
      <p:bldP spid="22" grpId="0" animBg="1"/>
      <p:bldP spid="23" grpId="0" animBg="1"/>
      <p:bldP spid="24" grpId="0" animBg="1"/>
      <p:bldP spid="25" grpId="0" animBg="1"/>
      <p:bldP spid="27" grpId="0" animBg="1"/>
      <p:bldP spid="28" grpId="0" animBg="1"/>
      <p:bldP spid="29" grpId="0"/>
      <p:bldP spid="30"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858750" cy="723265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3080"/>
          <p:cNvSpPr txBox="1">
            <a:spLocks noChangeArrowheads="1"/>
          </p:cNvSpPr>
          <p:nvPr/>
        </p:nvSpPr>
        <p:spPr bwMode="auto">
          <a:xfrm>
            <a:off x="6348061" y="3437700"/>
            <a:ext cx="1760948" cy="1390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8436" dirty="0">
                <a:solidFill>
                  <a:schemeClr val="accent1"/>
                </a:solidFill>
                <a:latin typeface="Arial" panose="020B0604020202020204" pitchFamily="34" charset="0"/>
                <a:ea typeface="微软雅黑" panose="020B0503020204020204" pitchFamily="34" charset="-122"/>
                <a:sym typeface="Arial" panose="020B0604020202020204" pitchFamily="34" charset="0"/>
              </a:rPr>
              <a:t>03</a:t>
            </a:r>
          </a:p>
        </p:txBody>
      </p:sp>
      <p:sp>
        <p:nvSpPr>
          <p:cNvPr id="17" name="椭圆 3087"/>
          <p:cNvSpPr>
            <a:spLocks noChangeArrowheads="1"/>
          </p:cNvSpPr>
          <p:nvPr/>
        </p:nvSpPr>
        <p:spPr bwMode="auto">
          <a:xfrm>
            <a:off x="6535541" y="2558644"/>
            <a:ext cx="482083" cy="482083"/>
          </a:xfrm>
          <a:prstGeom prst="ellipse">
            <a:avLst/>
          </a:prstGeom>
          <a:solidFill>
            <a:schemeClr val="accent2"/>
          </a:solidFill>
          <a:ln>
            <a:noFill/>
          </a:ln>
          <a:extLst/>
        </p:spPr>
        <p:txBody>
          <a:bodyPr/>
          <a:lstStyle/>
          <a:p>
            <a:endParaRPr lang="zh-CN" altLang="en-US" sz="2669">
              <a:latin typeface="Arial" panose="020B0604020202020204" pitchFamily="34" charset="0"/>
              <a:ea typeface="微软雅黑" panose="020B0503020204020204" pitchFamily="34" charset="-122"/>
              <a:sym typeface="Arial" panose="020B0604020202020204" pitchFamily="34" charset="0"/>
            </a:endParaRPr>
          </a:p>
        </p:txBody>
      </p:sp>
      <p:sp>
        <p:nvSpPr>
          <p:cNvPr id="18" name="矩形 17"/>
          <p:cNvSpPr/>
          <p:nvPr/>
        </p:nvSpPr>
        <p:spPr>
          <a:xfrm>
            <a:off x="7845344" y="3600095"/>
            <a:ext cx="2855021" cy="504882"/>
          </a:xfrm>
          <a:prstGeom prst="rect">
            <a:avLst/>
          </a:prstGeom>
        </p:spPr>
        <p:txBody>
          <a:bodyPr wrap="square" lIns="0" tIns="0" rIns="0" bIns="0">
            <a:spAutoFit/>
          </a:bodyPr>
          <a:lstStyle/>
          <a:p>
            <a:pPr>
              <a:lnSpc>
                <a:spcPct val="130000"/>
              </a:lnSpc>
            </a:pPr>
            <a:r>
              <a:rPr lang="zh-CN" altLang="en-US" sz="2800" dirty="0">
                <a:solidFill>
                  <a:schemeClr val="accent1"/>
                </a:solidFill>
                <a:latin typeface="Arial" panose="020B0604020202020204" pitchFamily="34" charset="0"/>
                <a:ea typeface="微软雅黑" panose="020B0503020204020204" pitchFamily="34" charset="-122"/>
                <a:sym typeface="Arial" panose="020B0604020202020204" pitchFamily="34" charset="0"/>
              </a:rPr>
              <a:t>Title</a:t>
            </a:r>
          </a:p>
        </p:txBody>
      </p:sp>
      <p:sp>
        <p:nvSpPr>
          <p:cNvPr id="19" name="文本框 18"/>
          <p:cNvSpPr txBox="1"/>
          <p:nvPr/>
        </p:nvSpPr>
        <p:spPr>
          <a:xfrm>
            <a:off x="7845343" y="4151461"/>
            <a:ext cx="3978695" cy="434221"/>
          </a:xfrm>
          <a:prstGeom prst="rect">
            <a:avLst/>
          </a:prstGeom>
          <a:noFill/>
        </p:spPr>
        <p:txBody>
          <a:bodyPr wrap="square" lIns="0" tIns="0" rIns="0" bIns="0" rtlCol="0">
            <a:spAutoFit/>
          </a:bodyPr>
          <a:lstStyle/>
          <a:p>
            <a:pPr algn="just">
              <a:lnSpc>
                <a:spcPct val="150000"/>
              </a:lnSpc>
            </a:pPr>
            <a:r>
              <a:rPr lang="zh-CN" altLang="en-US" sz="1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Title, modify the text content, or you can copy your content directly here. Title, modify the text content, or you can copy your content directly here.</a:t>
            </a:r>
          </a:p>
        </p:txBody>
      </p:sp>
    </p:spTree>
    <p:extLst>
      <p:ext uri="{BB962C8B-B14F-4D97-AF65-F5344CB8AC3E}">
        <p14:creationId xmlns:p14="http://schemas.microsoft.com/office/powerpoint/2010/main" val="2896518057"/>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17"/>
                                        </p:tgtEl>
                                        <p:attrNameLst>
                                          <p:attrName>style.visibility</p:attrName>
                                        </p:attrNameLst>
                                      </p:cBhvr>
                                      <p:to>
                                        <p:strVal val="visible"/>
                                      </p:to>
                                    </p:set>
                                    <p:anim calcmode="lin" valueType="num">
                                      <p:cBhvr>
                                        <p:cTn id="12" dur="750" fill="hold"/>
                                        <p:tgtEl>
                                          <p:spTgt spid="17"/>
                                        </p:tgtEl>
                                        <p:attrNameLst>
                                          <p:attrName>ppt_w</p:attrName>
                                        </p:attrNameLst>
                                      </p:cBhvr>
                                      <p:tavLst>
                                        <p:tav tm="0">
                                          <p:val>
                                            <p:fltVal val="0"/>
                                          </p:val>
                                        </p:tav>
                                        <p:tav tm="100000">
                                          <p:val>
                                            <p:strVal val="#ppt_w"/>
                                          </p:val>
                                        </p:tav>
                                      </p:tavLst>
                                    </p:anim>
                                    <p:anim calcmode="lin" valueType="num">
                                      <p:cBhvr>
                                        <p:cTn id="13" dur="750" fill="hold"/>
                                        <p:tgtEl>
                                          <p:spTgt spid="17"/>
                                        </p:tgtEl>
                                        <p:attrNameLst>
                                          <p:attrName>ppt_h</p:attrName>
                                        </p:attrNameLst>
                                      </p:cBhvr>
                                      <p:tavLst>
                                        <p:tav tm="0">
                                          <p:val>
                                            <p:fltVal val="0"/>
                                          </p:val>
                                        </p:tav>
                                        <p:tav tm="100000">
                                          <p:val>
                                            <p:strVal val="#ppt_h"/>
                                          </p:val>
                                        </p:tav>
                                      </p:tavLst>
                                    </p:anim>
                                    <p:animEffect transition="in" filter="fade">
                                      <p:cBhvr>
                                        <p:cTn id="14" dur="75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3" presetClass="entr" presetSubtype="32"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500" fill="hold"/>
                                        <p:tgtEl>
                                          <p:spTgt spid="18"/>
                                        </p:tgtEl>
                                        <p:attrNameLst>
                                          <p:attrName>ppt_w</p:attrName>
                                        </p:attrNameLst>
                                      </p:cBhvr>
                                      <p:tavLst>
                                        <p:tav tm="0">
                                          <p:val>
                                            <p:strVal val="4*#ppt_w"/>
                                          </p:val>
                                        </p:tav>
                                        <p:tav tm="100000">
                                          <p:val>
                                            <p:strVal val="#ppt_w"/>
                                          </p:val>
                                        </p:tav>
                                      </p:tavLst>
                                    </p:anim>
                                    <p:anim calcmode="lin" valueType="num">
                                      <p:cBhvr>
                                        <p:cTn id="26" dur="500" fill="hold"/>
                                        <p:tgtEl>
                                          <p:spTgt spid="18"/>
                                        </p:tgtEl>
                                        <p:attrNameLst>
                                          <p:attrName>ppt_h</p:attrName>
                                        </p:attrNameLst>
                                      </p:cBhvr>
                                      <p:tavLst>
                                        <p:tav tm="0">
                                          <p:val>
                                            <p:strVal val="4*#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fill="hold"/>
                                        <p:tgtEl>
                                          <p:spTgt spid="19"/>
                                        </p:tgtEl>
                                        <p:attrNameLst>
                                          <p:attrName>ppt_x</p:attrName>
                                        </p:attrNameLst>
                                      </p:cBhvr>
                                      <p:tavLst>
                                        <p:tav tm="0">
                                          <p:val>
                                            <p:strVal val="#ppt_x"/>
                                          </p:val>
                                        </p:tav>
                                        <p:tav tm="100000">
                                          <p:val>
                                            <p:strVal val="#ppt_x"/>
                                          </p:val>
                                        </p:tav>
                                      </p:tavLst>
                                    </p:anim>
                                    <p:anim calcmode="lin" valueType="num">
                                      <p:cBhvr additive="base">
                                        <p:cTn id="3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p:bldP spid="17" grpId="0" animBg="1"/>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4513201" y="1799222"/>
            <a:ext cx="3841675" cy="3799715"/>
            <a:chOff x="4512406" y="1799221"/>
            <a:chExt cx="3841675" cy="3799715"/>
          </a:xfrm>
        </p:grpSpPr>
        <p:sp>
          <p:nvSpPr>
            <p:cNvPr id="2" name="任意多边形 1"/>
            <p:cNvSpPr/>
            <p:nvPr/>
          </p:nvSpPr>
          <p:spPr>
            <a:xfrm rot="9257143">
              <a:off x="6221113" y="5062780"/>
              <a:ext cx="1895194" cy="536156"/>
            </a:xfrm>
            <a:custGeom>
              <a:avLst/>
              <a:gdLst>
                <a:gd name="connsiteX0" fmla="*/ 0 w 2085975"/>
                <a:gd name="connsiteY0" fmla="*/ 0 h 590550"/>
                <a:gd name="connsiteX1" fmla="*/ 2085975 w 2085975"/>
                <a:gd name="connsiteY1" fmla="*/ 0 h 590550"/>
                <a:gd name="connsiteX2" fmla="*/ 1042988 w 2085975"/>
                <a:gd name="connsiteY2" fmla="*/ 590550 h 590550"/>
              </a:gdLst>
              <a:ahLst/>
              <a:cxnLst>
                <a:cxn ang="0">
                  <a:pos x="connsiteX0" y="connsiteY0"/>
                </a:cxn>
                <a:cxn ang="0">
                  <a:pos x="connsiteX1" y="connsiteY1"/>
                </a:cxn>
                <a:cxn ang="0">
                  <a:pos x="connsiteX2" y="connsiteY2"/>
                </a:cxn>
              </a:cxnLst>
              <a:rect l="l" t="t" r="r" b="b"/>
              <a:pathLst>
                <a:path w="2085975" h="590550">
                  <a:moveTo>
                    <a:pt x="0" y="0"/>
                  </a:moveTo>
                  <a:lnTo>
                    <a:pt x="2085975" y="0"/>
                  </a:lnTo>
                  <a:lnTo>
                    <a:pt x="1042988" y="590550"/>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任意多边形 2"/>
            <p:cNvSpPr/>
            <p:nvPr/>
          </p:nvSpPr>
          <p:spPr>
            <a:xfrm rot="12342857">
              <a:off x="4750179" y="5062780"/>
              <a:ext cx="1895196" cy="536156"/>
            </a:xfrm>
            <a:custGeom>
              <a:avLst/>
              <a:gdLst>
                <a:gd name="connsiteX0" fmla="*/ 0 w 2085975"/>
                <a:gd name="connsiteY0" fmla="*/ 0 h 590550"/>
                <a:gd name="connsiteX1" fmla="*/ 2085975 w 2085975"/>
                <a:gd name="connsiteY1" fmla="*/ 0 h 590550"/>
                <a:gd name="connsiteX2" fmla="*/ 1042988 w 2085975"/>
                <a:gd name="connsiteY2" fmla="*/ 590550 h 590550"/>
              </a:gdLst>
              <a:ahLst/>
              <a:cxnLst>
                <a:cxn ang="0">
                  <a:pos x="connsiteX0" y="connsiteY0"/>
                </a:cxn>
                <a:cxn ang="0">
                  <a:pos x="connsiteX1" y="connsiteY1"/>
                </a:cxn>
                <a:cxn ang="0">
                  <a:pos x="connsiteX2" y="connsiteY2"/>
                </a:cxn>
              </a:cxnLst>
              <a:rect l="l" t="t" r="r" b="b"/>
              <a:pathLst>
                <a:path w="2085975" h="590550">
                  <a:moveTo>
                    <a:pt x="0" y="0"/>
                  </a:moveTo>
                  <a:lnTo>
                    <a:pt x="2085975" y="0"/>
                  </a:lnTo>
                  <a:lnTo>
                    <a:pt x="1042988" y="590550"/>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 name="任意多边形 3"/>
            <p:cNvSpPr/>
            <p:nvPr/>
          </p:nvSpPr>
          <p:spPr>
            <a:xfrm rot="15428571">
              <a:off x="3832887" y="3912376"/>
              <a:ext cx="1895194" cy="536156"/>
            </a:xfrm>
            <a:custGeom>
              <a:avLst/>
              <a:gdLst>
                <a:gd name="connsiteX0" fmla="*/ 0 w 2085975"/>
                <a:gd name="connsiteY0" fmla="*/ 0 h 590550"/>
                <a:gd name="connsiteX1" fmla="*/ 2085975 w 2085975"/>
                <a:gd name="connsiteY1" fmla="*/ 0 h 590550"/>
                <a:gd name="connsiteX2" fmla="*/ 1042988 w 2085975"/>
                <a:gd name="connsiteY2" fmla="*/ 590550 h 590550"/>
              </a:gdLst>
              <a:ahLst/>
              <a:cxnLst>
                <a:cxn ang="0">
                  <a:pos x="connsiteX0" y="connsiteY0"/>
                </a:cxn>
                <a:cxn ang="0">
                  <a:pos x="connsiteX1" y="connsiteY1"/>
                </a:cxn>
                <a:cxn ang="0">
                  <a:pos x="connsiteX2" y="connsiteY2"/>
                </a:cxn>
              </a:cxnLst>
              <a:rect l="l" t="t" r="r" b="b"/>
              <a:pathLst>
                <a:path w="2085975" h="590550">
                  <a:moveTo>
                    <a:pt x="0" y="0"/>
                  </a:moveTo>
                  <a:lnTo>
                    <a:pt x="2085975" y="0"/>
                  </a:lnTo>
                  <a:lnTo>
                    <a:pt x="1042988" y="590550"/>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任意多边形 4"/>
            <p:cNvSpPr/>
            <p:nvPr/>
          </p:nvSpPr>
          <p:spPr>
            <a:xfrm rot="18514286">
              <a:off x="4160409" y="2477575"/>
              <a:ext cx="1892864" cy="536156"/>
            </a:xfrm>
            <a:custGeom>
              <a:avLst/>
              <a:gdLst>
                <a:gd name="connsiteX0" fmla="*/ 0 w 2085975"/>
                <a:gd name="connsiteY0" fmla="*/ 0 h 590550"/>
                <a:gd name="connsiteX1" fmla="*/ 2085975 w 2085975"/>
                <a:gd name="connsiteY1" fmla="*/ 0 h 590550"/>
                <a:gd name="connsiteX2" fmla="*/ 1042988 w 2085975"/>
                <a:gd name="connsiteY2" fmla="*/ 590550 h 590550"/>
              </a:gdLst>
              <a:ahLst/>
              <a:cxnLst>
                <a:cxn ang="0">
                  <a:pos x="connsiteX0" y="connsiteY0"/>
                </a:cxn>
                <a:cxn ang="0">
                  <a:pos x="connsiteX1" y="connsiteY1"/>
                </a:cxn>
                <a:cxn ang="0">
                  <a:pos x="connsiteX2" y="connsiteY2"/>
                </a:cxn>
              </a:cxnLst>
              <a:rect l="l" t="t" r="r" b="b"/>
              <a:pathLst>
                <a:path w="2085975" h="590550">
                  <a:moveTo>
                    <a:pt x="0" y="0"/>
                  </a:moveTo>
                  <a:lnTo>
                    <a:pt x="2085975" y="0"/>
                  </a:lnTo>
                  <a:lnTo>
                    <a:pt x="1042988" y="590550"/>
                  </a:ln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任意多边形 5"/>
            <p:cNvSpPr/>
            <p:nvPr/>
          </p:nvSpPr>
          <p:spPr>
            <a:xfrm>
              <a:off x="5486811" y="1838852"/>
              <a:ext cx="1892864" cy="536156"/>
            </a:xfrm>
            <a:custGeom>
              <a:avLst/>
              <a:gdLst>
                <a:gd name="connsiteX0" fmla="*/ 0 w 2085975"/>
                <a:gd name="connsiteY0" fmla="*/ 0 h 590550"/>
                <a:gd name="connsiteX1" fmla="*/ 2085975 w 2085975"/>
                <a:gd name="connsiteY1" fmla="*/ 0 h 590550"/>
                <a:gd name="connsiteX2" fmla="*/ 1042988 w 2085975"/>
                <a:gd name="connsiteY2" fmla="*/ 590550 h 590550"/>
              </a:gdLst>
              <a:ahLst/>
              <a:cxnLst>
                <a:cxn ang="0">
                  <a:pos x="connsiteX0" y="connsiteY0"/>
                </a:cxn>
                <a:cxn ang="0">
                  <a:pos x="connsiteX1" y="connsiteY1"/>
                </a:cxn>
                <a:cxn ang="0">
                  <a:pos x="connsiteX2" y="connsiteY2"/>
                </a:cxn>
              </a:cxnLst>
              <a:rect l="l" t="t" r="r" b="b"/>
              <a:pathLst>
                <a:path w="2085975" h="590550">
                  <a:moveTo>
                    <a:pt x="0" y="0"/>
                  </a:moveTo>
                  <a:lnTo>
                    <a:pt x="2085975" y="0"/>
                  </a:lnTo>
                  <a:lnTo>
                    <a:pt x="1042988" y="590550"/>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任意多边形 6"/>
            <p:cNvSpPr/>
            <p:nvPr/>
          </p:nvSpPr>
          <p:spPr>
            <a:xfrm rot="3085714">
              <a:off x="6813215" y="2477575"/>
              <a:ext cx="1892864" cy="536156"/>
            </a:xfrm>
            <a:custGeom>
              <a:avLst/>
              <a:gdLst>
                <a:gd name="connsiteX0" fmla="*/ 0 w 2085975"/>
                <a:gd name="connsiteY0" fmla="*/ 0 h 590550"/>
                <a:gd name="connsiteX1" fmla="*/ 2085975 w 2085975"/>
                <a:gd name="connsiteY1" fmla="*/ 0 h 590550"/>
                <a:gd name="connsiteX2" fmla="*/ 1042988 w 2085975"/>
                <a:gd name="connsiteY2" fmla="*/ 590550 h 590550"/>
              </a:gdLst>
              <a:ahLst/>
              <a:cxnLst>
                <a:cxn ang="0">
                  <a:pos x="connsiteX0" y="connsiteY0"/>
                </a:cxn>
                <a:cxn ang="0">
                  <a:pos x="connsiteX1" y="connsiteY1"/>
                </a:cxn>
                <a:cxn ang="0">
                  <a:pos x="connsiteX2" y="connsiteY2"/>
                </a:cxn>
              </a:cxnLst>
              <a:rect l="l" t="t" r="r" b="b"/>
              <a:pathLst>
                <a:path w="2085975" h="590550">
                  <a:moveTo>
                    <a:pt x="0" y="0"/>
                  </a:moveTo>
                  <a:lnTo>
                    <a:pt x="2085975" y="0"/>
                  </a:lnTo>
                  <a:lnTo>
                    <a:pt x="1042988" y="590550"/>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任意多边形 7"/>
            <p:cNvSpPr/>
            <p:nvPr/>
          </p:nvSpPr>
          <p:spPr>
            <a:xfrm rot="6171428">
              <a:off x="7138406" y="3912376"/>
              <a:ext cx="1895194" cy="536156"/>
            </a:xfrm>
            <a:custGeom>
              <a:avLst/>
              <a:gdLst>
                <a:gd name="connsiteX0" fmla="*/ 0 w 2085975"/>
                <a:gd name="connsiteY0" fmla="*/ 0 h 590550"/>
                <a:gd name="connsiteX1" fmla="*/ 2085975 w 2085975"/>
                <a:gd name="connsiteY1" fmla="*/ 0 h 590550"/>
                <a:gd name="connsiteX2" fmla="*/ 1042988 w 2085975"/>
                <a:gd name="connsiteY2" fmla="*/ 590550 h 590550"/>
              </a:gdLst>
              <a:ahLst/>
              <a:cxnLst>
                <a:cxn ang="0">
                  <a:pos x="connsiteX0" y="connsiteY0"/>
                </a:cxn>
                <a:cxn ang="0">
                  <a:pos x="connsiteX1" y="connsiteY1"/>
                </a:cxn>
                <a:cxn ang="0">
                  <a:pos x="connsiteX2" y="connsiteY2"/>
                </a:cxn>
              </a:cxnLst>
              <a:rect l="l" t="t" r="r" b="b"/>
              <a:pathLst>
                <a:path w="2085975" h="590550">
                  <a:moveTo>
                    <a:pt x="0" y="0"/>
                  </a:moveTo>
                  <a:lnTo>
                    <a:pt x="2085975" y="0"/>
                  </a:lnTo>
                  <a:lnTo>
                    <a:pt x="1042988" y="590550"/>
                  </a:ln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9" name="矩形 3"/>
          <p:cNvSpPr>
            <a:spLocks noChangeArrowheads="1"/>
          </p:cNvSpPr>
          <p:nvPr/>
        </p:nvSpPr>
        <p:spPr bwMode="auto">
          <a:xfrm>
            <a:off x="5332072" y="3563142"/>
            <a:ext cx="2128308" cy="328551"/>
          </a:xfrm>
          <a:prstGeom prst="rect">
            <a:avLst/>
          </a:prstGeom>
          <a:solidFill>
            <a:schemeClr val="accent1"/>
          </a:solidFill>
          <a:ln>
            <a:noFill/>
          </a:ln>
          <a:extLst/>
        </p:spPr>
        <p:txBody>
          <a:bodyPr>
            <a:spAutoFit/>
          </a:bodyPr>
          <a:lstStyle>
            <a:lvl1pPr>
              <a:spcBef>
                <a:spcPct val="20000"/>
              </a:spcBef>
              <a:buFont typeface="Arial" pitchFamily="34" charset="0"/>
              <a:buChar char="•"/>
              <a:defRPr sz="3200">
                <a:solidFill>
                  <a:schemeClr val="tx1"/>
                </a:solidFill>
                <a:latin typeface="Arial Narrow" pitchFamily="34" charset="0"/>
                <a:ea typeface="微软雅黑" pitchFamily="34" charset="-122"/>
              </a:defRPr>
            </a:lvl1pPr>
            <a:lvl2pPr marL="742950" indent="-285750">
              <a:spcBef>
                <a:spcPct val="20000"/>
              </a:spcBef>
              <a:buFont typeface="Arial" pitchFamily="34" charset="0"/>
              <a:buChar char="–"/>
              <a:defRPr sz="2800">
                <a:solidFill>
                  <a:schemeClr val="tx1"/>
                </a:solidFill>
                <a:latin typeface="Arial Narrow" pitchFamily="34" charset="0"/>
                <a:ea typeface="微软雅黑" pitchFamily="34" charset="-122"/>
              </a:defRPr>
            </a:lvl2pPr>
            <a:lvl3pPr marL="1143000" indent="-228600">
              <a:spcBef>
                <a:spcPct val="20000"/>
              </a:spcBef>
              <a:buFont typeface="Arial" pitchFamily="34" charset="0"/>
              <a:buChar char="•"/>
              <a:defRPr sz="2400">
                <a:solidFill>
                  <a:schemeClr val="tx1"/>
                </a:solidFill>
                <a:latin typeface="Arial Narrow" pitchFamily="34" charset="0"/>
                <a:ea typeface="微软雅黑" pitchFamily="34" charset="-122"/>
              </a:defRPr>
            </a:lvl3pPr>
            <a:lvl4pPr marL="1600200" indent="-228600">
              <a:spcBef>
                <a:spcPct val="20000"/>
              </a:spcBef>
              <a:buFont typeface="Arial" pitchFamily="34" charset="0"/>
              <a:buChar char="–"/>
              <a:defRPr sz="2000">
                <a:solidFill>
                  <a:schemeClr val="tx1"/>
                </a:solidFill>
                <a:latin typeface="Arial Narrow" pitchFamily="34" charset="0"/>
                <a:ea typeface="微软雅黑" pitchFamily="34" charset="-122"/>
              </a:defRPr>
            </a:lvl4pPr>
            <a:lvl5pPr marL="2057400" indent="-228600">
              <a:spcBef>
                <a:spcPct val="20000"/>
              </a:spcBef>
              <a:buFont typeface="Arial" pitchFamily="34" charset="0"/>
              <a:buChar char="»"/>
              <a:defRPr sz="2000">
                <a:solidFill>
                  <a:schemeClr val="tx1"/>
                </a:solidFill>
                <a:latin typeface="Arial Narrow" pitchFamily="34" charset="0"/>
                <a:ea typeface="微软雅黑" pitchFamily="34"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Narrow" pitchFamily="34" charset="0"/>
                <a:ea typeface="微软雅黑" pitchFamily="34"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Narrow" pitchFamily="34" charset="0"/>
                <a:ea typeface="微软雅黑" pitchFamily="34"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Narrow" pitchFamily="34" charset="0"/>
                <a:ea typeface="微软雅黑" pitchFamily="34"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Narrow" pitchFamily="34" charset="0"/>
                <a:ea typeface="微软雅黑" pitchFamily="34" charset="-122"/>
              </a:defRPr>
            </a:lvl9pPr>
          </a:lstStyle>
          <a:p>
            <a:pPr algn="ctr">
              <a:lnSpc>
                <a:spcPct val="120000"/>
              </a:lnSpc>
              <a:buNone/>
            </a:pPr>
            <a:r>
              <a:rPr lang="zh-CN" altLang="en-US" sz="1400" dirty="0">
                <a:solidFill>
                  <a:schemeClr val="bg1"/>
                </a:solidFill>
                <a:latin typeface="Arial" panose="020B0604020202020204" pitchFamily="34" charset="0"/>
                <a:cs typeface="+mn-ea"/>
                <a:sym typeface="Arial" panose="020B0604020202020204" pitchFamily="34" charset="0"/>
              </a:rPr>
              <a:t>Title</a:t>
            </a:r>
            <a:endParaRPr lang="en-US" altLang="zh-CN" sz="1400" dirty="0">
              <a:solidFill>
                <a:schemeClr val="bg1"/>
              </a:solidFill>
              <a:latin typeface="Arial" panose="020B0604020202020204" pitchFamily="34" charset="0"/>
              <a:cs typeface="+mn-ea"/>
              <a:sym typeface="Arial" panose="020B0604020202020204" pitchFamily="34" charset="0"/>
            </a:endParaRPr>
          </a:p>
        </p:txBody>
      </p:sp>
      <p:sp>
        <p:nvSpPr>
          <p:cNvPr id="25" name="TextBox 170"/>
          <p:cNvSpPr txBox="1"/>
          <p:nvPr/>
        </p:nvSpPr>
        <p:spPr>
          <a:xfrm>
            <a:off x="1644457" y="2101984"/>
            <a:ext cx="2430227" cy="333590"/>
          </a:xfrm>
          <a:prstGeom prst="rect">
            <a:avLst/>
          </a:prstGeom>
          <a:noFill/>
        </p:spPr>
        <p:txBody>
          <a:bodyPr wrap="square" lIns="96431" tIns="48215" rIns="96431" bIns="48215" rtlCol="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Title</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TextBox 171"/>
          <p:cNvSpPr txBox="1"/>
          <p:nvPr/>
        </p:nvSpPr>
        <p:spPr>
          <a:xfrm>
            <a:off x="1532831" y="2390296"/>
            <a:ext cx="2541853" cy="444967"/>
          </a:xfrm>
          <a:prstGeom prst="rect">
            <a:avLst/>
          </a:prstGeom>
          <a:noFill/>
        </p:spPr>
        <p:txBody>
          <a:bodyPr wrap="square" lIns="96431" tIns="48215" rIns="96431" bIns="48215" rtlCol="0">
            <a:spAutoFit/>
          </a:bodyPr>
          <a:lstStyle/>
          <a:p>
            <a:pPr algn="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Click on the title, click on the title, click on the title, click on the title, click on the title.</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27" name="TextBox 170"/>
          <p:cNvSpPr txBox="1"/>
          <p:nvPr/>
        </p:nvSpPr>
        <p:spPr>
          <a:xfrm>
            <a:off x="1644457" y="3798049"/>
            <a:ext cx="2430227" cy="333590"/>
          </a:xfrm>
          <a:prstGeom prst="rect">
            <a:avLst/>
          </a:prstGeom>
          <a:noFill/>
        </p:spPr>
        <p:txBody>
          <a:bodyPr wrap="square" lIns="96431" tIns="48215" rIns="96431" bIns="48215" rtlCol="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Title</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TextBox 171"/>
          <p:cNvSpPr txBox="1"/>
          <p:nvPr/>
        </p:nvSpPr>
        <p:spPr>
          <a:xfrm>
            <a:off x="1532831" y="4086361"/>
            <a:ext cx="2541853" cy="444967"/>
          </a:xfrm>
          <a:prstGeom prst="rect">
            <a:avLst/>
          </a:prstGeom>
          <a:noFill/>
        </p:spPr>
        <p:txBody>
          <a:bodyPr wrap="square" lIns="96431" tIns="48215" rIns="96431" bIns="48215" rtlCol="0">
            <a:spAutoFit/>
          </a:bodyPr>
          <a:lstStyle/>
          <a:p>
            <a:pPr algn="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Click on the title, click on the title, click on the title, click on the title, click on the title.</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29" name="TextBox 170"/>
          <p:cNvSpPr txBox="1"/>
          <p:nvPr/>
        </p:nvSpPr>
        <p:spPr>
          <a:xfrm>
            <a:off x="1644457" y="5390875"/>
            <a:ext cx="2430227" cy="333590"/>
          </a:xfrm>
          <a:prstGeom prst="rect">
            <a:avLst/>
          </a:prstGeom>
          <a:noFill/>
        </p:spPr>
        <p:txBody>
          <a:bodyPr wrap="square" lIns="96431" tIns="48215" rIns="96431" bIns="48215" rtlCol="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Title</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TextBox 171"/>
          <p:cNvSpPr txBox="1"/>
          <p:nvPr/>
        </p:nvSpPr>
        <p:spPr>
          <a:xfrm>
            <a:off x="1532831" y="5679187"/>
            <a:ext cx="2541853" cy="444967"/>
          </a:xfrm>
          <a:prstGeom prst="rect">
            <a:avLst/>
          </a:prstGeom>
          <a:noFill/>
        </p:spPr>
        <p:txBody>
          <a:bodyPr wrap="square" lIns="96431" tIns="48215" rIns="96431" bIns="48215" rtlCol="0">
            <a:spAutoFit/>
          </a:bodyPr>
          <a:lstStyle/>
          <a:p>
            <a:pPr algn="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Click on the title, click on the title, click on the title, click on the title, click on the title.</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1" name="TextBox 170"/>
          <p:cNvSpPr txBox="1"/>
          <p:nvPr/>
        </p:nvSpPr>
        <p:spPr>
          <a:xfrm>
            <a:off x="8489872" y="5377010"/>
            <a:ext cx="2430227" cy="333590"/>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Title</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TextBox 171"/>
          <p:cNvSpPr txBox="1"/>
          <p:nvPr/>
        </p:nvSpPr>
        <p:spPr>
          <a:xfrm>
            <a:off x="8489872" y="5665322"/>
            <a:ext cx="2585325" cy="444967"/>
          </a:xfrm>
          <a:prstGeom prst="rect">
            <a:avLst/>
          </a:prstGeom>
          <a:noFill/>
        </p:spPr>
        <p:txBody>
          <a:bodyPr wrap="square" lIns="96431" tIns="48215" rIns="96431" bIns="48215"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Click on the title, click on the title, click on the title, click on the title, click on the title.</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3" name="TextBox 170"/>
          <p:cNvSpPr txBox="1"/>
          <p:nvPr/>
        </p:nvSpPr>
        <p:spPr>
          <a:xfrm>
            <a:off x="8740595" y="3798049"/>
            <a:ext cx="2430227" cy="333590"/>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Title</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TextBox 171"/>
          <p:cNvSpPr txBox="1"/>
          <p:nvPr/>
        </p:nvSpPr>
        <p:spPr>
          <a:xfrm>
            <a:off x="8740595" y="4086361"/>
            <a:ext cx="2585325" cy="444967"/>
          </a:xfrm>
          <a:prstGeom prst="rect">
            <a:avLst/>
          </a:prstGeom>
          <a:noFill/>
        </p:spPr>
        <p:txBody>
          <a:bodyPr wrap="square" lIns="96431" tIns="48215" rIns="96431" bIns="48215"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Click on the title, click on the title, click on the title, click on the title, click on the title.</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5" name="TextBox 170"/>
          <p:cNvSpPr txBox="1"/>
          <p:nvPr/>
        </p:nvSpPr>
        <p:spPr>
          <a:xfrm>
            <a:off x="8548866" y="2101984"/>
            <a:ext cx="2430227" cy="333590"/>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Title</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TextBox 171"/>
          <p:cNvSpPr txBox="1"/>
          <p:nvPr/>
        </p:nvSpPr>
        <p:spPr>
          <a:xfrm>
            <a:off x="8548866" y="2390296"/>
            <a:ext cx="2585325" cy="444967"/>
          </a:xfrm>
          <a:prstGeom prst="rect">
            <a:avLst/>
          </a:prstGeom>
          <a:noFill/>
        </p:spPr>
        <p:txBody>
          <a:bodyPr wrap="square" lIns="96431" tIns="48215" rIns="96431" bIns="48215"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Click on the title, click on the title, click on the title, click on the title, click on the title.</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7" name="文本框 10"/>
          <p:cNvSpPr txBox="1">
            <a:spLocks noChangeArrowheads="1"/>
          </p:cNvSpPr>
          <p:nvPr/>
        </p:nvSpPr>
        <p:spPr bwMode="auto">
          <a:xfrm>
            <a:off x="308695" y="274605"/>
            <a:ext cx="2236359"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Title</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2877560754"/>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 calcmode="lin" valueType="num">
                                      <p:cBhvr>
                                        <p:cTn id="9" dur="500" fill="hold"/>
                                        <p:tgtEl>
                                          <p:spTgt spid="10"/>
                                        </p:tgtEl>
                                        <p:attrNameLst>
                                          <p:attrName>ppt_x</p:attrName>
                                        </p:attrNameLst>
                                      </p:cBhvr>
                                      <p:tavLst>
                                        <p:tav tm="0">
                                          <p:val>
                                            <p:fltVal val="0.5"/>
                                          </p:val>
                                        </p:tav>
                                        <p:tav tm="100000">
                                          <p:val>
                                            <p:strVal val="#ppt_x"/>
                                          </p:val>
                                        </p:tav>
                                      </p:tavLst>
                                    </p:anim>
                                    <p:anim calcmode="lin" valueType="num">
                                      <p:cBhvr>
                                        <p:cTn id="10" dur="500" fill="hold"/>
                                        <p:tgtEl>
                                          <p:spTgt spid="10"/>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par>
                          <p:cTn id="15" fill="hold">
                            <p:stCondLst>
                              <p:cond delay="1000"/>
                            </p:stCondLst>
                            <p:childTnLst>
                              <p:par>
                                <p:cTn id="16" presetID="12" presetClass="entr" presetSubtype="8" fill="hold" grpId="0" nodeType="after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500"/>
                                        <p:tgtEl>
                                          <p:spTgt spid="25"/>
                                        </p:tgtEl>
                                        <p:attrNameLst>
                                          <p:attrName>ppt_x</p:attrName>
                                        </p:attrNameLst>
                                      </p:cBhvr>
                                      <p:tavLst>
                                        <p:tav tm="0">
                                          <p:val>
                                            <p:strVal val="#ppt_x-#ppt_w*1.125000"/>
                                          </p:val>
                                        </p:tav>
                                        <p:tav tm="100000">
                                          <p:val>
                                            <p:strVal val="#ppt_x"/>
                                          </p:val>
                                        </p:tav>
                                      </p:tavLst>
                                    </p:anim>
                                    <p:animEffect transition="in" filter="wipe(right)">
                                      <p:cBhvr>
                                        <p:cTn id="19" dur="500"/>
                                        <p:tgtEl>
                                          <p:spTgt spid="25"/>
                                        </p:tgtEl>
                                      </p:cBhvr>
                                    </p:animEffect>
                                  </p:childTnLst>
                                </p:cTn>
                              </p:par>
                              <p:par>
                                <p:cTn id="20" presetID="12" presetClass="entr" presetSubtype="8"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p:tgtEl>
                                          <p:spTgt spid="26"/>
                                        </p:tgtEl>
                                        <p:attrNameLst>
                                          <p:attrName>ppt_x</p:attrName>
                                        </p:attrNameLst>
                                      </p:cBhvr>
                                      <p:tavLst>
                                        <p:tav tm="0">
                                          <p:val>
                                            <p:strVal val="#ppt_x-#ppt_w*1.125000"/>
                                          </p:val>
                                        </p:tav>
                                        <p:tav tm="100000">
                                          <p:val>
                                            <p:strVal val="#ppt_x"/>
                                          </p:val>
                                        </p:tav>
                                      </p:tavLst>
                                    </p:anim>
                                    <p:animEffect transition="in" filter="wipe(right)">
                                      <p:cBhvr>
                                        <p:cTn id="23" dur="500"/>
                                        <p:tgtEl>
                                          <p:spTgt spid="26"/>
                                        </p:tgtEl>
                                      </p:cBhvr>
                                    </p:animEffect>
                                  </p:childTnLst>
                                </p:cTn>
                              </p:par>
                            </p:childTnLst>
                          </p:cTn>
                        </p:par>
                        <p:par>
                          <p:cTn id="24" fill="hold">
                            <p:stCondLst>
                              <p:cond delay="1500"/>
                            </p:stCondLst>
                            <p:childTnLst>
                              <p:par>
                                <p:cTn id="25" presetID="12" presetClass="entr" presetSubtype="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p:tgtEl>
                                          <p:spTgt spid="27"/>
                                        </p:tgtEl>
                                        <p:attrNameLst>
                                          <p:attrName>ppt_x</p:attrName>
                                        </p:attrNameLst>
                                      </p:cBhvr>
                                      <p:tavLst>
                                        <p:tav tm="0">
                                          <p:val>
                                            <p:strVal val="#ppt_x-#ppt_w*1.125000"/>
                                          </p:val>
                                        </p:tav>
                                        <p:tav tm="100000">
                                          <p:val>
                                            <p:strVal val="#ppt_x"/>
                                          </p:val>
                                        </p:tav>
                                      </p:tavLst>
                                    </p:anim>
                                    <p:animEffect transition="in" filter="wipe(right)">
                                      <p:cBhvr>
                                        <p:cTn id="28" dur="500"/>
                                        <p:tgtEl>
                                          <p:spTgt spid="27"/>
                                        </p:tgtEl>
                                      </p:cBhvr>
                                    </p:animEffect>
                                  </p:childTnLst>
                                </p:cTn>
                              </p:par>
                              <p:par>
                                <p:cTn id="29" presetID="12" presetClass="entr" presetSubtype="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p:tgtEl>
                                          <p:spTgt spid="28"/>
                                        </p:tgtEl>
                                        <p:attrNameLst>
                                          <p:attrName>ppt_x</p:attrName>
                                        </p:attrNameLst>
                                      </p:cBhvr>
                                      <p:tavLst>
                                        <p:tav tm="0">
                                          <p:val>
                                            <p:strVal val="#ppt_x-#ppt_w*1.125000"/>
                                          </p:val>
                                        </p:tav>
                                        <p:tav tm="100000">
                                          <p:val>
                                            <p:strVal val="#ppt_x"/>
                                          </p:val>
                                        </p:tav>
                                      </p:tavLst>
                                    </p:anim>
                                    <p:animEffect transition="in" filter="wipe(right)">
                                      <p:cBhvr>
                                        <p:cTn id="32" dur="500"/>
                                        <p:tgtEl>
                                          <p:spTgt spid="28"/>
                                        </p:tgtEl>
                                      </p:cBhvr>
                                    </p:animEffect>
                                  </p:childTnLst>
                                </p:cTn>
                              </p:par>
                            </p:childTnLst>
                          </p:cTn>
                        </p:par>
                        <p:par>
                          <p:cTn id="33" fill="hold">
                            <p:stCondLst>
                              <p:cond delay="2000"/>
                            </p:stCondLst>
                            <p:childTnLst>
                              <p:par>
                                <p:cTn id="34" presetID="12" presetClass="entr" presetSubtype="8" fill="hold" grpId="0"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p:tgtEl>
                                          <p:spTgt spid="29"/>
                                        </p:tgtEl>
                                        <p:attrNameLst>
                                          <p:attrName>ppt_x</p:attrName>
                                        </p:attrNameLst>
                                      </p:cBhvr>
                                      <p:tavLst>
                                        <p:tav tm="0">
                                          <p:val>
                                            <p:strVal val="#ppt_x-#ppt_w*1.125000"/>
                                          </p:val>
                                        </p:tav>
                                        <p:tav tm="100000">
                                          <p:val>
                                            <p:strVal val="#ppt_x"/>
                                          </p:val>
                                        </p:tav>
                                      </p:tavLst>
                                    </p:anim>
                                    <p:animEffect transition="in" filter="wipe(right)">
                                      <p:cBhvr>
                                        <p:cTn id="37" dur="500"/>
                                        <p:tgtEl>
                                          <p:spTgt spid="29"/>
                                        </p:tgtEl>
                                      </p:cBhvr>
                                    </p:animEffect>
                                  </p:childTnLst>
                                </p:cTn>
                              </p:par>
                              <p:par>
                                <p:cTn id="38" presetID="12" presetClass="entr" presetSubtype="8" fill="hold" grpId="0" nodeType="with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additive="base">
                                        <p:cTn id="40" dur="500"/>
                                        <p:tgtEl>
                                          <p:spTgt spid="30"/>
                                        </p:tgtEl>
                                        <p:attrNameLst>
                                          <p:attrName>ppt_x</p:attrName>
                                        </p:attrNameLst>
                                      </p:cBhvr>
                                      <p:tavLst>
                                        <p:tav tm="0">
                                          <p:val>
                                            <p:strVal val="#ppt_x-#ppt_w*1.125000"/>
                                          </p:val>
                                        </p:tav>
                                        <p:tav tm="100000">
                                          <p:val>
                                            <p:strVal val="#ppt_x"/>
                                          </p:val>
                                        </p:tav>
                                      </p:tavLst>
                                    </p:anim>
                                    <p:animEffect transition="in" filter="wipe(right)">
                                      <p:cBhvr>
                                        <p:cTn id="41" dur="500"/>
                                        <p:tgtEl>
                                          <p:spTgt spid="30"/>
                                        </p:tgtEl>
                                      </p:cBhvr>
                                    </p:animEffect>
                                  </p:childTnLst>
                                </p:cTn>
                              </p:par>
                            </p:childTnLst>
                          </p:cTn>
                        </p:par>
                        <p:par>
                          <p:cTn id="42" fill="hold">
                            <p:stCondLst>
                              <p:cond delay="2500"/>
                            </p:stCondLst>
                            <p:childTnLst>
                              <p:par>
                                <p:cTn id="43" presetID="12" presetClass="entr" presetSubtype="2"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 calcmode="lin" valueType="num">
                                      <p:cBhvr additive="base">
                                        <p:cTn id="45" dur="500"/>
                                        <p:tgtEl>
                                          <p:spTgt spid="31"/>
                                        </p:tgtEl>
                                        <p:attrNameLst>
                                          <p:attrName>ppt_x</p:attrName>
                                        </p:attrNameLst>
                                      </p:cBhvr>
                                      <p:tavLst>
                                        <p:tav tm="0">
                                          <p:val>
                                            <p:strVal val="#ppt_x+#ppt_w*1.125000"/>
                                          </p:val>
                                        </p:tav>
                                        <p:tav tm="100000">
                                          <p:val>
                                            <p:strVal val="#ppt_x"/>
                                          </p:val>
                                        </p:tav>
                                      </p:tavLst>
                                    </p:anim>
                                    <p:animEffect transition="in" filter="wipe(left)">
                                      <p:cBhvr>
                                        <p:cTn id="46" dur="500"/>
                                        <p:tgtEl>
                                          <p:spTgt spid="31"/>
                                        </p:tgtEl>
                                      </p:cBhvr>
                                    </p:animEffect>
                                  </p:childTnLst>
                                </p:cTn>
                              </p:par>
                              <p:par>
                                <p:cTn id="47" presetID="12" presetClass="entr" presetSubtype="2"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anim calcmode="lin" valueType="num">
                                      <p:cBhvr additive="base">
                                        <p:cTn id="49" dur="500"/>
                                        <p:tgtEl>
                                          <p:spTgt spid="32"/>
                                        </p:tgtEl>
                                        <p:attrNameLst>
                                          <p:attrName>ppt_x</p:attrName>
                                        </p:attrNameLst>
                                      </p:cBhvr>
                                      <p:tavLst>
                                        <p:tav tm="0">
                                          <p:val>
                                            <p:strVal val="#ppt_x+#ppt_w*1.125000"/>
                                          </p:val>
                                        </p:tav>
                                        <p:tav tm="100000">
                                          <p:val>
                                            <p:strVal val="#ppt_x"/>
                                          </p:val>
                                        </p:tav>
                                      </p:tavLst>
                                    </p:anim>
                                    <p:animEffect transition="in" filter="wipe(left)">
                                      <p:cBhvr>
                                        <p:cTn id="50" dur="500"/>
                                        <p:tgtEl>
                                          <p:spTgt spid="32"/>
                                        </p:tgtEl>
                                      </p:cBhvr>
                                    </p:animEffect>
                                  </p:childTnLst>
                                </p:cTn>
                              </p:par>
                            </p:childTnLst>
                          </p:cTn>
                        </p:par>
                        <p:par>
                          <p:cTn id="51" fill="hold">
                            <p:stCondLst>
                              <p:cond delay="3000"/>
                            </p:stCondLst>
                            <p:childTnLst>
                              <p:par>
                                <p:cTn id="52" presetID="12" presetClass="entr" presetSubtype="2" fill="hold" grpId="0" nodeType="afterEffect">
                                  <p:stCondLst>
                                    <p:cond delay="0"/>
                                  </p:stCondLst>
                                  <p:childTnLst>
                                    <p:set>
                                      <p:cBhvr>
                                        <p:cTn id="53" dur="1" fill="hold">
                                          <p:stCondLst>
                                            <p:cond delay="0"/>
                                          </p:stCondLst>
                                        </p:cTn>
                                        <p:tgtEl>
                                          <p:spTgt spid="33"/>
                                        </p:tgtEl>
                                        <p:attrNameLst>
                                          <p:attrName>style.visibility</p:attrName>
                                        </p:attrNameLst>
                                      </p:cBhvr>
                                      <p:to>
                                        <p:strVal val="visible"/>
                                      </p:to>
                                    </p:set>
                                    <p:anim calcmode="lin" valueType="num">
                                      <p:cBhvr additive="base">
                                        <p:cTn id="54" dur="500"/>
                                        <p:tgtEl>
                                          <p:spTgt spid="33"/>
                                        </p:tgtEl>
                                        <p:attrNameLst>
                                          <p:attrName>ppt_x</p:attrName>
                                        </p:attrNameLst>
                                      </p:cBhvr>
                                      <p:tavLst>
                                        <p:tav tm="0">
                                          <p:val>
                                            <p:strVal val="#ppt_x+#ppt_w*1.125000"/>
                                          </p:val>
                                        </p:tav>
                                        <p:tav tm="100000">
                                          <p:val>
                                            <p:strVal val="#ppt_x"/>
                                          </p:val>
                                        </p:tav>
                                      </p:tavLst>
                                    </p:anim>
                                    <p:animEffect transition="in" filter="wipe(left)">
                                      <p:cBhvr>
                                        <p:cTn id="55" dur="500"/>
                                        <p:tgtEl>
                                          <p:spTgt spid="33"/>
                                        </p:tgtEl>
                                      </p:cBhvr>
                                    </p:animEffect>
                                  </p:childTnLst>
                                </p:cTn>
                              </p:par>
                              <p:par>
                                <p:cTn id="56" presetID="12" presetClass="entr" presetSubtype="2" fill="hold" grpId="0" nodeType="with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p:tgtEl>
                                          <p:spTgt spid="34"/>
                                        </p:tgtEl>
                                        <p:attrNameLst>
                                          <p:attrName>ppt_x</p:attrName>
                                        </p:attrNameLst>
                                      </p:cBhvr>
                                      <p:tavLst>
                                        <p:tav tm="0">
                                          <p:val>
                                            <p:strVal val="#ppt_x+#ppt_w*1.125000"/>
                                          </p:val>
                                        </p:tav>
                                        <p:tav tm="100000">
                                          <p:val>
                                            <p:strVal val="#ppt_x"/>
                                          </p:val>
                                        </p:tav>
                                      </p:tavLst>
                                    </p:anim>
                                    <p:animEffect transition="in" filter="wipe(left)">
                                      <p:cBhvr>
                                        <p:cTn id="59" dur="500"/>
                                        <p:tgtEl>
                                          <p:spTgt spid="34"/>
                                        </p:tgtEl>
                                      </p:cBhvr>
                                    </p:animEffect>
                                  </p:childTnLst>
                                </p:cTn>
                              </p:par>
                            </p:childTnLst>
                          </p:cTn>
                        </p:par>
                        <p:par>
                          <p:cTn id="60" fill="hold">
                            <p:stCondLst>
                              <p:cond delay="3500"/>
                            </p:stCondLst>
                            <p:childTnLst>
                              <p:par>
                                <p:cTn id="61" presetID="12" presetClass="entr" presetSubtype="2"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additive="base">
                                        <p:cTn id="63" dur="500"/>
                                        <p:tgtEl>
                                          <p:spTgt spid="35"/>
                                        </p:tgtEl>
                                        <p:attrNameLst>
                                          <p:attrName>ppt_x</p:attrName>
                                        </p:attrNameLst>
                                      </p:cBhvr>
                                      <p:tavLst>
                                        <p:tav tm="0">
                                          <p:val>
                                            <p:strVal val="#ppt_x+#ppt_w*1.125000"/>
                                          </p:val>
                                        </p:tav>
                                        <p:tav tm="100000">
                                          <p:val>
                                            <p:strVal val="#ppt_x"/>
                                          </p:val>
                                        </p:tav>
                                      </p:tavLst>
                                    </p:anim>
                                    <p:animEffect transition="in" filter="wipe(left)">
                                      <p:cBhvr>
                                        <p:cTn id="64" dur="500"/>
                                        <p:tgtEl>
                                          <p:spTgt spid="35"/>
                                        </p:tgtEl>
                                      </p:cBhvr>
                                    </p:animEffect>
                                  </p:childTnLst>
                                </p:cTn>
                              </p:par>
                              <p:par>
                                <p:cTn id="65" presetID="12" presetClass="entr" presetSubtype="2" fill="hold" grpId="0" nodeType="withEffect">
                                  <p:stCondLst>
                                    <p:cond delay="0"/>
                                  </p:stCondLst>
                                  <p:childTnLst>
                                    <p:set>
                                      <p:cBhvr>
                                        <p:cTn id="66" dur="1" fill="hold">
                                          <p:stCondLst>
                                            <p:cond delay="0"/>
                                          </p:stCondLst>
                                        </p:cTn>
                                        <p:tgtEl>
                                          <p:spTgt spid="36"/>
                                        </p:tgtEl>
                                        <p:attrNameLst>
                                          <p:attrName>style.visibility</p:attrName>
                                        </p:attrNameLst>
                                      </p:cBhvr>
                                      <p:to>
                                        <p:strVal val="visible"/>
                                      </p:to>
                                    </p:set>
                                    <p:anim calcmode="lin" valueType="num">
                                      <p:cBhvr additive="base">
                                        <p:cTn id="67" dur="500"/>
                                        <p:tgtEl>
                                          <p:spTgt spid="36"/>
                                        </p:tgtEl>
                                        <p:attrNameLst>
                                          <p:attrName>ppt_x</p:attrName>
                                        </p:attrNameLst>
                                      </p:cBhvr>
                                      <p:tavLst>
                                        <p:tav tm="0">
                                          <p:val>
                                            <p:strVal val="#ppt_x+#ppt_w*1.125000"/>
                                          </p:val>
                                        </p:tav>
                                        <p:tav tm="100000">
                                          <p:val>
                                            <p:strVal val="#ppt_x"/>
                                          </p:val>
                                        </p:tav>
                                      </p:tavLst>
                                    </p:anim>
                                    <p:animEffect transition="in" filter="wipe(left)">
                                      <p:cBhvr>
                                        <p:cTn id="6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5" grpId="0"/>
      <p:bldP spid="26" grpId="0"/>
      <p:bldP spid="27" grpId="0"/>
      <p:bldP spid="28" grpId="0"/>
      <p:bldP spid="29" grpId="0"/>
      <p:bldP spid="30" grpId="0"/>
      <p:bldP spid="31" grpId="0"/>
      <p:bldP spid="32" grpId="0"/>
      <p:bldP spid="33" grpId="0"/>
      <p:bldP spid="34" grpId="0"/>
      <p:bldP spid="35" grpId="0"/>
      <p:bldP spid="3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84732" y="2113988"/>
            <a:ext cx="3535962" cy="300021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4661394" y="2113988"/>
            <a:ext cx="3535962" cy="300021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8438057" y="2113988"/>
            <a:ext cx="3535962" cy="3000210"/>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15"/>
          <p:cNvSpPr txBox="1"/>
          <p:nvPr/>
        </p:nvSpPr>
        <p:spPr>
          <a:xfrm>
            <a:off x="1460823" y="5821702"/>
            <a:ext cx="2709932" cy="654187"/>
          </a:xfrm>
          <a:prstGeom prst="rect">
            <a:avLst/>
          </a:prstGeom>
          <a:noFill/>
        </p:spPr>
        <p:txBody>
          <a:bodyPr wrap="square" lIns="99220" tIns="49610" rIns="99220" bIns="49610" rtlCol="0">
            <a:spAutoFit/>
          </a:bodyPr>
          <a:lstStyle/>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Title, click on the title, modify the text content, or you can copy your content directly here. Title, click on the title, modify the text content, or you can copy your content directly here.</a:t>
            </a:r>
          </a:p>
        </p:txBody>
      </p:sp>
      <p:sp>
        <p:nvSpPr>
          <p:cNvPr id="26" name="TextBox 16"/>
          <p:cNvSpPr txBox="1"/>
          <p:nvPr/>
        </p:nvSpPr>
        <p:spPr>
          <a:xfrm>
            <a:off x="1460823" y="5500971"/>
            <a:ext cx="918523" cy="315633"/>
          </a:xfrm>
          <a:prstGeom prst="rect">
            <a:avLst/>
          </a:prstGeom>
          <a:noFill/>
        </p:spPr>
        <p:txBody>
          <a:bodyPr wrap="none" lIns="99220" tIns="49610" rIns="99220" bIns="49610" rtlCol="0">
            <a:spAutoFit/>
          </a:bodyPr>
          <a:lstStyle/>
          <a:p>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on the title</a:t>
            </a:r>
          </a:p>
        </p:txBody>
      </p:sp>
      <p:sp>
        <p:nvSpPr>
          <p:cNvPr id="27" name="TextBox 15"/>
          <p:cNvSpPr txBox="1"/>
          <p:nvPr/>
        </p:nvSpPr>
        <p:spPr>
          <a:xfrm>
            <a:off x="5223198" y="5821702"/>
            <a:ext cx="2709932" cy="654187"/>
          </a:xfrm>
          <a:prstGeom prst="rect">
            <a:avLst/>
          </a:prstGeom>
          <a:noFill/>
        </p:spPr>
        <p:txBody>
          <a:bodyPr wrap="square" lIns="99220" tIns="49610" rIns="99220" bIns="49610" rtlCol="0">
            <a:spAutoFit/>
          </a:bodyPr>
          <a:lstStyle/>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Title, click on the title, modify the text content, or you can copy your content directly here. Title, click on the title, modify the text content, or you can copy your content directly here.</a:t>
            </a:r>
          </a:p>
        </p:txBody>
      </p:sp>
      <p:sp>
        <p:nvSpPr>
          <p:cNvPr id="28" name="TextBox 16"/>
          <p:cNvSpPr txBox="1"/>
          <p:nvPr/>
        </p:nvSpPr>
        <p:spPr>
          <a:xfrm>
            <a:off x="5223198" y="5500971"/>
            <a:ext cx="918523" cy="315633"/>
          </a:xfrm>
          <a:prstGeom prst="rect">
            <a:avLst/>
          </a:prstGeom>
          <a:noFill/>
        </p:spPr>
        <p:txBody>
          <a:bodyPr wrap="none" lIns="99220" tIns="49610" rIns="99220" bIns="49610" rtlCol="0">
            <a:spAutoFit/>
          </a:bodyPr>
          <a:lstStyle/>
          <a:p>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on the title</a:t>
            </a:r>
          </a:p>
        </p:txBody>
      </p:sp>
      <p:sp>
        <p:nvSpPr>
          <p:cNvPr id="29" name="TextBox 15"/>
          <p:cNvSpPr txBox="1"/>
          <p:nvPr/>
        </p:nvSpPr>
        <p:spPr>
          <a:xfrm>
            <a:off x="9071298" y="5821702"/>
            <a:ext cx="2709932" cy="654187"/>
          </a:xfrm>
          <a:prstGeom prst="rect">
            <a:avLst/>
          </a:prstGeom>
          <a:noFill/>
        </p:spPr>
        <p:txBody>
          <a:bodyPr wrap="square" lIns="99220" tIns="49610" rIns="99220" bIns="49610" rtlCol="0">
            <a:spAutoFit/>
          </a:bodyPr>
          <a:lstStyle/>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Title, click on the title, modify the text content, or you can copy your content directly here. Title, click on the title, modify the text content, or you can copy your content directly here.</a:t>
            </a:r>
          </a:p>
        </p:txBody>
      </p:sp>
      <p:sp>
        <p:nvSpPr>
          <p:cNvPr id="30" name="TextBox 16"/>
          <p:cNvSpPr txBox="1"/>
          <p:nvPr/>
        </p:nvSpPr>
        <p:spPr>
          <a:xfrm>
            <a:off x="9071298" y="5500971"/>
            <a:ext cx="918523" cy="315633"/>
          </a:xfrm>
          <a:prstGeom prst="rect">
            <a:avLst/>
          </a:prstGeom>
          <a:noFill/>
        </p:spPr>
        <p:txBody>
          <a:bodyPr wrap="none" lIns="99220" tIns="49610" rIns="99220" bIns="49610" rtlCol="0">
            <a:spAutoFit/>
          </a:bodyPr>
          <a:lstStyle/>
          <a:p>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on the title</a:t>
            </a:r>
          </a:p>
        </p:txBody>
      </p:sp>
      <p:sp>
        <p:nvSpPr>
          <p:cNvPr id="14" name="文本框 10"/>
          <p:cNvSpPr txBox="1">
            <a:spLocks noChangeArrowheads="1"/>
          </p:cNvSpPr>
          <p:nvPr/>
        </p:nvSpPr>
        <p:spPr bwMode="auto">
          <a:xfrm>
            <a:off x="308695" y="274605"/>
            <a:ext cx="2236359"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Title</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4035331477"/>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p:tgtEl>
                                          <p:spTgt spid="23"/>
                                        </p:tgtEl>
                                        <p:attrNameLst>
                                          <p:attrName>ppt_x</p:attrName>
                                        </p:attrNameLst>
                                      </p:cBhvr>
                                      <p:tavLst>
                                        <p:tav tm="0">
                                          <p:val>
                                            <p:strVal val="#ppt_x-#ppt_w*1.125000"/>
                                          </p:val>
                                        </p:tav>
                                        <p:tav tm="100000">
                                          <p:val>
                                            <p:strVal val="#ppt_x"/>
                                          </p:val>
                                        </p:tav>
                                      </p:tavLst>
                                    </p:anim>
                                    <p:animEffect transition="in" filter="wipe(right)">
                                      <p:cBhvr>
                                        <p:cTn id="13" dur="500"/>
                                        <p:tgtEl>
                                          <p:spTgt spid="23"/>
                                        </p:tgtEl>
                                      </p:cBhvr>
                                    </p:animEffect>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p:tgtEl>
                                          <p:spTgt spid="24"/>
                                        </p:tgtEl>
                                        <p:attrNameLst>
                                          <p:attrName>ppt_x</p:attrName>
                                        </p:attrNameLst>
                                      </p:cBhvr>
                                      <p:tavLst>
                                        <p:tav tm="0">
                                          <p:val>
                                            <p:strVal val="#ppt_x-#ppt_w*1.125000"/>
                                          </p:val>
                                        </p:tav>
                                        <p:tav tm="100000">
                                          <p:val>
                                            <p:strVal val="#ppt_x"/>
                                          </p:val>
                                        </p:tav>
                                      </p:tavLst>
                                    </p:anim>
                                    <p:animEffect transition="in" filter="wipe(right)">
                                      <p:cBhvr>
                                        <p:cTn id="18" dur="500"/>
                                        <p:tgtEl>
                                          <p:spTgt spid="24"/>
                                        </p:tgtEl>
                                      </p:cBhvr>
                                    </p:animEffect>
                                  </p:childTnLst>
                                </p:cTn>
                              </p:par>
                            </p:childTnLst>
                          </p:cTn>
                        </p:par>
                        <p:par>
                          <p:cTn id="19" fill="hold">
                            <p:stCondLst>
                              <p:cond delay="1500"/>
                            </p:stCondLst>
                            <p:childTnLst>
                              <p:par>
                                <p:cTn id="20" presetID="17" presetClass="entr" presetSubtype="1" fill="hold" grpId="0" nodeType="afterEffect">
                                  <p:stCondLst>
                                    <p:cond delay="0"/>
                                  </p:stCondLst>
                                  <p:iterate type="lt">
                                    <p:tmPct val="40000"/>
                                  </p:iterate>
                                  <p:childTnLst>
                                    <p:set>
                                      <p:cBhvr>
                                        <p:cTn id="21" dur="1" fill="hold">
                                          <p:stCondLst>
                                            <p:cond delay="0"/>
                                          </p:stCondLst>
                                        </p:cTn>
                                        <p:tgtEl>
                                          <p:spTgt spid="26"/>
                                        </p:tgtEl>
                                        <p:attrNameLst>
                                          <p:attrName>style.visibility</p:attrName>
                                        </p:attrNameLst>
                                      </p:cBhvr>
                                      <p:to>
                                        <p:strVal val="visible"/>
                                      </p:to>
                                    </p:set>
                                    <p:anim calcmode="lin" valueType="num">
                                      <p:cBhvr>
                                        <p:cTn id="22" dur="250" fill="hold"/>
                                        <p:tgtEl>
                                          <p:spTgt spid="26"/>
                                        </p:tgtEl>
                                        <p:attrNameLst>
                                          <p:attrName>ppt_x</p:attrName>
                                        </p:attrNameLst>
                                      </p:cBhvr>
                                      <p:tavLst>
                                        <p:tav tm="0">
                                          <p:val>
                                            <p:strVal val="#ppt_x"/>
                                          </p:val>
                                        </p:tav>
                                        <p:tav tm="100000">
                                          <p:val>
                                            <p:strVal val="#ppt_x"/>
                                          </p:val>
                                        </p:tav>
                                      </p:tavLst>
                                    </p:anim>
                                    <p:anim calcmode="lin" valueType="num">
                                      <p:cBhvr>
                                        <p:cTn id="23" dur="250" fill="hold"/>
                                        <p:tgtEl>
                                          <p:spTgt spid="26"/>
                                        </p:tgtEl>
                                        <p:attrNameLst>
                                          <p:attrName>ppt_y</p:attrName>
                                        </p:attrNameLst>
                                      </p:cBhvr>
                                      <p:tavLst>
                                        <p:tav tm="0">
                                          <p:val>
                                            <p:strVal val="#ppt_y-#ppt_h/2"/>
                                          </p:val>
                                        </p:tav>
                                        <p:tav tm="100000">
                                          <p:val>
                                            <p:strVal val="#ppt_y"/>
                                          </p:val>
                                        </p:tav>
                                      </p:tavLst>
                                    </p:anim>
                                    <p:anim calcmode="lin" valueType="num">
                                      <p:cBhvr>
                                        <p:cTn id="24" dur="250" fill="hold"/>
                                        <p:tgtEl>
                                          <p:spTgt spid="26"/>
                                        </p:tgtEl>
                                        <p:attrNameLst>
                                          <p:attrName>ppt_w</p:attrName>
                                        </p:attrNameLst>
                                      </p:cBhvr>
                                      <p:tavLst>
                                        <p:tav tm="0">
                                          <p:val>
                                            <p:strVal val="#ppt_w"/>
                                          </p:val>
                                        </p:tav>
                                        <p:tav tm="100000">
                                          <p:val>
                                            <p:strVal val="#ppt_w"/>
                                          </p:val>
                                        </p:tav>
                                      </p:tavLst>
                                    </p:anim>
                                    <p:anim calcmode="lin" valueType="num">
                                      <p:cBhvr>
                                        <p:cTn id="25" dur="250" fill="hold"/>
                                        <p:tgtEl>
                                          <p:spTgt spid="26"/>
                                        </p:tgtEl>
                                        <p:attrNameLst>
                                          <p:attrName>ppt_h</p:attrName>
                                        </p:attrNameLst>
                                      </p:cBhvr>
                                      <p:tavLst>
                                        <p:tav tm="0">
                                          <p:val>
                                            <p:fltVal val="0"/>
                                          </p:val>
                                        </p:tav>
                                        <p:tav tm="100000">
                                          <p:val>
                                            <p:strVal val="#ppt_h"/>
                                          </p:val>
                                        </p:tav>
                                      </p:tavLst>
                                    </p:anim>
                                  </p:childTnLst>
                                </p:cTn>
                              </p:par>
                            </p:childTnLst>
                          </p:cTn>
                        </p:par>
                        <p:par>
                          <p:cTn id="26" fill="hold">
                            <p:stCondLst>
                              <p:cond delay="205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2550"/>
                            </p:stCondLst>
                            <p:childTnLst>
                              <p:par>
                                <p:cTn id="31" presetID="17" presetClass="entr" presetSubtype="1" fill="hold" grpId="0" nodeType="afterEffect">
                                  <p:stCondLst>
                                    <p:cond delay="0"/>
                                  </p:stCondLst>
                                  <p:iterate type="lt">
                                    <p:tmPct val="40000"/>
                                  </p:iterate>
                                  <p:childTnLst>
                                    <p:set>
                                      <p:cBhvr>
                                        <p:cTn id="32" dur="1" fill="hold">
                                          <p:stCondLst>
                                            <p:cond delay="0"/>
                                          </p:stCondLst>
                                        </p:cTn>
                                        <p:tgtEl>
                                          <p:spTgt spid="28"/>
                                        </p:tgtEl>
                                        <p:attrNameLst>
                                          <p:attrName>style.visibility</p:attrName>
                                        </p:attrNameLst>
                                      </p:cBhvr>
                                      <p:to>
                                        <p:strVal val="visible"/>
                                      </p:to>
                                    </p:set>
                                    <p:anim calcmode="lin" valueType="num">
                                      <p:cBhvr>
                                        <p:cTn id="33" dur="250" fill="hold"/>
                                        <p:tgtEl>
                                          <p:spTgt spid="28"/>
                                        </p:tgtEl>
                                        <p:attrNameLst>
                                          <p:attrName>ppt_x</p:attrName>
                                        </p:attrNameLst>
                                      </p:cBhvr>
                                      <p:tavLst>
                                        <p:tav tm="0">
                                          <p:val>
                                            <p:strVal val="#ppt_x"/>
                                          </p:val>
                                        </p:tav>
                                        <p:tav tm="100000">
                                          <p:val>
                                            <p:strVal val="#ppt_x"/>
                                          </p:val>
                                        </p:tav>
                                      </p:tavLst>
                                    </p:anim>
                                    <p:anim calcmode="lin" valueType="num">
                                      <p:cBhvr>
                                        <p:cTn id="34" dur="250" fill="hold"/>
                                        <p:tgtEl>
                                          <p:spTgt spid="28"/>
                                        </p:tgtEl>
                                        <p:attrNameLst>
                                          <p:attrName>ppt_y</p:attrName>
                                        </p:attrNameLst>
                                      </p:cBhvr>
                                      <p:tavLst>
                                        <p:tav tm="0">
                                          <p:val>
                                            <p:strVal val="#ppt_y-#ppt_h/2"/>
                                          </p:val>
                                        </p:tav>
                                        <p:tav tm="100000">
                                          <p:val>
                                            <p:strVal val="#ppt_y"/>
                                          </p:val>
                                        </p:tav>
                                      </p:tavLst>
                                    </p:anim>
                                    <p:anim calcmode="lin" valueType="num">
                                      <p:cBhvr>
                                        <p:cTn id="35" dur="250" fill="hold"/>
                                        <p:tgtEl>
                                          <p:spTgt spid="28"/>
                                        </p:tgtEl>
                                        <p:attrNameLst>
                                          <p:attrName>ppt_w</p:attrName>
                                        </p:attrNameLst>
                                      </p:cBhvr>
                                      <p:tavLst>
                                        <p:tav tm="0">
                                          <p:val>
                                            <p:strVal val="#ppt_w"/>
                                          </p:val>
                                        </p:tav>
                                        <p:tav tm="100000">
                                          <p:val>
                                            <p:strVal val="#ppt_w"/>
                                          </p:val>
                                        </p:tav>
                                      </p:tavLst>
                                    </p:anim>
                                    <p:anim calcmode="lin" valueType="num">
                                      <p:cBhvr>
                                        <p:cTn id="36" dur="250" fill="hold"/>
                                        <p:tgtEl>
                                          <p:spTgt spid="28"/>
                                        </p:tgtEl>
                                        <p:attrNameLst>
                                          <p:attrName>ppt_h</p:attrName>
                                        </p:attrNameLst>
                                      </p:cBhvr>
                                      <p:tavLst>
                                        <p:tav tm="0">
                                          <p:val>
                                            <p:fltVal val="0"/>
                                          </p:val>
                                        </p:tav>
                                        <p:tav tm="100000">
                                          <p:val>
                                            <p:strVal val="#ppt_h"/>
                                          </p:val>
                                        </p:tav>
                                      </p:tavLst>
                                    </p:anim>
                                  </p:childTnLst>
                                </p:cTn>
                              </p:par>
                            </p:childTnLst>
                          </p:cTn>
                        </p:par>
                        <p:par>
                          <p:cTn id="37" fill="hold">
                            <p:stCondLst>
                              <p:cond delay="3100"/>
                            </p:stCondLst>
                            <p:childTnLst>
                              <p:par>
                                <p:cTn id="38" presetID="22" presetClass="entr" presetSubtype="8" fill="hold" grpId="0" nodeType="after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ipe(left)">
                                      <p:cBhvr>
                                        <p:cTn id="40" dur="500"/>
                                        <p:tgtEl>
                                          <p:spTgt spid="27"/>
                                        </p:tgtEl>
                                      </p:cBhvr>
                                    </p:animEffect>
                                  </p:childTnLst>
                                </p:cTn>
                              </p:par>
                            </p:childTnLst>
                          </p:cTn>
                        </p:par>
                        <p:par>
                          <p:cTn id="41" fill="hold">
                            <p:stCondLst>
                              <p:cond delay="3600"/>
                            </p:stCondLst>
                            <p:childTnLst>
                              <p:par>
                                <p:cTn id="42" presetID="17" presetClass="entr" presetSubtype="1" fill="hold" grpId="0" nodeType="afterEffect">
                                  <p:stCondLst>
                                    <p:cond delay="0"/>
                                  </p:stCondLst>
                                  <p:iterate type="lt">
                                    <p:tmPct val="40000"/>
                                  </p:iterate>
                                  <p:childTnLst>
                                    <p:set>
                                      <p:cBhvr>
                                        <p:cTn id="43" dur="1" fill="hold">
                                          <p:stCondLst>
                                            <p:cond delay="0"/>
                                          </p:stCondLst>
                                        </p:cTn>
                                        <p:tgtEl>
                                          <p:spTgt spid="30"/>
                                        </p:tgtEl>
                                        <p:attrNameLst>
                                          <p:attrName>style.visibility</p:attrName>
                                        </p:attrNameLst>
                                      </p:cBhvr>
                                      <p:to>
                                        <p:strVal val="visible"/>
                                      </p:to>
                                    </p:set>
                                    <p:anim calcmode="lin" valueType="num">
                                      <p:cBhvr>
                                        <p:cTn id="44" dur="250" fill="hold"/>
                                        <p:tgtEl>
                                          <p:spTgt spid="30"/>
                                        </p:tgtEl>
                                        <p:attrNameLst>
                                          <p:attrName>ppt_x</p:attrName>
                                        </p:attrNameLst>
                                      </p:cBhvr>
                                      <p:tavLst>
                                        <p:tav tm="0">
                                          <p:val>
                                            <p:strVal val="#ppt_x"/>
                                          </p:val>
                                        </p:tav>
                                        <p:tav tm="100000">
                                          <p:val>
                                            <p:strVal val="#ppt_x"/>
                                          </p:val>
                                        </p:tav>
                                      </p:tavLst>
                                    </p:anim>
                                    <p:anim calcmode="lin" valueType="num">
                                      <p:cBhvr>
                                        <p:cTn id="45" dur="250" fill="hold"/>
                                        <p:tgtEl>
                                          <p:spTgt spid="30"/>
                                        </p:tgtEl>
                                        <p:attrNameLst>
                                          <p:attrName>ppt_y</p:attrName>
                                        </p:attrNameLst>
                                      </p:cBhvr>
                                      <p:tavLst>
                                        <p:tav tm="0">
                                          <p:val>
                                            <p:strVal val="#ppt_y-#ppt_h/2"/>
                                          </p:val>
                                        </p:tav>
                                        <p:tav tm="100000">
                                          <p:val>
                                            <p:strVal val="#ppt_y"/>
                                          </p:val>
                                        </p:tav>
                                      </p:tavLst>
                                    </p:anim>
                                    <p:anim calcmode="lin" valueType="num">
                                      <p:cBhvr>
                                        <p:cTn id="46" dur="250" fill="hold"/>
                                        <p:tgtEl>
                                          <p:spTgt spid="30"/>
                                        </p:tgtEl>
                                        <p:attrNameLst>
                                          <p:attrName>ppt_w</p:attrName>
                                        </p:attrNameLst>
                                      </p:cBhvr>
                                      <p:tavLst>
                                        <p:tav tm="0">
                                          <p:val>
                                            <p:strVal val="#ppt_w"/>
                                          </p:val>
                                        </p:tav>
                                        <p:tav tm="100000">
                                          <p:val>
                                            <p:strVal val="#ppt_w"/>
                                          </p:val>
                                        </p:tav>
                                      </p:tavLst>
                                    </p:anim>
                                    <p:anim calcmode="lin" valueType="num">
                                      <p:cBhvr>
                                        <p:cTn id="47" dur="250" fill="hold"/>
                                        <p:tgtEl>
                                          <p:spTgt spid="30"/>
                                        </p:tgtEl>
                                        <p:attrNameLst>
                                          <p:attrName>ppt_h</p:attrName>
                                        </p:attrNameLst>
                                      </p:cBhvr>
                                      <p:tavLst>
                                        <p:tav tm="0">
                                          <p:val>
                                            <p:fltVal val="0"/>
                                          </p:val>
                                        </p:tav>
                                        <p:tav tm="100000">
                                          <p:val>
                                            <p:strVal val="#ppt_h"/>
                                          </p:val>
                                        </p:tav>
                                      </p:tavLst>
                                    </p:anim>
                                  </p:childTnLst>
                                </p:cTn>
                              </p:par>
                            </p:childTnLst>
                          </p:cTn>
                        </p:par>
                        <p:par>
                          <p:cTn id="48" fill="hold">
                            <p:stCondLst>
                              <p:cond delay="4150"/>
                            </p:stCondLst>
                            <p:childTnLst>
                              <p:par>
                                <p:cTn id="49" presetID="22" presetClass="entr" presetSubtype="8"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left)">
                                      <p:cBhvr>
                                        <p:cTn id="5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3" grpId="0" animBg="1"/>
      <p:bldP spid="24" grpId="0" animBg="1"/>
      <p:bldP spid="25" grpId="0"/>
      <p:bldP spid="26" grpId="0"/>
      <p:bldP spid="27" grpId="0"/>
      <p:bldP spid="28" grpId="0"/>
      <p:bldP spid="29" grpId="0"/>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01" y="1795507"/>
            <a:ext cx="12855751" cy="5436499"/>
          </a:xfrm>
          <a:prstGeom prst="rect">
            <a:avLst/>
          </a:prstGeom>
          <a:solidFill>
            <a:schemeClr val="tx2">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49">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Rectangle 5"/>
          <p:cNvSpPr/>
          <p:nvPr/>
        </p:nvSpPr>
        <p:spPr>
          <a:xfrm>
            <a:off x="1470021" y="1795506"/>
            <a:ext cx="2581039" cy="35600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49">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Rectangle 6"/>
          <p:cNvSpPr/>
          <p:nvPr/>
        </p:nvSpPr>
        <p:spPr>
          <a:xfrm>
            <a:off x="5138857" y="1795506"/>
            <a:ext cx="2581039" cy="35600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49">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Rectangle 7"/>
          <p:cNvSpPr/>
          <p:nvPr/>
        </p:nvSpPr>
        <p:spPr>
          <a:xfrm>
            <a:off x="8807693" y="1795506"/>
            <a:ext cx="2581039" cy="35600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49">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AutoShape 123"/>
          <p:cNvSpPr>
            <a:spLocks noChangeAspect="1"/>
          </p:cNvSpPr>
          <p:nvPr/>
        </p:nvSpPr>
        <p:spPr bwMode="auto">
          <a:xfrm>
            <a:off x="2414734" y="2273463"/>
            <a:ext cx="691609" cy="7609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6949"/>
                </a:moveTo>
                <a:cubicBezTo>
                  <a:pt x="21599"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chemeClr val="bg1"/>
          </a:solidFill>
          <a:ln>
            <a:noFill/>
          </a:ln>
          <a:effectLst/>
          <a:extLst/>
        </p:spPr>
        <p:txBody>
          <a:bodyPr lIns="53554" tIns="53554" rIns="53554" bIns="53554" anchor="ctr"/>
          <a:lstStyle/>
          <a:p>
            <a:pPr algn="just" defTabSz="481943">
              <a:lnSpc>
                <a:spcPct val="120000"/>
              </a:lnSpc>
              <a:defRPr/>
            </a:pPr>
            <a:endParaRPr lang="es-ES" sz="949" dirty="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4" name="Group 4681"/>
          <p:cNvGrpSpPr>
            <a:grpSpLocks noChangeAspect="1"/>
          </p:cNvGrpSpPr>
          <p:nvPr/>
        </p:nvGrpSpPr>
        <p:grpSpPr bwMode="auto">
          <a:xfrm>
            <a:off x="6107408" y="2273464"/>
            <a:ext cx="643936" cy="843999"/>
            <a:chOff x="4576763" y="2300287"/>
            <a:chExt cx="276225" cy="361950"/>
          </a:xfrm>
          <a:solidFill>
            <a:schemeClr val="bg1"/>
          </a:solidFill>
        </p:grpSpPr>
        <p:sp>
          <p:nvSpPr>
            <p:cNvPr id="15" name="Freeform 250"/>
            <p:cNvSpPr>
              <a:spLocks noChangeArrowheads="1"/>
            </p:cNvSpPr>
            <p:nvPr/>
          </p:nvSpPr>
          <p:spPr bwMode="auto">
            <a:xfrm>
              <a:off x="4576763" y="2541587"/>
              <a:ext cx="120650" cy="120650"/>
            </a:xfrm>
            <a:custGeom>
              <a:avLst/>
              <a:gdLst>
                <a:gd name="T0" fmla="*/ 92 w 336"/>
                <a:gd name="T1" fmla="*/ 0 h 336"/>
                <a:gd name="T2" fmla="*/ 0 w 336"/>
                <a:gd name="T3" fmla="*/ 243 h 336"/>
                <a:gd name="T4" fmla="*/ 159 w 336"/>
                <a:gd name="T5" fmla="*/ 193 h 336"/>
                <a:gd name="T6" fmla="*/ 251 w 336"/>
                <a:gd name="T7" fmla="*/ 335 h 336"/>
                <a:gd name="T8" fmla="*/ 335 w 336"/>
                <a:gd name="T9" fmla="*/ 84 h 336"/>
                <a:gd name="T10" fmla="*/ 251 w 336"/>
                <a:gd name="T11" fmla="*/ 9 h 336"/>
                <a:gd name="T12" fmla="*/ 92 w 336"/>
                <a:gd name="T13" fmla="*/ 0 h 336"/>
                <a:gd name="T14" fmla="*/ 92 w 336"/>
                <a:gd name="T15" fmla="*/ 0 h 336"/>
                <a:gd name="T16" fmla="*/ 92 w 336"/>
                <a:gd name="T1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6" h="336">
                  <a:moveTo>
                    <a:pt x="92" y="0"/>
                  </a:moveTo>
                  <a:lnTo>
                    <a:pt x="0" y="243"/>
                  </a:lnTo>
                  <a:lnTo>
                    <a:pt x="159" y="193"/>
                  </a:lnTo>
                  <a:lnTo>
                    <a:pt x="251" y="335"/>
                  </a:lnTo>
                  <a:lnTo>
                    <a:pt x="335" y="84"/>
                  </a:lnTo>
                  <a:lnTo>
                    <a:pt x="251" y="9"/>
                  </a:lnTo>
                  <a:lnTo>
                    <a:pt x="92" y="0"/>
                  </a:lnTo>
                  <a:close/>
                  <a:moveTo>
                    <a:pt x="92" y="0"/>
                  </a:moveTo>
                  <a:lnTo>
                    <a:pt x="92" y="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just">
                <a:lnSpc>
                  <a:spcPct val="120000"/>
                </a:lnSpc>
                <a:defRPr/>
              </a:pPr>
              <a:endParaRPr lang="en-US" sz="949"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251"/>
            <p:cNvSpPr>
              <a:spLocks noChangeArrowheads="1"/>
            </p:cNvSpPr>
            <p:nvPr/>
          </p:nvSpPr>
          <p:spPr bwMode="auto">
            <a:xfrm>
              <a:off x="4576763" y="2541587"/>
              <a:ext cx="120650" cy="120650"/>
            </a:xfrm>
            <a:custGeom>
              <a:avLst/>
              <a:gdLst>
                <a:gd name="T0" fmla="*/ 92 w 336"/>
                <a:gd name="T1" fmla="*/ 0 h 336"/>
                <a:gd name="T2" fmla="*/ 0 w 336"/>
                <a:gd name="T3" fmla="*/ 243 h 336"/>
                <a:gd name="T4" fmla="*/ 159 w 336"/>
                <a:gd name="T5" fmla="*/ 193 h 336"/>
                <a:gd name="T6" fmla="*/ 251 w 336"/>
                <a:gd name="T7" fmla="*/ 335 h 336"/>
                <a:gd name="T8" fmla="*/ 335 w 336"/>
                <a:gd name="T9" fmla="*/ 84 h 336"/>
                <a:gd name="T10" fmla="*/ 251 w 336"/>
                <a:gd name="T11" fmla="*/ 9 h 336"/>
                <a:gd name="T12" fmla="*/ 92 w 336"/>
                <a:gd name="T13" fmla="*/ 0 h 336"/>
              </a:gdLst>
              <a:ahLst/>
              <a:cxnLst>
                <a:cxn ang="0">
                  <a:pos x="T0" y="T1"/>
                </a:cxn>
                <a:cxn ang="0">
                  <a:pos x="T2" y="T3"/>
                </a:cxn>
                <a:cxn ang="0">
                  <a:pos x="T4" y="T5"/>
                </a:cxn>
                <a:cxn ang="0">
                  <a:pos x="T6" y="T7"/>
                </a:cxn>
                <a:cxn ang="0">
                  <a:pos x="T8" y="T9"/>
                </a:cxn>
                <a:cxn ang="0">
                  <a:pos x="T10" y="T11"/>
                </a:cxn>
                <a:cxn ang="0">
                  <a:pos x="T12" y="T13"/>
                </a:cxn>
              </a:cxnLst>
              <a:rect l="0" t="0" r="r" b="b"/>
              <a:pathLst>
                <a:path w="336" h="336">
                  <a:moveTo>
                    <a:pt x="92" y="0"/>
                  </a:moveTo>
                  <a:lnTo>
                    <a:pt x="0" y="243"/>
                  </a:lnTo>
                  <a:lnTo>
                    <a:pt x="159" y="193"/>
                  </a:lnTo>
                  <a:lnTo>
                    <a:pt x="251" y="335"/>
                  </a:lnTo>
                  <a:lnTo>
                    <a:pt x="335" y="84"/>
                  </a:lnTo>
                  <a:lnTo>
                    <a:pt x="251" y="9"/>
                  </a:lnTo>
                  <a:lnTo>
                    <a:pt x="92"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just">
                <a:lnSpc>
                  <a:spcPct val="120000"/>
                </a:lnSpc>
                <a:defRPr/>
              </a:pPr>
              <a:endParaRPr lang="en-US" sz="949"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252"/>
            <p:cNvSpPr>
              <a:spLocks noChangeArrowheads="1"/>
            </p:cNvSpPr>
            <p:nvPr/>
          </p:nvSpPr>
          <p:spPr bwMode="auto">
            <a:xfrm>
              <a:off x="4610100" y="2541587"/>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just">
                <a:lnSpc>
                  <a:spcPct val="120000"/>
                </a:lnSpc>
                <a:defRPr/>
              </a:pPr>
              <a:endParaRPr lang="en-US" sz="949"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253"/>
            <p:cNvSpPr>
              <a:spLocks noChangeArrowheads="1"/>
            </p:cNvSpPr>
            <p:nvPr/>
          </p:nvSpPr>
          <p:spPr bwMode="auto">
            <a:xfrm>
              <a:off x="4732338" y="2541587"/>
              <a:ext cx="120650" cy="120650"/>
            </a:xfrm>
            <a:custGeom>
              <a:avLst/>
              <a:gdLst>
                <a:gd name="T0" fmla="*/ 251 w 336"/>
                <a:gd name="T1" fmla="*/ 0 h 336"/>
                <a:gd name="T2" fmla="*/ 84 w 336"/>
                <a:gd name="T3" fmla="*/ 9 h 336"/>
                <a:gd name="T4" fmla="*/ 0 w 336"/>
                <a:gd name="T5" fmla="*/ 84 h 336"/>
                <a:gd name="T6" fmla="*/ 92 w 336"/>
                <a:gd name="T7" fmla="*/ 335 h 336"/>
                <a:gd name="T8" fmla="*/ 176 w 336"/>
                <a:gd name="T9" fmla="*/ 193 h 336"/>
                <a:gd name="T10" fmla="*/ 335 w 336"/>
                <a:gd name="T11" fmla="*/ 243 h 336"/>
                <a:gd name="T12" fmla="*/ 251 w 336"/>
                <a:gd name="T13" fmla="*/ 0 h 336"/>
                <a:gd name="T14" fmla="*/ 251 w 336"/>
                <a:gd name="T15" fmla="*/ 0 h 336"/>
                <a:gd name="T16" fmla="*/ 251 w 336"/>
                <a:gd name="T1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6" h="336">
                  <a:moveTo>
                    <a:pt x="251" y="0"/>
                  </a:moveTo>
                  <a:lnTo>
                    <a:pt x="84" y="9"/>
                  </a:lnTo>
                  <a:lnTo>
                    <a:pt x="0" y="84"/>
                  </a:lnTo>
                  <a:lnTo>
                    <a:pt x="92" y="335"/>
                  </a:lnTo>
                  <a:lnTo>
                    <a:pt x="176" y="193"/>
                  </a:lnTo>
                  <a:lnTo>
                    <a:pt x="335" y="243"/>
                  </a:lnTo>
                  <a:lnTo>
                    <a:pt x="251" y="0"/>
                  </a:lnTo>
                  <a:close/>
                  <a:moveTo>
                    <a:pt x="251" y="0"/>
                  </a:moveTo>
                  <a:lnTo>
                    <a:pt x="251" y="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just">
                <a:lnSpc>
                  <a:spcPct val="120000"/>
                </a:lnSpc>
                <a:defRPr/>
              </a:pPr>
              <a:endParaRPr lang="en-US" sz="949"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254"/>
            <p:cNvSpPr>
              <a:spLocks noChangeArrowheads="1"/>
            </p:cNvSpPr>
            <p:nvPr/>
          </p:nvSpPr>
          <p:spPr bwMode="auto">
            <a:xfrm>
              <a:off x="4732338" y="2541587"/>
              <a:ext cx="120650" cy="120650"/>
            </a:xfrm>
            <a:custGeom>
              <a:avLst/>
              <a:gdLst>
                <a:gd name="T0" fmla="*/ 251 w 336"/>
                <a:gd name="T1" fmla="*/ 0 h 336"/>
                <a:gd name="T2" fmla="*/ 84 w 336"/>
                <a:gd name="T3" fmla="*/ 9 h 336"/>
                <a:gd name="T4" fmla="*/ 0 w 336"/>
                <a:gd name="T5" fmla="*/ 84 h 336"/>
                <a:gd name="T6" fmla="*/ 92 w 336"/>
                <a:gd name="T7" fmla="*/ 335 h 336"/>
                <a:gd name="T8" fmla="*/ 176 w 336"/>
                <a:gd name="T9" fmla="*/ 193 h 336"/>
                <a:gd name="T10" fmla="*/ 335 w 336"/>
                <a:gd name="T11" fmla="*/ 243 h 336"/>
                <a:gd name="T12" fmla="*/ 251 w 336"/>
                <a:gd name="T13" fmla="*/ 0 h 336"/>
              </a:gdLst>
              <a:ahLst/>
              <a:cxnLst>
                <a:cxn ang="0">
                  <a:pos x="T0" y="T1"/>
                </a:cxn>
                <a:cxn ang="0">
                  <a:pos x="T2" y="T3"/>
                </a:cxn>
                <a:cxn ang="0">
                  <a:pos x="T4" y="T5"/>
                </a:cxn>
                <a:cxn ang="0">
                  <a:pos x="T6" y="T7"/>
                </a:cxn>
                <a:cxn ang="0">
                  <a:pos x="T8" y="T9"/>
                </a:cxn>
                <a:cxn ang="0">
                  <a:pos x="T10" y="T11"/>
                </a:cxn>
                <a:cxn ang="0">
                  <a:pos x="T12" y="T13"/>
                </a:cxn>
              </a:cxnLst>
              <a:rect l="0" t="0" r="r" b="b"/>
              <a:pathLst>
                <a:path w="336" h="336">
                  <a:moveTo>
                    <a:pt x="251" y="0"/>
                  </a:moveTo>
                  <a:lnTo>
                    <a:pt x="84" y="9"/>
                  </a:lnTo>
                  <a:lnTo>
                    <a:pt x="0" y="84"/>
                  </a:lnTo>
                  <a:lnTo>
                    <a:pt x="92" y="335"/>
                  </a:lnTo>
                  <a:lnTo>
                    <a:pt x="176" y="193"/>
                  </a:lnTo>
                  <a:lnTo>
                    <a:pt x="335" y="243"/>
                  </a:lnTo>
                  <a:lnTo>
                    <a:pt x="251"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just">
                <a:lnSpc>
                  <a:spcPct val="120000"/>
                </a:lnSpc>
                <a:defRPr/>
              </a:pPr>
              <a:endParaRPr lang="en-US" sz="949"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255"/>
            <p:cNvSpPr>
              <a:spLocks noChangeArrowheads="1"/>
            </p:cNvSpPr>
            <p:nvPr/>
          </p:nvSpPr>
          <p:spPr bwMode="auto">
            <a:xfrm>
              <a:off x="4822825" y="2541587"/>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just">
                <a:lnSpc>
                  <a:spcPct val="120000"/>
                </a:lnSpc>
                <a:defRPr/>
              </a:pPr>
              <a:endParaRPr lang="en-US" sz="949"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256"/>
            <p:cNvSpPr>
              <a:spLocks noChangeArrowheads="1"/>
            </p:cNvSpPr>
            <p:nvPr/>
          </p:nvSpPr>
          <p:spPr bwMode="auto">
            <a:xfrm>
              <a:off x="4586288" y="2300287"/>
              <a:ext cx="261937" cy="258762"/>
            </a:xfrm>
            <a:custGeom>
              <a:avLst/>
              <a:gdLst>
                <a:gd name="T0" fmla="*/ 618 w 728"/>
                <a:gd name="T1" fmla="*/ 619 h 720"/>
                <a:gd name="T2" fmla="*/ 627 w 728"/>
                <a:gd name="T3" fmla="*/ 469 h 720"/>
                <a:gd name="T4" fmla="*/ 727 w 728"/>
                <a:gd name="T5" fmla="*/ 360 h 720"/>
                <a:gd name="T6" fmla="*/ 627 w 728"/>
                <a:gd name="T7" fmla="*/ 251 h 720"/>
                <a:gd name="T8" fmla="*/ 618 w 728"/>
                <a:gd name="T9" fmla="*/ 101 h 720"/>
                <a:gd name="T10" fmla="*/ 468 w 728"/>
                <a:gd name="T11" fmla="*/ 92 h 720"/>
                <a:gd name="T12" fmla="*/ 359 w 728"/>
                <a:gd name="T13" fmla="*/ 0 h 720"/>
                <a:gd name="T14" fmla="*/ 250 w 728"/>
                <a:gd name="T15" fmla="*/ 92 h 720"/>
                <a:gd name="T16" fmla="*/ 100 w 728"/>
                <a:gd name="T17" fmla="*/ 101 h 720"/>
                <a:gd name="T18" fmla="*/ 92 w 728"/>
                <a:gd name="T19" fmla="*/ 251 h 720"/>
                <a:gd name="T20" fmla="*/ 0 w 728"/>
                <a:gd name="T21" fmla="*/ 360 h 720"/>
                <a:gd name="T22" fmla="*/ 92 w 728"/>
                <a:gd name="T23" fmla="*/ 469 h 720"/>
                <a:gd name="T24" fmla="*/ 100 w 728"/>
                <a:gd name="T25" fmla="*/ 619 h 720"/>
                <a:gd name="T26" fmla="*/ 250 w 728"/>
                <a:gd name="T27" fmla="*/ 628 h 720"/>
                <a:gd name="T28" fmla="*/ 359 w 728"/>
                <a:gd name="T29" fmla="*/ 719 h 720"/>
                <a:gd name="T30" fmla="*/ 468 w 728"/>
                <a:gd name="T31" fmla="*/ 628 h 720"/>
                <a:gd name="T32" fmla="*/ 618 w 728"/>
                <a:gd name="T33" fmla="*/ 619 h 720"/>
                <a:gd name="T34" fmla="*/ 359 w 728"/>
                <a:gd name="T35" fmla="*/ 561 h 720"/>
                <a:gd name="T36" fmla="*/ 159 w 728"/>
                <a:gd name="T37" fmla="*/ 360 h 720"/>
                <a:gd name="T38" fmla="*/ 359 w 728"/>
                <a:gd name="T39" fmla="*/ 159 h 720"/>
                <a:gd name="T40" fmla="*/ 560 w 728"/>
                <a:gd name="T41" fmla="*/ 360 h 720"/>
                <a:gd name="T42" fmla="*/ 359 w 728"/>
                <a:gd name="T43" fmla="*/ 561 h 720"/>
                <a:gd name="T44" fmla="*/ 359 w 728"/>
                <a:gd name="T45" fmla="*/ 561 h 720"/>
                <a:gd name="T46" fmla="*/ 359 w 728"/>
                <a:gd name="T47" fmla="*/ 561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8" h="720">
                  <a:moveTo>
                    <a:pt x="618" y="619"/>
                  </a:moveTo>
                  <a:cubicBezTo>
                    <a:pt x="627" y="469"/>
                    <a:pt x="627" y="469"/>
                    <a:pt x="627" y="469"/>
                  </a:cubicBezTo>
                  <a:cubicBezTo>
                    <a:pt x="727" y="360"/>
                    <a:pt x="727" y="360"/>
                    <a:pt x="727" y="360"/>
                  </a:cubicBezTo>
                  <a:cubicBezTo>
                    <a:pt x="627" y="251"/>
                    <a:pt x="627" y="251"/>
                    <a:pt x="627" y="251"/>
                  </a:cubicBezTo>
                  <a:cubicBezTo>
                    <a:pt x="618" y="101"/>
                    <a:pt x="618" y="101"/>
                    <a:pt x="618" y="101"/>
                  </a:cubicBezTo>
                  <a:cubicBezTo>
                    <a:pt x="468" y="92"/>
                    <a:pt x="468" y="92"/>
                    <a:pt x="468" y="92"/>
                  </a:cubicBezTo>
                  <a:cubicBezTo>
                    <a:pt x="359" y="0"/>
                    <a:pt x="359" y="0"/>
                    <a:pt x="359" y="0"/>
                  </a:cubicBezTo>
                  <a:cubicBezTo>
                    <a:pt x="250" y="92"/>
                    <a:pt x="250" y="92"/>
                    <a:pt x="250" y="92"/>
                  </a:cubicBezTo>
                  <a:cubicBezTo>
                    <a:pt x="100" y="101"/>
                    <a:pt x="100" y="101"/>
                    <a:pt x="100" y="101"/>
                  </a:cubicBezTo>
                  <a:cubicBezTo>
                    <a:pt x="92" y="251"/>
                    <a:pt x="92" y="251"/>
                    <a:pt x="92" y="251"/>
                  </a:cubicBezTo>
                  <a:cubicBezTo>
                    <a:pt x="0" y="360"/>
                    <a:pt x="0" y="360"/>
                    <a:pt x="0" y="360"/>
                  </a:cubicBezTo>
                  <a:cubicBezTo>
                    <a:pt x="92" y="469"/>
                    <a:pt x="92" y="469"/>
                    <a:pt x="92" y="469"/>
                  </a:cubicBezTo>
                  <a:cubicBezTo>
                    <a:pt x="100" y="619"/>
                    <a:pt x="100" y="619"/>
                    <a:pt x="100" y="619"/>
                  </a:cubicBezTo>
                  <a:cubicBezTo>
                    <a:pt x="250" y="628"/>
                    <a:pt x="250" y="628"/>
                    <a:pt x="250" y="628"/>
                  </a:cubicBezTo>
                  <a:cubicBezTo>
                    <a:pt x="359" y="719"/>
                    <a:pt x="359" y="719"/>
                    <a:pt x="359" y="719"/>
                  </a:cubicBezTo>
                  <a:cubicBezTo>
                    <a:pt x="468" y="628"/>
                    <a:pt x="468" y="628"/>
                    <a:pt x="468" y="628"/>
                  </a:cubicBezTo>
                  <a:lnTo>
                    <a:pt x="618" y="619"/>
                  </a:lnTo>
                  <a:close/>
                  <a:moveTo>
                    <a:pt x="359" y="561"/>
                  </a:moveTo>
                  <a:cubicBezTo>
                    <a:pt x="250" y="561"/>
                    <a:pt x="159" y="469"/>
                    <a:pt x="159" y="360"/>
                  </a:cubicBezTo>
                  <a:cubicBezTo>
                    <a:pt x="159" y="243"/>
                    <a:pt x="250" y="159"/>
                    <a:pt x="359" y="159"/>
                  </a:cubicBezTo>
                  <a:cubicBezTo>
                    <a:pt x="468" y="159"/>
                    <a:pt x="560" y="243"/>
                    <a:pt x="560" y="360"/>
                  </a:cubicBezTo>
                  <a:cubicBezTo>
                    <a:pt x="560" y="469"/>
                    <a:pt x="468" y="561"/>
                    <a:pt x="359" y="561"/>
                  </a:cubicBezTo>
                  <a:close/>
                  <a:moveTo>
                    <a:pt x="359" y="561"/>
                  </a:moveTo>
                  <a:lnTo>
                    <a:pt x="359" y="561"/>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just">
                <a:lnSpc>
                  <a:spcPct val="120000"/>
                </a:lnSpc>
                <a:defRPr/>
              </a:pPr>
              <a:endParaRPr lang="en-US" sz="949"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257"/>
            <p:cNvSpPr>
              <a:spLocks noChangeArrowheads="1"/>
            </p:cNvSpPr>
            <p:nvPr/>
          </p:nvSpPr>
          <p:spPr bwMode="auto">
            <a:xfrm>
              <a:off x="4691063" y="2387599"/>
              <a:ext cx="36512" cy="80963"/>
            </a:xfrm>
            <a:custGeom>
              <a:avLst/>
              <a:gdLst>
                <a:gd name="T0" fmla="*/ 0 w 102"/>
                <a:gd name="T1" fmla="*/ 33 h 227"/>
                <a:gd name="T2" fmla="*/ 9 w 102"/>
                <a:gd name="T3" fmla="*/ 67 h 227"/>
                <a:gd name="T4" fmla="*/ 50 w 102"/>
                <a:gd name="T5" fmla="*/ 50 h 227"/>
                <a:gd name="T6" fmla="*/ 50 w 102"/>
                <a:gd name="T7" fmla="*/ 226 h 227"/>
                <a:gd name="T8" fmla="*/ 101 w 102"/>
                <a:gd name="T9" fmla="*/ 226 h 227"/>
                <a:gd name="T10" fmla="*/ 101 w 102"/>
                <a:gd name="T11" fmla="*/ 0 h 227"/>
                <a:gd name="T12" fmla="*/ 59 w 102"/>
                <a:gd name="T13" fmla="*/ 0 h 227"/>
                <a:gd name="T14" fmla="*/ 0 w 102"/>
                <a:gd name="T15" fmla="*/ 33 h 227"/>
                <a:gd name="T16" fmla="*/ 0 w 102"/>
                <a:gd name="T17" fmla="*/ 33 h 227"/>
                <a:gd name="T18" fmla="*/ 0 w 102"/>
                <a:gd name="T19" fmla="*/ 3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227">
                  <a:moveTo>
                    <a:pt x="0" y="33"/>
                  </a:moveTo>
                  <a:lnTo>
                    <a:pt x="9" y="67"/>
                  </a:lnTo>
                  <a:lnTo>
                    <a:pt x="50" y="50"/>
                  </a:lnTo>
                  <a:lnTo>
                    <a:pt x="50" y="226"/>
                  </a:lnTo>
                  <a:lnTo>
                    <a:pt x="101" y="226"/>
                  </a:lnTo>
                  <a:lnTo>
                    <a:pt x="101" y="0"/>
                  </a:lnTo>
                  <a:lnTo>
                    <a:pt x="59" y="0"/>
                  </a:lnTo>
                  <a:lnTo>
                    <a:pt x="0" y="33"/>
                  </a:lnTo>
                  <a:close/>
                  <a:moveTo>
                    <a:pt x="0" y="33"/>
                  </a:moveTo>
                  <a:lnTo>
                    <a:pt x="0" y="33"/>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just">
                <a:lnSpc>
                  <a:spcPct val="120000"/>
                </a:lnSpc>
                <a:defRPr/>
              </a:pPr>
              <a:endParaRPr lang="en-US" sz="949"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258"/>
            <p:cNvSpPr>
              <a:spLocks noChangeArrowheads="1"/>
            </p:cNvSpPr>
            <p:nvPr/>
          </p:nvSpPr>
          <p:spPr bwMode="auto">
            <a:xfrm>
              <a:off x="4691063" y="2387599"/>
              <a:ext cx="36512" cy="80963"/>
            </a:xfrm>
            <a:custGeom>
              <a:avLst/>
              <a:gdLst>
                <a:gd name="T0" fmla="*/ 0 w 102"/>
                <a:gd name="T1" fmla="*/ 33 h 227"/>
                <a:gd name="T2" fmla="*/ 9 w 102"/>
                <a:gd name="T3" fmla="*/ 67 h 227"/>
                <a:gd name="T4" fmla="*/ 50 w 102"/>
                <a:gd name="T5" fmla="*/ 50 h 227"/>
                <a:gd name="T6" fmla="*/ 50 w 102"/>
                <a:gd name="T7" fmla="*/ 50 h 227"/>
                <a:gd name="T8" fmla="*/ 50 w 102"/>
                <a:gd name="T9" fmla="*/ 226 h 227"/>
                <a:gd name="T10" fmla="*/ 101 w 102"/>
                <a:gd name="T11" fmla="*/ 226 h 227"/>
                <a:gd name="T12" fmla="*/ 101 w 102"/>
                <a:gd name="T13" fmla="*/ 0 h 227"/>
                <a:gd name="T14" fmla="*/ 59 w 102"/>
                <a:gd name="T15" fmla="*/ 0 h 227"/>
                <a:gd name="T16" fmla="*/ 0 w 102"/>
                <a:gd name="T17" fmla="*/ 3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227">
                  <a:moveTo>
                    <a:pt x="0" y="33"/>
                  </a:moveTo>
                  <a:lnTo>
                    <a:pt x="9" y="67"/>
                  </a:lnTo>
                  <a:lnTo>
                    <a:pt x="50" y="50"/>
                  </a:lnTo>
                  <a:lnTo>
                    <a:pt x="50" y="50"/>
                  </a:lnTo>
                  <a:lnTo>
                    <a:pt x="50" y="226"/>
                  </a:lnTo>
                  <a:lnTo>
                    <a:pt x="101" y="226"/>
                  </a:lnTo>
                  <a:lnTo>
                    <a:pt x="101" y="0"/>
                  </a:lnTo>
                  <a:lnTo>
                    <a:pt x="59" y="0"/>
                  </a:lnTo>
                  <a:lnTo>
                    <a:pt x="0" y="3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just">
                <a:lnSpc>
                  <a:spcPct val="120000"/>
                </a:lnSpc>
                <a:defRPr/>
              </a:pPr>
              <a:endParaRPr lang="en-US" sz="949"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259"/>
            <p:cNvSpPr>
              <a:spLocks noChangeArrowheads="1"/>
            </p:cNvSpPr>
            <p:nvPr/>
          </p:nvSpPr>
          <p:spPr bwMode="auto">
            <a:xfrm>
              <a:off x="4691063" y="2400299"/>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just">
                <a:lnSpc>
                  <a:spcPct val="120000"/>
                </a:lnSpc>
                <a:defRPr/>
              </a:pPr>
              <a:endParaRPr lang="en-US" sz="949"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7" name="Freeform 26"/>
          <p:cNvSpPr>
            <a:spLocks noChangeAspect="1" noChangeArrowheads="1"/>
          </p:cNvSpPr>
          <p:nvPr/>
        </p:nvSpPr>
        <p:spPr bwMode="auto">
          <a:xfrm>
            <a:off x="9746668" y="2233201"/>
            <a:ext cx="703086" cy="841488"/>
          </a:xfrm>
          <a:custGeom>
            <a:avLst/>
            <a:gdLst>
              <a:gd name="connsiteX0" fmla="*/ 206367 w 449768"/>
              <a:gd name="connsiteY0" fmla="*/ 423375 h 538305"/>
              <a:gd name="connsiteX1" fmla="*/ 208536 w 449768"/>
              <a:gd name="connsiteY1" fmla="*/ 434347 h 538305"/>
              <a:gd name="connsiteX2" fmla="*/ 136133 w 449768"/>
              <a:gd name="connsiteY2" fmla="*/ 527584 h 538305"/>
              <a:gd name="connsiteX3" fmla="*/ 120760 w 449768"/>
              <a:gd name="connsiteY3" fmla="*/ 517169 h 538305"/>
              <a:gd name="connsiteX4" fmla="*/ 192667 w 449768"/>
              <a:gd name="connsiteY4" fmla="*/ 423933 h 538305"/>
              <a:gd name="connsiteX5" fmla="*/ 206367 w 449768"/>
              <a:gd name="connsiteY5" fmla="*/ 423375 h 538305"/>
              <a:gd name="connsiteX6" fmla="*/ 158371 w 449768"/>
              <a:gd name="connsiteY6" fmla="*/ 386315 h 538305"/>
              <a:gd name="connsiteX7" fmla="*/ 160292 w 449768"/>
              <a:gd name="connsiteY7" fmla="*/ 397002 h 538305"/>
              <a:gd name="connsiteX8" fmla="*/ 51725 w 449768"/>
              <a:gd name="connsiteY8" fmla="*/ 536376 h 538305"/>
              <a:gd name="connsiteX9" fmla="*/ 41315 w 449768"/>
              <a:gd name="connsiteY9" fmla="*/ 525997 h 538305"/>
              <a:gd name="connsiteX10" fmla="*/ 144924 w 449768"/>
              <a:gd name="connsiteY10" fmla="*/ 387118 h 538305"/>
              <a:gd name="connsiteX11" fmla="*/ 158371 w 449768"/>
              <a:gd name="connsiteY11" fmla="*/ 386315 h 538305"/>
              <a:gd name="connsiteX12" fmla="*/ 112005 w 449768"/>
              <a:gd name="connsiteY12" fmla="*/ 349971 h 538305"/>
              <a:gd name="connsiteX13" fmla="*/ 113740 w 449768"/>
              <a:gd name="connsiteY13" fmla="*/ 362927 h 538305"/>
              <a:gd name="connsiteX14" fmla="*/ 41338 w 449768"/>
              <a:gd name="connsiteY14" fmla="*/ 455221 h 538305"/>
              <a:gd name="connsiteX15" fmla="*/ 25965 w 449768"/>
              <a:gd name="connsiteY15" fmla="*/ 444857 h 538305"/>
              <a:gd name="connsiteX16" fmla="*/ 98367 w 449768"/>
              <a:gd name="connsiteY16" fmla="*/ 352562 h 538305"/>
              <a:gd name="connsiteX17" fmla="*/ 112005 w 449768"/>
              <a:gd name="connsiteY17" fmla="*/ 349971 h 538305"/>
              <a:gd name="connsiteX18" fmla="*/ 287508 w 449768"/>
              <a:gd name="connsiteY18" fmla="*/ 153269 h 538305"/>
              <a:gd name="connsiteX19" fmla="*/ 261020 w 449768"/>
              <a:gd name="connsiteY19" fmla="*/ 165441 h 538305"/>
              <a:gd name="connsiteX20" fmla="*/ 255548 w 449768"/>
              <a:gd name="connsiteY20" fmla="*/ 175874 h 538305"/>
              <a:gd name="connsiteX21" fmla="*/ 276441 w 449768"/>
              <a:gd name="connsiteY21" fmla="*/ 232511 h 538305"/>
              <a:gd name="connsiteX22" fmla="*/ 328174 w 449768"/>
              <a:gd name="connsiteY22" fmla="*/ 227543 h 538305"/>
              <a:gd name="connsiteX23" fmla="*/ 333645 w 449768"/>
              <a:gd name="connsiteY23" fmla="*/ 217110 h 538305"/>
              <a:gd name="connsiteX24" fmla="*/ 317727 w 449768"/>
              <a:gd name="connsiteY24" fmla="*/ 160472 h 538305"/>
              <a:gd name="connsiteX25" fmla="*/ 287508 w 449768"/>
              <a:gd name="connsiteY25" fmla="*/ 153269 h 538305"/>
              <a:gd name="connsiteX26" fmla="*/ 437111 w 449768"/>
              <a:gd name="connsiteY26" fmla="*/ 0 h 538305"/>
              <a:gd name="connsiteX27" fmla="*/ 442086 w 449768"/>
              <a:gd name="connsiteY27" fmla="*/ 0 h 538305"/>
              <a:gd name="connsiteX28" fmla="*/ 447557 w 449768"/>
              <a:gd name="connsiteY28" fmla="*/ 4968 h 538305"/>
              <a:gd name="connsiteX29" fmla="*/ 447557 w 449768"/>
              <a:gd name="connsiteY29" fmla="*/ 9937 h 538305"/>
              <a:gd name="connsiteX30" fmla="*/ 447557 w 449768"/>
              <a:gd name="connsiteY30" fmla="*/ 20370 h 538305"/>
              <a:gd name="connsiteX31" fmla="*/ 447557 w 449768"/>
              <a:gd name="connsiteY31" fmla="*/ 46204 h 538305"/>
              <a:gd name="connsiteX32" fmla="*/ 442086 w 449768"/>
              <a:gd name="connsiteY32" fmla="*/ 103338 h 538305"/>
              <a:gd name="connsiteX33" fmla="*/ 442086 w 449768"/>
              <a:gd name="connsiteY33" fmla="*/ 113771 h 538305"/>
              <a:gd name="connsiteX34" fmla="*/ 437111 w 449768"/>
              <a:gd name="connsiteY34" fmla="*/ 134141 h 538305"/>
              <a:gd name="connsiteX35" fmla="*/ 421194 w 449768"/>
              <a:gd name="connsiteY35" fmla="*/ 175874 h 538305"/>
              <a:gd name="connsiteX36" fmla="*/ 354040 w 449768"/>
              <a:gd name="connsiteY36" fmla="*/ 289645 h 538305"/>
              <a:gd name="connsiteX37" fmla="*/ 344091 w 449768"/>
              <a:gd name="connsiteY37" fmla="*/ 325913 h 538305"/>
              <a:gd name="connsiteX38" fmla="*/ 276441 w 449768"/>
              <a:gd name="connsiteY38" fmla="*/ 506754 h 538305"/>
              <a:gd name="connsiteX39" fmla="*/ 261020 w 449768"/>
              <a:gd name="connsiteY39" fmla="*/ 496321 h 538305"/>
              <a:gd name="connsiteX40" fmla="*/ 17278 w 449768"/>
              <a:gd name="connsiteY40" fmla="*/ 310511 h 538305"/>
              <a:gd name="connsiteX41" fmla="*/ 1858 w 449768"/>
              <a:gd name="connsiteY41" fmla="*/ 289645 h 538305"/>
              <a:gd name="connsiteX42" fmla="*/ 162528 w 449768"/>
              <a:gd name="connsiteY42" fmla="*/ 186307 h 538305"/>
              <a:gd name="connsiteX43" fmla="*/ 193369 w 449768"/>
              <a:gd name="connsiteY43" fmla="*/ 165441 h 538305"/>
              <a:gd name="connsiteX44" fmla="*/ 312753 w 449768"/>
              <a:gd name="connsiteY44" fmla="*/ 51669 h 538305"/>
              <a:gd name="connsiteX45" fmla="*/ 400799 w 449768"/>
              <a:gd name="connsiteY45" fmla="*/ 9937 h 538305"/>
              <a:gd name="connsiteX46" fmla="*/ 426665 w 449768"/>
              <a:gd name="connsiteY46" fmla="*/ 4968 h 538305"/>
              <a:gd name="connsiteX47" fmla="*/ 437111 w 449768"/>
              <a:gd name="connsiteY47" fmla="*/ 0 h 53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49768" h="538305">
                <a:moveTo>
                  <a:pt x="206367" y="423375"/>
                </a:moveTo>
                <a:cubicBezTo>
                  <a:pt x="209652" y="425297"/>
                  <a:pt x="211016" y="429140"/>
                  <a:pt x="208536" y="434347"/>
                </a:cubicBezTo>
                <a:cubicBezTo>
                  <a:pt x="198122" y="460136"/>
                  <a:pt x="172335" y="506754"/>
                  <a:pt x="136133" y="527584"/>
                </a:cubicBezTo>
                <a:cubicBezTo>
                  <a:pt x="125719" y="532543"/>
                  <a:pt x="115305" y="527584"/>
                  <a:pt x="120760" y="517169"/>
                </a:cubicBezTo>
                <a:cubicBezTo>
                  <a:pt x="130678" y="491380"/>
                  <a:pt x="151507" y="450217"/>
                  <a:pt x="192667" y="423933"/>
                </a:cubicBezTo>
                <a:cubicBezTo>
                  <a:pt x="197874" y="421453"/>
                  <a:pt x="203081" y="421453"/>
                  <a:pt x="206367" y="423375"/>
                </a:cubicBezTo>
                <a:close/>
                <a:moveTo>
                  <a:pt x="158371" y="386315"/>
                </a:moveTo>
                <a:cubicBezTo>
                  <a:pt x="161532" y="388230"/>
                  <a:pt x="162771" y="392060"/>
                  <a:pt x="160292" y="397002"/>
                </a:cubicBezTo>
                <a:cubicBezTo>
                  <a:pt x="144924" y="433081"/>
                  <a:pt x="113693" y="500297"/>
                  <a:pt x="51725" y="536376"/>
                </a:cubicBezTo>
                <a:cubicBezTo>
                  <a:pt x="41315" y="541318"/>
                  <a:pt x="36357" y="536376"/>
                  <a:pt x="41315" y="525997"/>
                </a:cubicBezTo>
                <a:cubicBezTo>
                  <a:pt x="51725" y="489918"/>
                  <a:pt x="82957" y="422702"/>
                  <a:pt x="144924" y="387118"/>
                </a:cubicBezTo>
                <a:cubicBezTo>
                  <a:pt x="150130" y="384399"/>
                  <a:pt x="155211" y="384399"/>
                  <a:pt x="158371" y="386315"/>
                </a:cubicBezTo>
                <a:close/>
                <a:moveTo>
                  <a:pt x="112005" y="349971"/>
                </a:moveTo>
                <a:cubicBezTo>
                  <a:pt x="115228" y="352562"/>
                  <a:pt x="116468" y="357744"/>
                  <a:pt x="113740" y="362927"/>
                </a:cubicBezTo>
                <a:cubicBezTo>
                  <a:pt x="103326" y="388591"/>
                  <a:pt x="77539" y="429556"/>
                  <a:pt x="41338" y="455221"/>
                </a:cubicBezTo>
                <a:cubicBezTo>
                  <a:pt x="25965" y="460157"/>
                  <a:pt x="21006" y="455221"/>
                  <a:pt x="25965" y="444857"/>
                </a:cubicBezTo>
                <a:cubicBezTo>
                  <a:pt x="36379" y="419192"/>
                  <a:pt x="57207" y="378227"/>
                  <a:pt x="98367" y="352562"/>
                </a:cubicBezTo>
                <a:cubicBezTo>
                  <a:pt x="103574" y="347380"/>
                  <a:pt x="108781" y="347380"/>
                  <a:pt x="112005" y="349971"/>
                </a:cubicBezTo>
                <a:close/>
                <a:moveTo>
                  <a:pt x="287508" y="153269"/>
                </a:moveTo>
                <a:cubicBezTo>
                  <a:pt x="277809" y="153890"/>
                  <a:pt x="268730" y="157740"/>
                  <a:pt x="261020" y="165441"/>
                </a:cubicBezTo>
                <a:cubicBezTo>
                  <a:pt x="261020" y="170409"/>
                  <a:pt x="261020" y="170409"/>
                  <a:pt x="255548" y="175874"/>
                </a:cubicBezTo>
                <a:cubicBezTo>
                  <a:pt x="245600" y="196243"/>
                  <a:pt x="250574" y="222575"/>
                  <a:pt x="276441" y="232511"/>
                </a:cubicBezTo>
                <a:cubicBezTo>
                  <a:pt x="291861" y="242944"/>
                  <a:pt x="317727" y="242944"/>
                  <a:pt x="328174" y="227543"/>
                </a:cubicBezTo>
                <a:cubicBezTo>
                  <a:pt x="333645" y="222575"/>
                  <a:pt x="333645" y="222575"/>
                  <a:pt x="333645" y="217110"/>
                </a:cubicBezTo>
                <a:cubicBezTo>
                  <a:pt x="349066" y="196243"/>
                  <a:pt x="338620" y="170409"/>
                  <a:pt x="317727" y="160472"/>
                </a:cubicBezTo>
                <a:cubicBezTo>
                  <a:pt x="307530" y="155256"/>
                  <a:pt x="297208" y="152648"/>
                  <a:pt x="287508" y="153269"/>
                </a:cubicBezTo>
                <a:close/>
                <a:moveTo>
                  <a:pt x="437111" y="0"/>
                </a:moveTo>
                <a:lnTo>
                  <a:pt x="442086" y="0"/>
                </a:lnTo>
                <a:cubicBezTo>
                  <a:pt x="447557" y="0"/>
                  <a:pt x="452532" y="0"/>
                  <a:pt x="447557" y="4968"/>
                </a:cubicBezTo>
                <a:lnTo>
                  <a:pt x="447557" y="9937"/>
                </a:lnTo>
                <a:cubicBezTo>
                  <a:pt x="452532" y="15402"/>
                  <a:pt x="447557" y="15402"/>
                  <a:pt x="447557" y="20370"/>
                </a:cubicBezTo>
                <a:cubicBezTo>
                  <a:pt x="447557" y="25835"/>
                  <a:pt x="447557" y="36268"/>
                  <a:pt x="447557" y="46204"/>
                </a:cubicBezTo>
                <a:cubicBezTo>
                  <a:pt x="447557" y="62102"/>
                  <a:pt x="447557" y="82472"/>
                  <a:pt x="442086" y="103338"/>
                </a:cubicBezTo>
                <a:cubicBezTo>
                  <a:pt x="442086" y="108306"/>
                  <a:pt x="442086" y="108306"/>
                  <a:pt x="442086" y="113771"/>
                </a:cubicBezTo>
                <a:cubicBezTo>
                  <a:pt x="437111" y="124205"/>
                  <a:pt x="437111" y="129173"/>
                  <a:pt x="437111" y="134141"/>
                </a:cubicBezTo>
                <a:cubicBezTo>
                  <a:pt x="431640" y="150039"/>
                  <a:pt x="426665" y="165441"/>
                  <a:pt x="421194" y="175874"/>
                </a:cubicBezTo>
                <a:cubicBezTo>
                  <a:pt x="406271" y="212141"/>
                  <a:pt x="385378" y="248409"/>
                  <a:pt x="354040" y="289645"/>
                </a:cubicBezTo>
                <a:cubicBezTo>
                  <a:pt x="349066" y="294613"/>
                  <a:pt x="344091" y="315479"/>
                  <a:pt x="344091" y="325913"/>
                </a:cubicBezTo>
                <a:cubicBezTo>
                  <a:pt x="354040" y="367148"/>
                  <a:pt x="359512" y="460053"/>
                  <a:pt x="276441" y="506754"/>
                </a:cubicBezTo>
                <a:cubicBezTo>
                  <a:pt x="265994" y="517187"/>
                  <a:pt x="255548" y="512219"/>
                  <a:pt x="261020" y="496321"/>
                </a:cubicBezTo>
                <a:cubicBezTo>
                  <a:pt x="261020" y="439684"/>
                  <a:pt x="240128" y="305046"/>
                  <a:pt x="17278" y="310511"/>
                </a:cubicBezTo>
                <a:cubicBezTo>
                  <a:pt x="1858" y="310511"/>
                  <a:pt x="-3117" y="300078"/>
                  <a:pt x="1858" y="289645"/>
                </a:cubicBezTo>
                <a:cubicBezTo>
                  <a:pt x="17278" y="253377"/>
                  <a:pt x="59062" y="180842"/>
                  <a:pt x="162528" y="186307"/>
                </a:cubicBezTo>
                <a:cubicBezTo>
                  <a:pt x="172975" y="186307"/>
                  <a:pt x="188395" y="175874"/>
                  <a:pt x="193369" y="165441"/>
                </a:cubicBezTo>
                <a:cubicBezTo>
                  <a:pt x="214261" y="139606"/>
                  <a:pt x="250574" y="87937"/>
                  <a:pt x="312753" y="51669"/>
                </a:cubicBezTo>
                <a:cubicBezTo>
                  <a:pt x="349066" y="25835"/>
                  <a:pt x="379907" y="15402"/>
                  <a:pt x="400799" y="9937"/>
                </a:cubicBezTo>
                <a:cubicBezTo>
                  <a:pt x="416219" y="9937"/>
                  <a:pt x="426665" y="9937"/>
                  <a:pt x="426665" y="4968"/>
                </a:cubicBezTo>
                <a:cubicBezTo>
                  <a:pt x="431640" y="4968"/>
                  <a:pt x="431640" y="0"/>
                  <a:pt x="437111" y="0"/>
                </a:cubicBezTo>
                <a:close/>
              </a:path>
            </a:pathLst>
          </a:custGeom>
          <a:solidFill>
            <a:schemeClr val="bg1"/>
          </a:solidFill>
          <a:ln>
            <a:noFill/>
          </a:ln>
          <a:effectLst/>
          <a:extLst/>
        </p:spPr>
        <p:txBody>
          <a:bodyPr wrap="square" anchor="ctr">
            <a:noAutofit/>
          </a:bodyPr>
          <a:lstStyle/>
          <a:p>
            <a:pPr algn="just">
              <a:lnSpc>
                <a:spcPct val="120000"/>
              </a:lnSpc>
              <a:defRPr/>
            </a:pPr>
            <a:endParaRPr lang="en-US" sz="949"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Rectangle 27"/>
          <p:cNvSpPr/>
          <p:nvPr/>
        </p:nvSpPr>
        <p:spPr>
          <a:xfrm>
            <a:off x="1677115" y="3634141"/>
            <a:ext cx="2166849" cy="818301"/>
          </a:xfrm>
          <a:prstGeom prst="rect">
            <a:avLst/>
          </a:prstGeom>
        </p:spPr>
        <p:txBody>
          <a:bodyPr wrap="square">
            <a:spAutoFit/>
          </a:bodyPr>
          <a:lstStyle/>
          <a:p>
            <a:pPr algn="just">
              <a:lnSpc>
                <a:spcPct val="120000"/>
              </a:lnSpc>
            </a:pPr>
            <a:r>
              <a:rPr lang="zh-CN" alt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Title, click on the title, modify the text content, or you can copy your content directly here. Title, click on the title, modify the text content, or you can copy your content directly here. , Click on the title, modify the text content, or copy your content directly here.</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TextBox 28"/>
          <p:cNvSpPr txBox="1"/>
          <p:nvPr/>
        </p:nvSpPr>
        <p:spPr>
          <a:xfrm>
            <a:off x="2309220" y="3385360"/>
            <a:ext cx="543739" cy="328551"/>
          </a:xfrm>
          <a:prstGeom prst="rect">
            <a:avLst/>
          </a:prstGeom>
          <a:noFill/>
        </p:spPr>
        <p:txBody>
          <a:bodyPr wrap="none" rtlCol="0">
            <a:spAutoFit/>
          </a:bodyPr>
          <a:lstStyle/>
          <a:p>
            <a:pPr algn="just">
              <a:lnSpc>
                <a:spcPct val="120000"/>
              </a:lnSpc>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Title</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Rectangle 29"/>
          <p:cNvSpPr/>
          <p:nvPr/>
        </p:nvSpPr>
        <p:spPr>
          <a:xfrm>
            <a:off x="9014788" y="3634141"/>
            <a:ext cx="2166849" cy="818301"/>
          </a:xfrm>
          <a:prstGeom prst="rect">
            <a:avLst/>
          </a:prstGeom>
        </p:spPr>
        <p:txBody>
          <a:bodyPr wrap="square">
            <a:spAutoFit/>
          </a:bodyPr>
          <a:lstStyle/>
          <a:p>
            <a:pPr algn="just">
              <a:lnSpc>
                <a:spcPct val="120000"/>
              </a:lnSpc>
            </a:pPr>
            <a:r>
              <a:rPr lang="zh-CN" alt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Title, click on the title, modify the text content, or you can copy your content directly here. Title, click on the title, modify the text content, or you can copy your content directly here. , Click on the title, modify the text content, or copy your content directly here.</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TextBox 30"/>
          <p:cNvSpPr txBox="1"/>
          <p:nvPr/>
        </p:nvSpPr>
        <p:spPr>
          <a:xfrm>
            <a:off x="9646892" y="3385360"/>
            <a:ext cx="543739" cy="328551"/>
          </a:xfrm>
          <a:prstGeom prst="rect">
            <a:avLst/>
          </a:prstGeom>
          <a:noFill/>
        </p:spPr>
        <p:txBody>
          <a:bodyPr wrap="none" rtlCol="0">
            <a:spAutoFit/>
          </a:bodyPr>
          <a:lstStyle/>
          <a:p>
            <a:pPr algn="just">
              <a:lnSpc>
                <a:spcPct val="120000"/>
              </a:lnSpc>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Title</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TextBox 31"/>
          <p:cNvSpPr txBox="1"/>
          <p:nvPr/>
        </p:nvSpPr>
        <p:spPr>
          <a:xfrm>
            <a:off x="5978058" y="3385360"/>
            <a:ext cx="543739" cy="328551"/>
          </a:xfrm>
          <a:prstGeom prst="rect">
            <a:avLst/>
          </a:prstGeom>
          <a:noFill/>
        </p:spPr>
        <p:txBody>
          <a:bodyPr wrap="none" rtlCol="0">
            <a:spAutoFit/>
          </a:bodyPr>
          <a:lstStyle/>
          <a:p>
            <a:pPr algn="just">
              <a:lnSpc>
                <a:spcPct val="120000"/>
              </a:lnSpc>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Title</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Rectangle 32"/>
          <p:cNvSpPr/>
          <p:nvPr/>
        </p:nvSpPr>
        <p:spPr>
          <a:xfrm>
            <a:off x="5345951" y="3634141"/>
            <a:ext cx="2166849" cy="818301"/>
          </a:xfrm>
          <a:prstGeom prst="rect">
            <a:avLst/>
          </a:prstGeom>
        </p:spPr>
        <p:txBody>
          <a:bodyPr wrap="square">
            <a:spAutoFit/>
          </a:bodyPr>
          <a:lstStyle/>
          <a:p>
            <a:pPr algn="just">
              <a:lnSpc>
                <a:spcPct val="120000"/>
              </a:lnSpc>
            </a:pPr>
            <a:r>
              <a:rPr lang="zh-CN" alt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Title, click on the title, modify the text content, or you can copy your content directly here. Title, click on the title, modify the text content, or you can copy your content directly here. , Click on the title, modify the text content, or copy your content directly here.</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Rectangle 33"/>
          <p:cNvSpPr/>
          <p:nvPr/>
        </p:nvSpPr>
        <p:spPr>
          <a:xfrm>
            <a:off x="1470021" y="5648526"/>
            <a:ext cx="9918711" cy="129051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49">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TextBox 36"/>
          <p:cNvSpPr txBox="1"/>
          <p:nvPr/>
        </p:nvSpPr>
        <p:spPr>
          <a:xfrm>
            <a:off x="5978059" y="5834866"/>
            <a:ext cx="543739" cy="328551"/>
          </a:xfrm>
          <a:prstGeom prst="rect">
            <a:avLst/>
          </a:prstGeom>
          <a:noFill/>
        </p:spPr>
        <p:txBody>
          <a:bodyPr wrap="none" rtlCol="0">
            <a:spAutoFit/>
          </a:bodyPr>
          <a:lstStyle/>
          <a:p>
            <a:pPr algn="just">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Title</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Rectangle 37"/>
          <p:cNvSpPr/>
          <p:nvPr/>
        </p:nvSpPr>
        <p:spPr>
          <a:xfrm>
            <a:off x="1850132" y="6156252"/>
            <a:ext cx="9158490" cy="375103"/>
          </a:xfrm>
          <a:prstGeom prst="rect">
            <a:avLst/>
          </a:prstGeom>
        </p:spPr>
        <p:txBody>
          <a:bodyPr wrap="square">
            <a:spAutoFit/>
          </a:bodyPr>
          <a:lstStyle/>
          <a:p>
            <a:pPr>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Title, click on the title, modify the text content, or you can copy your content directly here. Title, click on the title, modify the text content, or you can copy your content directly here. , Click on the title, modify the text content, or copy your content directly here. , Click on the title, modify the text content, or copy your content directly here. Title, click on the title, modify the text content, or you can copy your content directly here. , Click on the title, modify the text content, or copy your content directly here.</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文本框 10"/>
          <p:cNvSpPr txBox="1">
            <a:spLocks noChangeArrowheads="1"/>
          </p:cNvSpPr>
          <p:nvPr/>
        </p:nvSpPr>
        <p:spPr bwMode="auto">
          <a:xfrm>
            <a:off x="308695" y="274605"/>
            <a:ext cx="2236359"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Title</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3700731087"/>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fltVal val="0"/>
                                          </p:val>
                                        </p:tav>
                                        <p:tav tm="100000">
                                          <p:val>
                                            <p:strVal val="#ppt_w"/>
                                          </p:val>
                                        </p:tav>
                                      </p:tavLst>
                                    </p:anim>
                                    <p:anim calcmode="lin" valueType="num">
                                      <p:cBhvr>
                                        <p:cTn id="36" dur="500" fill="hold"/>
                                        <p:tgtEl>
                                          <p:spTgt spid="27"/>
                                        </p:tgtEl>
                                        <p:attrNameLst>
                                          <p:attrName>ppt_h</p:attrName>
                                        </p:attrNameLst>
                                      </p:cBhvr>
                                      <p:tavLst>
                                        <p:tav tm="0">
                                          <p:val>
                                            <p:fltVal val="0"/>
                                          </p:val>
                                        </p:tav>
                                        <p:tav tm="100000">
                                          <p:val>
                                            <p:strVal val="#ppt_h"/>
                                          </p:val>
                                        </p:tav>
                                      </p:tavLst>
                                    </p:anim>
                                    <p:animEffect transition="in" filter="fade">
                                      <p:cBhvr>
                                        <p:cTn id="37" dur="500"/>
                                        <p:tgtEl>
                                          <p:spTgt spid="27"/>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500"/>
                                        <p:tgtEl>
                                          <p:spTgt spid="31"/>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500"/>
                                        <p:tgtEl>
                                          <p:spTgt spid="30"/>
                                        </p:tgtEl>
                                      </p:cBhvr>
                                    </p:animEffect>
                                  </p:childTnLst>
                                </p:cTn>
                              </p:par>
                            </p:childTnLst>
                          </p:cTn>
                        </p:par>
                        <p:par>
                          <p:cTn id="46" fill="hold">
                            <p:stCondLst>
                              <p:cond delay="4500"/>
                            </p:stCondLst>
                            <p:childTnLst>
                              <p:par>
                                <p:cTn id="47" presetID="16" presetClass="entr" presetSubtype="21"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barn(inVertical)">
                                      <p:cBhvr>
                                        <p:cTn id="49" dur="500"/>
                                        <p:tgtEl>
                                          <p:spTgt spid="37"/>
                                        </p:tgtEl>
                                      </p:cBhvr>
                                    </p:animEffect>
                                  </p:childTnLst>
                                </p:cTn>
                              </p:par>
                            </p:childTnLst>
                          </p:cTn>
                        </p:par>
                        <p:par>
                          <p:cTn id="50" fill="hold">
                            <p:stCondLst>
                              <p:cond delay="5000"/>
                            </p:stCondLst>
                            <p:childTnLst>
                              <p:par>
                                <p:cTn id="51" presetID="16" presetClass="entr" presetSubtype="21"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barn(inVertical)">
                                      <p:cBhvr>
                                        <p:cTn id="5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7" grpId="0" animBg="1"/>
      <p:bldP spid="28" grpId="0"/>
      <p:bldP spid="29" grpId="0"/>
      <p:bldP spid="30" grpId="0"/>
      <p:bldP spid="31" grpId="0"/>
      <p:bldP spid="32" grpId="0"/>
      <p:bldP spid="33" grpId="0"/>
      <p:bldP spid="3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a:off x="4003823" y="1889782"/>
            <a:ext cx="7173999" cy="1179757"/>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6423" tIns="48211" rIns="96423" bIns="48211" rtlCol="0" anchor="ctr"/>
          <a:lstStyle/>
          <a:p>
            <a:pPr algn="ctr">
              <a:lnSpc>
                <a:spcPct val="120000"/>
              </a:lnSpc>
            </a:pP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矩形 28"/>
          <p:cNvSpPr/>
          <p:nvPr/>
        </p:nvSpPr>
        <p:spPr>
          <a:xfrm>
            <a:off x="5137691" y="1660401"/>
            <a:ext cx="4942074" cy="46039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23" tIns="48211" rIns="96423" bIns="48211" rtlCol="0" anchor="ctr"/>
          <a:lstStyle/>
          <a:p>
            <a:pPr algn="ctr">
              <a:lnSpc>
                <a:spcPct val="120000"/>
              </a:lnSpc>
            </a:pPr>
            <a:r>
              <a:rPr lang="zh-CN" altLang="en-US" sz="1400" dirty="0">
                <a:latin typeface="Arial" panose="020B0604020202020204" pitchFamily="34" charset="0"/>
                <a:ea typeface="微软雅黑" panose="020B0503020204020204" pitchFamily="34" charset="-122"/>
                <a:cs typeface="+mn-ea"/>
                <a:sym typeface="Arial" panose="020B0604020202020204" pitchFamily="34" charset="0"/>
              </a:rPr>
              <a:t>Click on the title</a:t>
            </a:r>
          </a:p>
        </p:txBody>
      </p:sp>
      <p:sp>
        <p:nvSpPr>
          <p:cNvPr id="30" name="六边形 29"/>
          <p:cNvSpPr/>
          <p:nvPr/>
        </p:nvSpPr>
        <p:spPr>
          <a:xfrm>
            <a:off x="1271933" y="3410986"/>
            <a:ext cx="1673675" cy="1442637"/>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6423" tIns="48211" rIns="96423" bIns="48211" rtlCol="0" anchor="ctr"/>
          <a:lstStyle/>
          <a:p>
            <a:pPr algn="ctr">
              <a:lnSpc>
                <a:spcPct val="120000"/>
              </a:lnSpc>
            </a:pPr>
            <a:r>
              <a:rPr lang="zh-CN" altLang="en-US" sz="2800">
                <a:latin typeface="Arial" panose="020B0604020202020204" pitchFamily="34" charset="0"/>
                <a:ea typeface="微软雅黑" panose="020B0503020204020204" pitchFamily="34" charset="-122"/>
                <a:cs typeface="+mn-ea"/>
                <a:sym typeface="Arial" panose="020B0604020202020204" pitchFamily="34" charset="0"/>
              </a:rPr>
              <a:t>Add content</a:t>
            </a:r>
            <a:endParaRPr lang="zh-CN" altLang="en-US" sz="2800" dirty="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31" name="直接箭头连接符 30"/>
          <p:cNvCxnSpPr>
            <a:stCxn id="30" idx="5"/>
            <a:endCxn id="28" idx="1"/>
          </p:cNvCxnSpPr>
          <p:nvPr/>
        </p:nvCxnSpPr>
        <p:spPr>
          <a:xfrm flipV="1">
            <a:off x="2584949" y="2479660"/>
            <a:ext cx="1418875" cy="931325"/>
          </a:xfrm>
          <a:prstGeom prst="straightConnector1">
            <a:avLst/>
          </a:prstGeom>
          <a:ln w="635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a:stCxn id="30" idx="0"/>
            <a:endCxn id="35" idx="1"/>
          </p:cNvCxnSpPr>
          <p:nvPr/>
        </p:nvCxnSpPr>
        <p:spPr>
          <a:xfrm flipV="1">
            <a:off x="2945606" y="4129257"/>
            <a:ext cx="1058215" cy="3046"/>
          </a:xfrm>
          <a:prstGeom prst="straightConnector1">
            <a:avLst/>
          </a:prstGeom>
          <a:ln w="635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a:stCxn id="30" idx="1"/>
            <a:endCxn id="38" idx="1"/>
          </p:cNvCxnSpPr>
          <p:nvPr/>
        </p:nvCxnSpPr>
        <p:spPr>
          <a:xfrm>
            <a:off x="2584949" y="4853624"/>
            <a:ext cx="1418875" cy="954675"/>
          </a:xfrm>
          <a:prstGeom prst="straightConnector1">
            <a:avLst/>
          </a:prstGeom>
          <a:ln w="635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419327" y="2271842"/>
            <a:ext cx="6378802" cy="540507"/>
          </a:xfrm>
          <a:prstGeom prst="rect">
            <a:avLst/>
          </a:prstGeom>
          <a:noFill/>
        </p:spPr>
        <p:txBody>
          <a:bodyPr wrap="square" lIns="96423" tIns="48211" rIns="96423" bIns="48211" rtlCol="0">
            <a:spAutoFit/>
          </a:bodyPr>
          <a:lstStyle/>
          <a:p>
            <a:pPr algn="just">
              <a:lnSpc>
                <a:spcPct val="120000"/>
              </a:lnSpc>
            </a:pPr>
            <a:r>
              <a:rPr lang="zh-CN" alt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Title, click on the title, modify the text content, or you can copy your content directly here. Title, click on the title, modify the text content, or you can copy your content directly here. Title, click on the title, modify the text content, or you can copy your content directly here.</a:t>
            </a:r>
            <a:endPar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gn="just">
              <a:lnSpc>
                <a:spcPct val="120000"/>
              </a:lnSpc>
            </a:pPr>
            <a:r>
              <a:rPr lang="zh-CN" alt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Title, click on the title, modify the text content, or you can copy your content directly here.</a:t>
            </a:r>
            <a:endPar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矩形 34"/>
          <p:cNvSpPr/>
          <p:nvPr/>
        </p:nvSpPr>
        <p:spPr>
          <a:xfrm>
            <a:off x="4003823" y="3539381"/>
            <a:ext cx="7173999" cy="1179757"/>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6423" tIns="48211" rIns="96423" bIns="48211" rtlCol="0" anchor="ctr"/>
          <a:lstStyle/>
          <a:p>
            <a:pPr algn="ctr">
              <a:lnSpc>
                <a:spcPct val="120000"/>
              </a:lnSpc>
            </a:pP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矩形 35"/>
          <p:cNvSpPr/>
          <p:nvPr/>
        </p:nvSpPr>
        <p:spPr>
          <a:xfrm>
            <a:off x="5137691" y="3320800"/>
            <a:ext cx="4942074" cy="46039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23" tIns="48211" rIns="96423" bIns="48211" rtlCol="0" anchor="ctr"/>
          <a:lstStyle/>
          <a:p>
            <a:pPr algn="ctr">
              <a:lnSpc>
                <a:spcPct val="120000"/>
              </a:lnSpc>
            </a:pPr>
            <a:r>
              <a:rPr lang="zh-CN" altLang="en-US" sz="1400" dirty="0">
                <a:latin typeface="Arial" panose="020B0604020202020204" pitchFamily="34" charset="0"/>
                <a:ea typeface="微软雅黑" panose="020B0503020204020204" pitchFamily="34" charset="-122"/>
                <a:cs typeface="+mn-ea"/>
                <a:sym typeface="Arial" panose="020B0604020202020204" pitchFamily="34" charset="0"/>
              </a:rPr>
              <a:t>Click on the title</a:t>
            </a:r>
          </a:p>
        </p:txBody>
      </p:sp>
      <p:sp>
        <p:nvSpPr>
          <p:cNvPr id="37" name="TextBox 36"/>
          <p:cNvSpPr txBox="1"/>
          <p:nvPr/>
        </p:nvSpPr>
        <p:spPr>
          <a:xfrm>
            <a:off x="4419327" y="3946749"/>
            <a:ext cx="6378802" cy="540507"/>
          </a:xfrm>
          <a:prstGeom prst="rect">
            <a:avLst/>
          </a:prstGeom>
          <a:noFill/>
        </p:spPr>
        <p:txBody>
          <a:bodyPr wrap="square" lIns="96423" tIns="48211" rIns="96423" bIns="48211" rtlCol="0">
            <a:spAutoFit/>
          </a:bodyPr>
          <a:lstStyle/>
          <a:p>
            <a:pPr algn="just">
              <a:lnSpc>
                <a:spcPct val="120000"/>
              </a:lnSpc>
            </a:pPr>
            <a:r>
              <a:rPr lang="zh-CN" alt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Title, click on the title, modify the text content, or you can copy your content directly here. Title, click on the title, modify the text content, or you can copy your content directly here. Title, click on the title, modify the text content, or you can copy your content directly here.</a:t>
            </a:r>
            <a:endPar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gn="just">
              <a:lnSpc>
                <a:spcPct val="120000"/>
              </a:lnSpc>
            </a:pPr>
            <a:r>
              <a:rPr lang="zh-CN" alt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Title, click on the title, modify the text content, or you can copy your content directly here.</a:t>
            </a:r>
            <a:endPar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矩形 37"/>
          <p:cNvSpPr/>
          <p:nvPr/>
        </p:nvSpPr>
        <p:spPr>
          <a:xfrm>
            <a:off x="4003823" y="5218420"/>
            <a:ext cx="7173999" cy="1179757"/>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6423" tIns="48211" rIns="96423" bIns="48211" rtlCol="0" anchor="ctr"/>
          <a:lstStyle/>
          <a:p>
            <a:pPr algn="ctr">
              <a:lnSpc>
                <a:spcPct val="120000"/>
              </a:lnSpc>
            </a:pP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矩形 38"/>
          <p:cNvSpPr/>
          <p:nvPr/>
        </p:nvSpPr>
        <p:spPr>
          <a:xfrm>
            <a:off x="5137691" y="4999842"/>
            <a:ext cx="4942074" cy="460392"/>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23" tIns="48211" rIns="96423" bIns="48211" rtlCol="0" anchor="ctr"/>
          <a:lstStyle/>
          <a:p>
            <a:pPr algn="ctr">
              <a:lnSpc>
                <a:spcPct val="120000"/>
              </a:lnSpc>
            </a:pPr>
            <a:r>
              <a:rPr lang="zh-CN" altLang="en-US" sz="1400" dirty="0">
                <a:latin typeface="Arial" panose="020B0604020202020204" pitchFamily="34" charset="0"/>
                <a:ea typeface="微软雅黑" panose="020B0503020204020204" pitchFamily="34" charset="-122"/>
                <a:cs typeface="+mn-ea"/>
                <a:sym typeface="Arial" panose="020B0604020202020204" pitchFamily="34" charset="0"/>
              </a:rPr>
              <a:t>Click on the title</a:t>
            </a:r>
          </a:p>
        </p:txBody>
      </p:sp>
      <p:sp>
        <p:nvSpPr>
          <p:cNvPr id="40" name="TextBox 39"/>
          <p:cNvSpPr txBox="1"/>
          <p:nvPr/>
        </p:nvSpPr>
        <p:spPr>
          <a:xfrm>
            <a:off x="4419327" y="5625787"/>
            <a:ext cx="6378802" cy="540507"/>
          </a:xfrm>
          <a:prstGeom prst="rect">
            <a:avLst/>
          </a:prstGeom>
          <a:noFill/>
        </p:spPr>
        <p:txBody>
          <a:bodyPr wrap="square" lIns="96423" tIns="48211" rIns="96423" bIns="48211" rtlCol="0">
            <a:spAutoFit/>
          </a:bodyPr>
          <a:lstStyle/>
          <a:p>
            <a:pPr algn="just">
              <a:lnSpc>
                <a:spcPct val="120000"/>
              </a:lnSpc>
            </a:pPr>
            <a:r>
              <a:rPr lang="zh-CN" alt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Title, click on the title, modify the text content, or you can copy your content directly here. Title, click on the title, modify the text content, or you can copy your content directly here. Title, click on the title, modify the text content, or you can copy your content directly here.</a:t>
            </a:r>
            <a:endPar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gn="just">
              <a:lnSpc>
                <a:spcPct val="120000"/>
              </a:lnSpc>
            </a:pPr>
            <a:r>
              <a:rPr lang="zh-CN" alt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Title, click on the title, modify the text content, or you can copy your content directly here.</a:t>
            </a:r>
            <a:endPar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文本框 10"/>
          <p:cNvSpPr txBox="1">
            <a:spLocks noChangeArrowheads="1"/>
          </p:cNvSpPr>
          <p:nvPr/>
        </p:nvSpPr>
        <p:spPr bwMode="auto">
          <a:xfrm>
            <a:off x="308695" y="274605"/>
            <a:ext cx="2236359"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Title</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740653826"/>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500"/>
                                        <p:tgtEl>
                                          <p:spTgt spid="31"/>
                                        </p:tgtEl>
                                      </p:cBhvr>
                                    </p:animEffect>
                                  </p:childTnLst>
                                </p:cTn>
                              </p:par>
                              <p:par>
                                <p:cTn id="12" presetID="22" presetClass="entr" presetSubtype="8" fill="hold" nodeType="with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wipe(left)">
                                      <p:cBhvr>
                                        <p:cTn id="14" dur="500"/>
                                        <p:tgtEl>
                                          <p:spTgt spid="32"/>
                                        </p:tgtEl>
                                      </p:cBhvr>
                                    </p:animEffect>
                                  </p:childTnLst>
                                </p:cTn>
                              </p:par>
                              <p:par>
                                <p:cTn id="15" presetID="22" presetClass="entr" presetSubtype="8"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left)">
                                      <p:cBhvr>
                                        <p:cTn id="17" dur="500"/>
                                        <p:tgtEl>
                                          <p:spTgt spid="33"/>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barn(outVertical)">
                                      <p:cBhvr>
                                        <p:cTn id="21" dur="500"/>
                                        <p:tgtEl>
                                          <p:spTgt spid="29"/>
                                        </p:tgtEl>
                                      </p:cBhvr>
                                    </p:animEffect>
                                  </p:childTnLst>
                                </p:cTn>
                              </p:par>
                            </p:childTnLst>
                          </p:cTn>
                        </p:par>
                        <p:par>
                          <p:cTn id="22" fill="hold">
                            <p:stCondLst>
                              <p:cond delay="1500"/>
                            </p:stCondLst>
                            <p:childTnLst>
                              <p:par>
                                <p:cTn id="23" presetID="2" presetClass="entr" presetSubtype="1"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ppt_x"/>
                                          </p:val>
                                        </p:tav>
                                        <p:tav tm="100000">
                                          <p:val>
                                            <p:strVal val="#ppt_x"/>
                                          </p:val>
                                        </p:tav>
                                      </p:tavLst>
                                    </p:anim>
                                    <p:anim calcmode="lin" valueType="num">
                                      <p:cBhvr additive="base">
                                        <p:cTn id="26" dur="500" fill="hold"/>
                                        <p:tgtEl>
                                          <p:spTgt spid="28"/>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iterate type="lt">
                                    <p:tmPct val="30000"/>
                                  </p:iterate>
                                  <p:childTnLst>
                                    <p:set>
                                      <p:cBhvr>
                                        <p:cTn id="29" dur="1" fill="hold">
                                          <p:stCondLst>
                                            <p:cond delay="0"/>
                                          </p:stCondLst>
                                        </p:cTn>
                                        <p:tgtEl>
                                          <p:spTgt spid="34"/>
                                        </p:tgtEl>
                                        <p:attrNameLst>
                                          <p:attrName>style.visibility</p:attrName>
                                        </p:attrNameLst>
                                      </p:cBhvr>
                                      <p:to>
                                        <p:strVal val="visible"/>
                                      </p:to>
                                    </p:set>
                                    <p:animEffect transition="in" filter="wipe(left)">
                                      <p:cBhvr>
                                        <p:cTn id="30" dur="100"/>
                                        <p:tgtEl>
                                          <p:spTgt spid="34"/>
                                        </p:tgtEl>
                                      </p:cBhvr>
                                    </p:animEffect>
                                  </p:childTnLst>
                                </p:cTn>
                              </p:par>
                              <p:par>
                                <p:cTn id="31" presetID="36" presetClass="emph" presetSubtype="0" fill="hold" grpId="1" nodeType="withEffect">
                                  <p:stCondLst>
                                    <p:cond delay="0"/>
                                  </p:stCondLst>
                                  <p:iterate type="lt">
                                    <p:tmPct val="30000"/>
                                  </p:iterate>
                                  <p:childTnLst>
                                    <p:animScale>
                                      <p:cBhvr>
                                        <p:cTn id="32" dur="50" autoRev="1" fill="hold">
                                          <p:stCondLst>
                                            <p:cond delay="0"/>
                                          </p:stCondLst>
                                        </p:cTn>
                                        <p:tgtEl>
                                          <p:spTgt spid="34"/>
                                        </p:tgtEl>
                                      </p:cBhvr>
                                      <p:to x="80000" y="100000"/>
                                    </p:animScale>
                                    <p:anim by="(#ppt_w*0.10)" calcmode="lin" valueType="num">
                                      <p:cBhvr>
                                        <p:cTn id="33" dur="50" autoRev="1" fill="hold">
                                          <p:stCondLst>
                                            <p:cond delay="0"/>
                                          </p:stCondLst>
                                        </p:cTn>
                                        <p:tgtEl>
                                          <p:spTgt spid="34"/>
                                        </p:tgtEl>
                                        <p:attrNameLst>
                                          <p:attrName>ppt_x</p:attrName>
                                        </p:attrNameLst>
                                      </p:cBhvr>
                                    </p:anim>
                                    <p:anim by="(-#ppt_w*0.10)" calcmode="lin" valueType="num">
                                      <p:cBhvr>
                                        <p:cTn id="34" dur="50" autoRev="1" fill="hold">
                                          <p:stCondLst>
                                            <p:cond delay="0"/>
                                          </p:stCondLst>
                                        </p:cTn>
                                        <p:tgtEl>
                                          <p:spTgt spid="34"/>
                                        </p:tgtEl>
                                        <p:attrNameLst>
                                          <p:attrName>ppt_y</p:attrName>
                                        </p:attrNameLst>
                                      </p:cBhvr>
                                    </p:anim>
                                    <p:animRot by="-480000">
                                      <p:cBhvr>
                                        <p:cTn id="35" dur="50" autoRev="1" fill="hold">
                                          <p:stCondLst>
                                            <p:cond delay="0"/>
                                          </p:stCondLst>
                                        </p:cTn>
                                        <p:tgtEl>
                                          <p:spTgt spid="34"/>
                                        </p:tgtEl>
                                        <p:attrNameLst>
                                          <p:attrName>r</p:attrName>
                                        </p:attrNameLst>
                                      </p:cBhvr>
                                    </p:animRot>
                                  </p:childTnLst>
                                </p:cTn>
                              </p:par>
                            </p:childTnLst>
                          </p:cTn>
                        </p:par>
                        <p:par>
                          <p:cTn id="36" fill="hold">
                            <p:stCondLst>
                              <p:cond delay="5550"/>
                            </p:stCondLst>
                            <p:childTnLst>
                              <p:par>
                                <p:cTn id="37" presetID="16" presetClass="entr" presetSubtype="37"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barn(outVertical)">
                                      <p:cBhvr>
                                        <p:cTn id="39" dur="500"/>
                                        <p:tgtEl>
                                          <p:spTgt spid="36"/>
                                        </p:tgtEl>
                                      </p:cBhvr>
                                    </p:animEffect>
                                  </p:childTnLst>
                                </p:cTn>
                              </p:par>
                            </p:childTnLst>
                          </p:cTn>
                        </p:par>
                        <p:par>
                          <p:cTn id="40" fill="hold">
                            <p:stCondLst>
                              <p:cond delay="6050"/>
                            </p:stCondLst>
                            <p:childTnLst>
                              <p:par>
                                <p:cTn id="41" presetID="2" presetClass="entr" presetSubtype="1"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ppt_x"/>
                                          </p:val>
                                        </p:tav>
                                        <p:tav tm="100000">
                                          <p:val>
                                            <p:strVal val="#ppt_x"/>
                                          </p:val>
                                        </p:tav>
                                      </p:tavLst>
                                    </p:anim>
                                    <p:anim calcmode="lin" valueType="num">
                                      <p:cBhvr additive="base">
                                        <p:cTn id="44" dur="500" fill="hold"/>
                                        <p:tgtEl>
                                          <p:spTgt spid="35"/>
                                        </p:tgtEl>
                                        <p:attrNameLst>
                                          <p:attrName>ppt_y</p:attrName>
                                        </p:attrNameLst>
                                      </p:cBhvr>
                                      <p:tavLst>
                                        <p:tav tm="0">
                                          <p:val>
                                            <p:strVal val="0-#ppt_h/2"/>
                                          </p:val>
                                        </p:tav>
                                        <p:tav tm="100000">
                                          <p:val>
                                            <p:strVal val="#ppt_y"/>
                                          </p:val>
                                        </p:tav>
                                      </p:tavLst>
                                    </p:anim>
                                  </p:childTnLst>
                                </p:cTn>
                              </p:par>
                            </p:childTnLst>
                          </p:cTn>
                        </p:par>
                        <p:par>
                          <p:cTn id="45" fill="hold">
                            <p:stCondLst>
                              <p:cond delay="6550"/>
                            </p:stCondLst>
                            <p:childTnLst>
                              <p:par>
                                <p:cTn id="46" presetID="22" presetClass="entr" presetSubtype="8" fill="hold" grpId="0" nodeType="afterEffect">
                                  <p:stCondLst>
                                    <p:cond delay="0"/>
                                  </p:stCondLst>
                                  <p:iterate type="lt">
                                    <p:tmPct val="30000"/>
                                  </p:iterate>
                                  <p:childTnLst>
                                    <p:set>
                                      <p:cBhvr>
                                        <p:cTn id="47" dur="1" fill="hold">
                                          <p:stCondLst>
                                            <p:cond delay="0"/>
                                          </p:stCondLst>
                                        </p:cTn>
                                        <p:tgtEl>
                                          <p:spTgt spid="37"/>
                                        </p:tgtEl>
                                        <p:attrNameLst>
                                          <p:attrName>style.visibility</p:attrName>
                                        </p:attrNameLst>
                                      </p:cBhvr>
                                      <p:to>
                                        <p:strVal val="visible"/>
                                      </p:to>
                                    </p:set>
                                    <p:animEffect transition="in" filter="wipe(left)">
                                      <p:cBhvr>
                                        <p:cTn id="48" dur="100"/>
                                        <p:tgtEl>
                                          <p:spTgt spid="37"/>
                                        </p:tgtEl>
                                      </p:cBhvr>
                                    </p:animEffect>
                                  </p:childTnLst>
                                </p:cTn>
                              </p:par>
                              <p:par>
                                <p:cTn id="49" presetID="36" presetClass="emph" presetSubtype="0" fill="hold" grpId="1" nodeType="withEffect">
                                  <p:stCondLst>
                                    <p:cond delay="0"/>
                                  </p:stCondLst>
                                  <p:iterate type="lt">
                                    <p:tmPct val="30000"/>
                                  </p:iterate>
                                  <p:childTnLst>
                                    <p:animScale>
                                      <p:cBhvr>
                                        <p:cTn id="50" dur="50" autoRev="1" fill="hold">
                                          <p:stCondLst>
                                            <p:cond delay="0"/>
                                          </p:stCondLst>
                                        </p:cTn>
                                        <p:tgtEl>
                                          <p:spTgt spid="37"/>
                                        </p:tgtEl>
                                      </p:cBhvr>
                                      <p:to x="80000" y="100000"/>
                                    </p:animScale>
                                    <p:anim by="(#ppt_w*0.10)" calcmode="lin" valueType="num">
                                      <p:cBhvr>
                                        <p:cTn id="51" dur="50" autoRev="1" fill="hold">
                                          <p:stCondLst>
                                            <p:cond delay="0"/>
                                          </p:stCondLst>
                                        </p:cTn>
                                        <p:tgtEl>
                                          <p:spTgt spid="37"/>
                                        </p:tgtEl>
                                        <p:attrNameLst>
                                          <p:attrName>ppt_x</p:attrName>
                                        </p:attrNameLst>
                                      </p:cBhvr>
                                    </p:anim>
                                    <p:anim by="(-#ppt_w*0.10)" calcmode="lin" valueType="num">
                                      <p:cBhvr>
                                        <p:cTn id="52" dur="50" autoRev="1" fill="hold">
                                          <p:stCondLst>
                                            <p:cond delay="0"/>
                                          </p:stCondLst>
                                        </p:cTn>
                                        <p:tgtEl>
                                          <p:spTgt spid="37"/>
                                        </p:tgtEl>
                                        <p:attrNameLst>
                                          <p:attrName>ppt_y</p:attrName>
                                        </p:attrNameLst>
                                      </p:cBhvr>
                                    </p:anim>
                                    <p:animRot by="-480000">
                                      <p:cBhvr>
                                        <p:cTn id="53" dur="50" autoRev="1" fill="hold">
                                          <p:stCondLst>
                                            <p:cond delay="0"/>
                                          </p:stCondLst>
                                        </p:cTn>
                                        <p:tgtEl>
                                          <p:spTgt spid="37"/>
                                        </p:tgtEl>
                                        <p:attrNameLst>
                                          <p:attrName>r</p:attrName>
                                        </p:attrNameLst>
                                      </p:cBhvr>
                                    </p:animRot>
                                  </p:childTnLst>
                                </p:cTn>
                              </p:par>
                            </p:childTnLst>
                          </p:cTn>
                        </p:par>
                        <p:par>
                          <p:cTn id="54" fill="hold">
                            <p:stCondLst>
                              <p:cond delay="10100"/>
                            </p:stCondLst>
                            <p:childTnLst>
                              <p:par>
                                <p:cTn id="55" presetID="16" presetClass="entr" presetSubtype="37"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barn(outVertical)">
                                      <p:cBhvr>
                                        <p:cTn id="57" dur="500"/>
                                        <p:tgtEl>
                                          <p:spTgt spid="39"/>
                                        </p:tgtEl>
                                      </p:cBhvr>
                                    </p:animEffect>
                                  </p:childTnLst>
                                </p:cTn>
                              </p:par>
                            </p:childTnLst>
                          </p:cTn>
                        </p:par>
                        <p:par>
                          <p:cTn id="58" fill="hold">
                            <p:stCondLst>
                              <p:cond delay="10600"/>
                            </p:stCondLst>
                            <p:childTnLst>
                              <p:par>
                                <p:cTn id="59" presetID="2" presetClass="entr" presetSubtype="1"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additive="base">
                                        <p:cTn id="61" dur="500" fill="hold"/>
                                        <p:tgtEl>
                                          <p:spTgt spid="38"/>
                                        </p:tgtEl>
                                        <p:attrNameLst>
                                          <p:attrName>ppt_x</p:attrName>
                                        </p:attrNameLst>
                                      </p:cBhvr>
                                      <p:tavLst>
                                        <p:tav tm="0">
                                          <p:val>
                                            <p:strVal val="#ppt_x"/>
                                          </p:val>
                                        </p:tav>
                                        <p:tav tm="100000">
                                          <p:val>
                                            <p:strVal val="#ppt_x"/>
                                          </p:val>
                                        </p:tav>
                                      </p:tavLst>
                                    </p:anim>
                                    <p:anim calcmode="lin" valueType="num">
                                      <p:cBhvr additive="base">
                                        <p:cTn id="62" dur="500" fill="hold"/>
                                        <p:tgtEl>
                                          <p:spTgt spid="38"/>
                                        </p:tgtEl>
                                        <p:attrNameLst>
                                          <p:attrName>ppt_y</p:attrName>
                                        </p:attrNameLst>
                                      </p:cBhvr>
                                      <p:tavLst>
                                        <p:tav tm="0">
                                          <p:val>
                                            <p:strVal val="0-#ppt_h/2"/>
                                          </p:val>
                                        </p:tav>
                                        <p:tav tm="100000">
                                          <p:val>
                                            <p:strVal val="#ppt_y"/>
                                          </p:val>
                                        </p:tav>
                                      </p:tavLst>
                                    </p:anim>
                                  </p:childTnLst>
                                </p:cTn>
                              </p:par>
                            </p:childTnLst>
                          </p:cTn>
                        </p:par>
                        <p:par>
                          <p:cTn id="63" fill="hold">
                            <p:stCondLst>
                              <p:cond delay="11100"/>
                            </p:stCondLst>
                            <p:childTnLst>
                              <p:par>
                                <p:cTn id="64" presetID="22" presetClass="entr" presetSubtype="8" fill="hold" grpId="0" nodeType="afterEffect">
                                  <p:stCondLst>
                                    <p:cond delay="0"/>
                                  </p:stCondLst>
                                  <p:iterate type="lt">
                                    <p:tmPct val="30000"/>
                                  </p:iterate>
                                  <p:childTnLst>
                                    <p:set>
                                      <p:cBhvr>
                                        <p:cTn id="65" dur="1" fill="hold">
                                          <p:stCondLst>
                                            <p:cond delay="0"/>
                                          </p:stCondLst>
                                        </p:cTn>
                                        <p:tgtEl>
                                          <p:spTgt spid="40"/>
                                        </p:tgtEl>
                                        <p:attrNameLst>
                                          <p:attrName>style.visibility</p:attrName>
                                        </p:attrNameLst>
                                      </p:cBhvr>
                                      <p:to>
                                        <p:strVal val="visible"/>
                                      </p:to>
                                    </p:set>
                                    <p:animEffect transition="in" filter="wipe(left)">
                                      <p:cBhvr>
                                        <p:cTn id="66" dur="100"/>
                                        <p:tgtEl>
                                          <p:spTgt spid="40"/>
                                        </p:tgtEl>
                                      </p:cBhvr>
                                    </p:animEffect>
                                  </p:childTnLst>
                                </p:cTn>
                              </p:par>
                              <p:par>
                                <p:cTn id="67" presetID="36" presetClass="emph" presetSubtype="0" fill="hold" grpId="1" nodeType="withEffect">
                                  <p:stCondLst>
                                    <p:cond delay="0"/>
                                  </p:stCondLst>
                                  <p:iterate type="lt">
                                    <p:tmPct val="30000"/>
                                  </p:iterate>
                                  <p:childTnLst>
                                    <p:animScale>
                                      <p:cBhvr>
                                        <p:cTn id="68" dur="50" autoRev="1" fill="hold">
                                          <p:stCondLst>
                                            <p:cond delay="0"/>
                                          </p:stCondLst>
                                        </p:cTn>
                                        <p:tgtEl>
                                          <p:spTgt spid="40"/>
                                        </p:tgtEl>
                                      </p:cBhvr>
                                      <p:to x="80000" y="100000"/>
                                    </p:animScale>
                                    <p:anim by="(#ppt_w*0.10)" calcmode="lin" valueType="num">
                                      <p:cBhvr>
                                        <p:cTn id="69" dur="50" autoRev="1" fill="hold">
                                          <p:stCondLst>
                                            <p:cond delay="0"/>
                                          </p:stCondLst>
                                        </p:cTn>
                                        <p:tgtEl>
                                          <p:spTgt spid="40"/>
                                        </p:tgtEl>
                                        <p:attrNameLst>
                                          <p:attrName>ppt_x</p:attrName>
                                        </p:attrNameLst>
                                      </p:cBhvr>
                                    </p:anim>
                                    <p:anim by="(-#ppt_w*0.10)" calcmode="lin" valueType="num">
                                      <p:cBhvr>
                                        <p:cTn id="70" dur="50" autoRev="1" fill="hold">
                                          <p:stCondLst>
                                            <p:cond delay="0"/>
                                          </p:stCondLst>
                                        </p:cTn>
                                        <p:tgtEl>
                                          <p:spTgt spid="40"/>
                                        </p:tgtEl>
                                        <p:attrNameLst>
                                          <p:attrName>ppt_y</p:attrName>
                                        </p:attrNameLst>
                                      </p:cBhvr>
                                    </p:anim>
                                    <p:animRot by="-480000">
                                      <p:cBhvr>
                                        <p:cTn id="71" dur="50" autoRev="1" fill="hold">
                                          <p:stCondLst>
                                            <p:cond delay="0"/>
                                          </p:stCondLst>
                                        </p:cTn>
                                        <p:tgtEl>
                                          <p:spTgt spid="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4" grpId="0"/>
      <p:bldP spid="34" grpId="1"/>
      <p:bldP spid="35" grpId="0" animBg="1"/>
      <p:bldP spid="36" grpId="0" animBg="1"/>
      <p:bldP spid="37" grpId="0"/>
      <p:bldP spid="37" grpId="1"/>
      <p:bldP spid="38" grpId="0" animBg="1"/>
      <p:bldP spid="39" grpId="0" animBg="1"/>
      <p:bldP spid="40" grpId="0"/>
      <p:bldP spid="40"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858750" cy="723265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3080"/>
          <p:cNvSpPr txBox="1">
            <a:spLocks noChangeArrowheads="1"/>
          </p:cNvSpPr>
          <p:nvPr/>
        </p:nvSpPr>
        <p:spPr bwMode="auto">
          <a:xfrm>
            <a:off x="6348061" y="3437700"/>
            <a:ext cx="1760948" cy="1390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8436" dirty="0">
                <a:solidFill>
                  <a:schemeClr val="accent1"/>
                </a:solidFill>
                <a:latin typeface="Arial" panose="020B0604020202020204" pitchFamily="34" charset="0"/>
                <a:ea typeface="微软雅黑" panose="020B0503020204020204" pitchFamily="34" charset="-122"/>
                <a:sym typeface="Arial" panose="020B0604020202020204" pitchFamily="34" charset="0"/>
              </a:rPr>
              <a:t>04</a:t>
            </a:r>
          </a:p>
        </p:txBody>
      </p:sp>
      <p:sp>
        <p:nvSpPr>
          <p:cNvPr id="17" name="椭圆 3087"/>
          <p:cNvSpPr>
            <a:spLocks noChangeArrowheads="1"/>
          </p:cNvSpPr>
          <p:nvPr/>
        </p:nvSpPr>
        <p:spPr bwMode="auto">
          <a:xfrm>
            <a:off x="6535541" y="2558644"/>
            <a:ext cx="482083" cy="482083"/>
          </a:xfrm>
          <a:prstGeom prst="ellipse">
            <a:avLst/>
          </a:prstGeom>
          <a:solidFill>
            <a:schemeClr val="accent2"/>
          </a:solidFill>
          <a:ln>
            <a:noFill/>
          </a:ln>
          <a:extLst/>
        </p:spPr>
        <p:txBody>
          <a:bodyPr/>
          <a:lstStyle/>
          <a:p>
            <a:endParaRPr lang="zh-CN" altLang="en-US" sz="2669">
              <a:latin typeface="Arial" panose="020B0604020202020204" pitchFamily="34" charset="0"/>
              <a:ea typeface="微软雅黑" panose="020B0503020204020204" pitchFamily="34" charset="-122"/>
              <a:sym typeface="Arial" panose="020B0604020202020204" pitchFamily="34" charset="0"/>
            </a:endParaRPr>
          </a:p>
        </p:txBody>
      </p:sp>
      <p:sp>
        <p:nvSpPr>
          <p:cNvPr id="18" name="矩形 17"/>
          <p:cNvSpPr/>
          <p:nvPr/>
        </p:nvSpPr>
        <p:spPr>
          <a:xfrm>
            <a:off x="7845344" y="3600095"/>
            <a:ext cx="2855021" cy="504882"/>
          </a:xfrm>
          <a:prstGeom prst="rect">
            <a:avLst/>
          </a:prstGeom>
        </p:spPr>
        <p:txBody>
          <a:bodyPr wrap="square" lIns="0" tIns="0" rIns="0" bIns="0">
            <a:spAutoFit/>
          </a:bodyPr>
          <a:lstStyle/>
          <a:p>
            <a:pPr>
              <a:lnSpc>
                <a:spcPct val="130000"/>
              </a:lnSpc>
            </a:pPr>
            <a:r>
              <a:rPr lang="zh-CN" altLang="en-US" sz="2800" dirty="0">
                <a:solidFill>
                  <a:schemeClr val="accent1"/>
                </a:solidFill>
                <a:latin typeface="Arial" panose="020B0604020202020204" pitchFamily="34" charset="0"/>
                <a:ea typeface="微软雅黑" panose="020B0503020204020204" pitchFamily="34" charset="-122"/>
                <a:sym typeface="Arial" panose="020B0604020202020204" pitchFamily="34" charset="0"/>
              </a:rPr>
              <a:t>Title</a:t>
            </a:r>
          </a:p>
        </p:txBody>
      </p:sp>
      <p:sp>
        <p:nvSpPr>
          <p:cNvPr id="19" name="文本框 18"/>
          <p:cNvSpPr txBox="1"/>
          <p:nvPr/>
        </p:nvSpPr>
        <p:spPr>
          <a:xfrm>
            <a:off x="7845343" y="4151461"/>
            <a:ext cx="3978695" cy="434221"/>
          </a:xfrm>
          <a:prstGeom prst="rect">
            <a:avLst/>
          </a:prstGeom>
          <a:noFill/>
        </p:spPr>
        <p:txBody>
          <a:bodyPr wrap="square" lIns="0" tIns="0" rIns="0" bIns="0" rtlCol="0">
            <a:spAutoFit/>
          </a:bodyPr>
          <a:lstStyle/>
          <a:p>
            <a:pPr algn="just">
              <a:lnSpc>
                <a:spcPct val="150000"/>
              </a:lnSpc>
            </a:pPr>
            <a:r>
              <a:rPr lang="zh-CN" altLang="en-US" sz="1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Title, modify the text content, or you can copy your content directly here. Title, modify the text content, or you can copy your content directly here.</a:t>
            </a:r>
          </a:p>
        </p:txBody>
      </p:sp>
    </p:spTree>
    <p:extLst>
      <p:ext uri="{BB962C8B-B14F-4D97-AF65-F5344CB8AC3E}">
        <p14:creationId xmlns:p14="http://schemas.microsoft.com/office/powerpoint/2010/main" val="3448435121"/>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17"/>
                                        </p:tgtEl>
                                        <p:attrNameLst>
                                          <p:attrName>style.visibility</p:attrName>
                                        </p:attrNameLst>
                                      </p:cBhvr>
                                      <p:to>
                                        <p:strVal val="visible"/>
                                      </p:to>
                                    </p:set>
                                    <p:anim calcmode="lin" valueType="num">
                                      <p:cBhvr>
                                        <p:cTn id="12" dur="750" fill="hold"/>
                                        <p:tgtEl>
                                          <p:spTgt spid="17"/>
                                        </p:tgtEl>
                                        <p:attrNameLst>
                                          <p:attrName>ppt_w</p:attrName>
                                        </p:attrNameLst>
                                      </p:cBhvr>
                                      <p:tavLst>
                                        <p:tav tm="0">
                                          <p:val>
                                            <p:fltVal val="0"/>
                                          </p:val>
                                        </p:tav>
                                        <p:tav tm="100000">
                                          <p:val>
                                            <p:strVal val="#ppt_w"/>
                                          </p:val>
                                        </p:tav>
                                      </p:tavLst>
                                    </p:anim>
                                    <p:anim calcmode="lin" valueType="num">
                                      <p:cBhvr>
                                        <p:cTn id="13" dur="750" fill="hold"/>
                                        <p:tgtEl>
                                          <p:spTgt spid="17"/>
                                        </p:tgtEl>
                                        <p:attrNameLst>
                                          <p:attrName>ppt_h</p:attrName>
                                        </p:attrNameLst>
                                      </p:cBhvr>
                                      <p:tavLst>
                                        <p:tav tm="0">
                                          <p:val>
                                            <p:fltVal val="0"/>
                                          </p:val>
                                        </p:tav>
                                        <p:tav tm="100000">
                                          <p:val>
                                            <p:strVal val="#ppt_h"/>
                                          </p:val>
                                        </p:tav>
                                      </p:tavLst>
                                    </p:anim>
                                    <p:animEffect transition="in" filter="fade">
                                      <p:cBhvr>
                                        <p:cTn id="14" dur="75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3" presetClass="entr" presetSubtype="32"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500" fill="hold"/>
                                        <p:tgtEl>
                                          <p:spTgt spid="18"/>
                                        </p:tgtEl>
                                        <p:attrNameLst>
                                          <p:attrName>ppt_w</p:attrName>
                                        </p:attrNameLst>
                                      </p:cBhvr>
                                      <p:tavLst>
                                        <p:tav tm="0">
                                          <p:val>
                                            <p:strVal val="4*#ppt_w"/>
                                          </p:val>
                                        </p:tav>
                                        <p:tav tm="100000">
                                          <p:val>
                                            <p:strVal val="#ppt_w"/>
                                          </p:val>
                                        </p:tav>
                                      </p:tavLst>
                                    </p:anim>
                                    <p:anim calcmode="lin" valueType="num">
                                      <p:cBhvr>
                                        <p:cTn id="26" dur="500" fill="hold"/>
                                        <p:tgtEl>
                                          <p:spTgt spid="18"/>
                                        </p:tgtEl>
                                        <p:attrNameLst>
                                          <p:attrName>ppt_h</p:attrName>
                                        </p:attrNameLst>
                                      </p:cBhvr>
                                      <p:tavLst>
                                        <p:tav tm="0">
                                          <p:val>
                                            <p:strVal val="4*#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fill="hold"/>
                                        <p:tgtEl>
                                          <p:spTgt spid="19"/>
                                        </p:tgtEl>
                                        <p:attrNameLst>
                                          <p:attrName>ppt_x</p:attrName>
                                        </p:attrNameLst>
                                      </p:cBhvr>
                                      <p:tavLst>
                                        <p:tav tm="0">
                                          <p:val>
                                            <p:strVal val="#ppt_x"/>
                                          </p:val>
                                        </p:tav>
                                        <p:tav tm="100000">
                                          <p:val>
                                            <p:strVal val="#ppt_x"/>
                                          </p:val>
                                        </p:tav>
                                      </p:tavLst>
                                    </p:anim>
                                    <p:anim calcmode="lin" valueType="num">
                                      <p:cBhvr additive="base">
                                        <p:cTn id="3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p:bldP spid="17" grpId="0" animBg="1"/>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7"/>
          <p:cNvCxnSpPr/>
          <p:nvPr/>
        </p:nvCxnSpPr>
        <p:spPr>
          <a:xfrm>
            <a:off x="6411089" y="1541591"/>
            <a:ext cx="0" cy="4953997"/>
          </a:xfrm>
          <a:prstGeom prst="line">
            <a:avLst/>
          </a:prstGeom>
          <a:ln w="9525">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6308693" y="1878743"/>
            <a:ext cx="980089" cy="204795"/>
            <a:chOff x="5964215" y="1531583"/>
            <a:chExt cx="1070244" cy="223633"/>
          </a:xfrm>
        </p:grpSpPr>
        <p:sp>
          <p:nvSpPr>
            <p:cNvPr id="5" name="椭圆 8"/>
            <p:cNvSpPr/>
            <p:nvPr/>
          </p:nvSpPr>
          <p:spPr>
            <a:xfrm>
              <a:off x="5964215" y="1531583"/>
              <a:ext cx="223633" cy="223633"/>
            </a:xfrm>
            <a:prstGeom prst="ellipse">
              <a:avLst/>
            </a:prstGeom>
            <a:solidFill>
              <a:schemeClr val="bg1"/>
            </a:solidFill>
            <a:ln w="9525">
              <a:solidFill>
                <a:schemeClr val="bg1">
                  <a:lumMod val="6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8" name="直接连接符 12"/>
            <p:cNvCxnSpPr>
              <a:stCxn id="5" idx="6"/>
            </p:cNvCxnSpPr>
            <p:nvPr/>
          </p:nvCxnSpPr>
          <p:spPr>
            <a:xfrm flipV="1">
              <a:off x="6187848" y="1643399"/>
              <a:ext cx="846611" cy="1"/>
            </a:xfrm>
            <a:prstGeom prst="line">
              <a:avLst/>
            </a:prstGeom>
            <a:ln w="9525">
              <a:solidFill>
                <a:schemeClr val="bg1">
                  <a:lumMod val="65000"/>
                </a:schemeClr>
              </a:solidFill>
              <a:prstDash val="lgDash"/>
              <a:headEnd type="none"/>
              <a:tailEnd type="oval" w="lg" len="lg"/>
            </a:ln>
            <a:effectLst/>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6308691" y="4863039"/>
            <a:ext cx="981820" cy="204795"/>
            <a:chOff x="5964215" y="4790393"/>
            <a:chExt cx="1072134" cy="223633"/>
          </a:xfrm>
        </p:grpSpPr>
        <p:sp>
          <p:nvSpPr>
            <p:cNvPr id="7" name="椭圆 10"/>
            <p:cNvSpPr/>
            <p:nvPr/>
          </p:nvSpPr>
          <p:spPr>
            <a:xfrm>
              <a:off x="5964215" y="4790393"/>
              <a:ext cx="223633" cy="223633"/>
            </a:xfrm>
            <a:prstGeom prst="ellipse">
              <a:avLst/>
            </a:prstGeom>
            <a:solidFill>
              <a:schemeClr val="bg1"/>
            </a:solidFill>
            <a:ln w="9525">
              <a:solidFill>
                <a:schemeClr val="bg1">
                  <a:lumMod val="6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0" name="直接连接符 14"/>
            <p:cNvCxnSpPr/>
            <p:nvPr/>
          </p:nvCxnSpPr>
          <p:spPr>
            <a:xfrm flipV="1">
              <a:off x="6189738" y="4902208"/>
              <a:ext cx="846611" cy="1"/>
            </a:xfrm>
            <a:prstGeom prst="line">
              <a:avLst/>
            </a:prstGeom>
            <a:ln w="9525">
              <a:solidFill>
                <a:schemeClr val="bg1">
                  <a:lumMod val="65000"/>
                </a:schemeClr>
              </a:solidFill>
              <a:prstDash val="lgDash"/>
              <a:headEnd type="none"/>
              <a:tailEnd type="oval" w="lg" len="lg"/>
            </a:ln>
            <a:effectLst/>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6308691" y="3253940"/>
            <a:ext cx="981820" cy="204795"/>
            <a:chOff x="5964215" y="3033279"/>
            <a:chExt cx="1072134" cy="223633"/>
          </a:xfrm>
        </p:grpSpPr>
        <p:sp>
          <p:nvSpPr>
            <p:cNvPr id="6" name="椭圆 9"/>
            <p:cNvSpPr/>
            <p:nvPr/>
          </p:nvSpPr>
          <p:spPr>
            <a:xfrm>
              <a:off x="5964215" y="3033279"/>
              <a:ext cx="223633" cy="223633"/>
            </a:xfrm>
            <a:prstGeom prst="ellipse">
              <a:avLst/>
            </a:prstGeom>
            <a:solidFill>
              <a:schemeClr val="bg1"/>
            </a:solidFill>
            <a:ln w="9525">
              <a:solidFill>
                <a:schemeClr val="bg1">
                  <a:lumMod val="6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2" name="直接连接符 16"/>
            <p:cNvCxnSpPr/>
            <p:nvPr/>
          </p:nvCxnSpPr>
          <p:spPr>
            <a:xfrm flipV="1">
              <a:off x="6189738" y="3145093"/>
              <a:ext cx="846611" cy="1"/>
            </a:xfrm>
            <a:prstGeom prst="line">
              <a:avLst/>
            </a:prstGeom>
            <a:ln w="9525">
              <a:solidFill>
                <a:schemeClr val="bg1">
                  <a:lumMod val="65000"/>
                </a:schemeClr>
              </a:solidFill>
              <a:prstDash val="lgDash"/>
              <a:headEnd type="none"/>
              <a:tailEnd type="oval" w="lg" len="lg"/>
            </a:ln>
            <a:effectLst/>
          </p:spPr>
          <p:style>
            <a:lnRef idx="1">
              <a:schemeClr val="accent1"/>
            </a:lnRef>
            <a:fillRef idx="0">
              <a:schemeClr val="accent1"/>
            </a:fillRef>
            <a:effectRef idx="0">
              <a:schemeClr val="accent1"/>
            </a:effectRef>
            <a:fontRef idx="minor">
              <a:schemeClr val="tx1"/>
            </a:fontRef>
          </p:style>
        </p:cxnSp>
      </p:grpSp>
      <p:sp>
        <p:nvSpPr>
          <p:cNvPr id="30" name="TextBox 29"/>
          <p:cNvSpPr txBox="1"/>
          <p:nvPr/>
        </p:nvSpPr>
        <p:spPr>
          <a:xfrm>
            <a:off x="7387875" y="1818014"/>
            <a:ext cx="639840" cy="387750"/>
          </a:xfrm>
          <a:prstGeom prst="rect">
            <a:avLst/>
          </a:prstGeom>
          <a:noFill/>
        </p:spPr>
        <p:txBody>
          <a:bodyPr wrap="none" rtlCol="0">
            <a:spAutoFit/>
          </a:bodyPr>
          <a:lstStyle/>
          <a:p>
            <a:pPr algn="just">
              <a:lnSpc>
                <a:spcPct val="120000"/>
              </a:lnSpc>
            </a:pPr>
            <a:r>
              <a:rPr lang="en-US" sz="16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2015</a:t>
            </a:r>
            <a:endParaRPr lang="en-GB" sz="16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TextBox 30"/>
          <p:cNvSpPr txBox="1"/>
          <p:nvPr/>
        </p:nvSpPr>
        <p:spPr>
          <a:xfrm>
            <a:off x="7387874" y="3192863"/>
            <a:ext cx="639840" cy="387750"/>
          </a:xfrm>
          <a:prstGeom prst="rect">
            <a:avLst/>
          </a:prstGeom>
          <a:noFill/>
        </p:spPr>
        <p:txBody>
          <a:bodyPr wrap="none" rtlCol="0">
            <a:spAutoFit/>
          </a:bodyPr>
          <a:lstStyle/>
          <a:p>
            <a:pPr algn="just">
              <a:lnSpc>
                <a:spcPct val="120000"/>
              </a:lnSpc>
            </a:pPr>
            <a:r>
              <a:rPr lang="en-US" sz="1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2014</a:t>
            </a:r>
            <a:endParaRPr lang="en-GB" sz="1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TextBox 31"/>
          <p:cNvSpPr txBox="1"/>
          <p:nvPr/>
        </p:nvSpPr>
        <p:spPr>
          <a:xfrm>
            <a:off x="7387874" y="4812731"/>
            <a:ext cx="639840" cy="387750"/>
          </a:xfrm>
          <a:prstGeom prst="rect">
            <a:avLst/>
          </a:prstGeom>
          <a:noFill/>
        </p:spPr>
        <p:txBody>
          <a:bodyPr wrap="none" rtlCol="0">
            <a:spAutoFit/>
          </a:bodyPr>
          <a:lstStyle/>
          <a:p>
            <a:pPr algn="just">
              <a:lnSpc>
                <a:spcPct val="120000"/>
              </a:lnSpc>
            </a:pPr>
            <a:r>
              <a:rPr lang="en-US" sz="1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2013</a:t>
            </a:r>
            <a:endParaRPr lang="en-GB" sz="1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5" name="Group 34"/>
          <p:cNvGrpSpPr/>
          <p:nvPr/>
        </p:nvGrpSpPr>
        <p:grpSpPr>
          <a:xfrm>
            <a:off x="2365160" y="2138717"/>
            <a:ext cx="2560852" cy="831505"/>
            <a:chOff x="-158386" y="2124222"/>
            <a:chExt cx="4463259" cy="907994"/>
          </a:xfrm>
        </p:grpSpPr>
        <p:sp>
          <p:nvSpPr>
            <p:cNvPr id="33" name="TextBox 32"/>
            <p:cNvSpPr txBox="1"/>
            <p:nvPr/>
          </p:nvSpPr>
          <p:spPr>
            <a:xfrm>
              <a:off x="3357201" y="2124222"/>
              <a:ext cx="947672" cy="358774"/>
            </a:xfrm>
            <a:prstGeom prst="rect">
              <a:avLst/>
            </a:prstGeom>
            <a:noFill/>
          </p:spPr>
          <p:txBody>
            <a:bodyPr wrap="none" rtlCol="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Title</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Rectangle 33"/>
            <p:cNvSpPr/>
            <p:nvPr/>
          </p:nvSpPr>
          <p:spPr>
            <a:xfrm>
              <a:off x="-158386" y="2447422"/>
              <a:ext cx="4451859" cy="584794"/>
            </a:xfrm>
            <a:prstGeom prst="rect">
              <a:avLst/>
            </a:prstGeom>
          </p:spPr>
          <p:txBody>
            <a:bodyPr wrap="square">
              <a:spAutoFit/>
            </a:bodyPr>
            <a:lstStyle/>
            <a:p>
              <a:pPr algn="r">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Title, click on the title, modify the text content, or you can copy your content directly here. , Click on the title, modify the text content, or copy your content directly here.</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35"/>
          <p:cNvGrpSpPr/>
          <p:nvPr/>
        </p:nvGrpSpPr>
        <p:grpSpPr>
          <a:xfrm>
            <a:off x="2365160" y="5210637"/>
            <a:ext cx="2562610" cy="831505"/>
            <a:chOff x="-159167" y="2124222"/>
            <a:chExt cx="4466320" cy="907994"/>
          </a:xfrm>
        </p:grpSpPr>
        <p:sp>
          <p:nvSpPr>
            <p:cNvPr id="37" name="TextBox 36"/>
            <p:cNvSpPr txBox="1"/>
            <p:nvPr/>
          </p:nvSpPr>
          <p:spPr>
            <a:xfrm>
              <a:off x="3359482" y="2124222"/>
              <a:ext cx="947671" cy="358774"/>
            </a:xfrm>
            <a:prstGeom prst="rect">
              <a:avLst/>
            </a:prstGeom>
            <a:noFill/>
          </p:spPr>
          <p:txBody>
            <a:bodyPr wrap="none" rtlCol="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Title</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Rectangle 37"/>
            <p:cNvSpPr/>
            <p:nvPr/>
          </p:nvSpPr>
          <p:spPr>
            <a:xfrm>
              <a:off x="-159167" y="2447422"/>
              <a:ext cx="4452636" cy="584794"/>
            </a:xfrm>
            <a:prstGeom prst="rect">
              <a:avLst/>
            </a:prstGeom>
          </p:spPr>
          <p:txBody>
            <a:bodyPr wrap="square">
              <a:spAutoFit/>
            </a:bodyPr>
            <a:lstStyle/>
            <a:p>
              <a:pPr algn="r">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Title, click on the title, modify the text content, or you can copy your content directly here. , Click on the title, modify the text content, or copy your content directly here.</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8"/>
          <p:cNvGrpSpPr/>
          <p:nvPr/>
        </p:nvGrpSpPr>
        <p:grpSpPr>
          <a:xfrm>
            <a:off x="7393650" y="3636454"/>
            <a:ext cx="2724784" cy="831437"/>
            <a:chOff x="257395" y="2124222"/>
            <a:chExt cx="4036076" cy="907921"/>
          </a:xfrm>
        </p:grpSpPr>
        <p:sp>
          <p:nvSpPr>
            <p:cNvPr id="40" name="TextBox 39"/>
            <p:cNvSpPr txBox="1"/>
            <p:nvPr/>
          </p:nvSpPr>
          <p:spPr>
            <a:xfrm>
              <a:off x="257395" y="2124222"/>
              <a:ext cx="805411" cy="358774"/>
            </a:xfrm>
            <a:prstGeom prst="rect">
              <a:avLst/>
            </a:prstGeom>
            <a:noFill/>
          </p:spPr>
          <p:txBody>
            <a:bodyPr wrap="none"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Title</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Rectangle 40"/>
            <p:cNvSpPr/>
            <p:nvPr/>
          </p:nvSpPr>
          <p:spPr>
            <a:xfrm>
              <a:off x="276738" y="2447421"/>
              <a:ext cx="4016733" cy="584722"/>
            </a:xfrm>
            <a:prstGeom prst="rect">
              <a:avLst/>
            </a:prstGeom>
          </p:spPr>
          <p:txBody>
            <a:bodyPr wrap="square">
              <a:spAutoFit/>
            </a:bodyPr>
            <a:lstStyle/>
            <a:p>
              <a:pPr algn="just">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Title, click on the title, modify the text content, or you can copy your content directly here. , Click on the title, modify the text content, or copy your content directly here.</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 name="Group 14"/>
          <p:cNvGrpSpPr/>
          <p:nvPr/>
        </p:nvGrpSpPr>
        <p:grpSpPr>
          <a:xfrm>
            <a:off x="5745508" y="2317734"/>
            <a:ext cx="3913037" cy="614384"/>
            <a:chOff x="5349226" y="2010956"/>
            <a:chExt cx="4272984" cy="670899"/>
          </a:xfrm>
        </p:grpSpPr>
        <p:sp>
          <p:nvSpPr>
            <p:cNvPr id="14" name="燕尾形 18"/>
            <p:cNvSpPr/>
            <p:nvPr/>
          </p:nvSpPr>
          <p:spPr>
            <a:xfrm rot="10800000">
              <a:off x="5349226" y="2010956"/>
              <a:ext cx="4272984" cy="670899"/>
            </a:xfrm>
            <a:prstGeom prst="chevron">
              <a:avLst>
                <a:gd name="adj" fmla="val 6774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TextBox 41"/>
            <p:cNvSpPr txBox="1"/>
            <p:nvPr/>
          </p:nvSpPr>
          <p:spPr>
            <a:xfrm>
              <a:off x="6280092" y="2162574"/>
              <a:ext cx="593756" cy="358773"/>
            </a:xfrm>
            <a:prstGeom prst="rect">
              <a:avLst/>
            </a:prstGeom>
            <a:noFill/>
          </p:spPr>
          <p:txBody>
            <a:bodyPr wrap="none" rtlCol="0">
              <a:spAutoFit/>
            </a:bodyPr>
            <a:lstStyle/>
            <a:p>
              <a:pPr algn="just">
                <a:lnSpc>
                  <a:spcPct val="120000"/>
                </a:lnSpc>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Title</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 name="Group 15"/>
          <p:cNvGrpSpPr/>
          <p:nvPr/>
        </p:nvGrpSpPr>
        <p:grpSpPr>
          <a:xfrm>
            <a:off x="3200206" y="3815474"/>
            <a:ext cx="3913037" cy="614384"/>
            <a:chOff x="2569789" y="3646467"/>
            <a:chExt cx="4272984" cy="670899"/>
          </a:xfrm>
        </p:grpSpPr>
        <p:sp>
          <p:nvSpPr>
            <p:cNvPr id="17" name="燕尾形 20"/>
            <p:cNvSpPr/>
            <p:nvPr/>
          </p:nvSpPr>
          <p:spPr>
            <a:xfrm>
              <a:off x="2569789" y="3646467"/>
              <a:ext cx="4272984" cy="670899"/>
            </a:xfrm>
            <a:prstGeom prst="chevron">
              <a:avLst>
                <a:gd name="adj" fmla="val 67746"/>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TextBox 42"/>
            <p:cNvSpPr txBox="1"/>
            <p:nvPr/>
          </p:nvSpPr>
          <p:spPr>
            <a:xfrm>
              <a:off x="3500655" y="3795078"/>
              <a:ext cx="593756" cy="358773"/>
            </a:xfrm>
            <a:prstGeom prst="rect">
              <a:avLst/>
            </a:prstGeom>
            <a:noFill/>
          </p:spPr>
          <p:txBody>
            <a:bodyPr wrap="none" rtlCol="0">
              <a:spAutoFit/>
            </a:bodyPr>
            <a:lstStyle/>
            <a:p>
              <a:pPr algn="just">
                <a:lnSpc>
                  <a:spcPct val="120000"/>
                </a:lnSpc>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Title</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 name="Group 17"/>
          <p:cNvGrpSpPr/>
          <p:nvPr/>
        </p:nvGrpSpPr>
        <p:grpSpPr>
          <a:xfrm>
            <a:off x="5745508" y="5389653"/>
            <a:ext cx="3913037" cy="614384"/>
            <a:chOff x="5349226" y="5365450"/>
            <a:chExt cx="4272984" cy="670899"/>
          </a:xfrm>
        </p:grpSpPr>
        <p:sp>
          <p:nvSpPr>
            <p:cNvPr id="19" name="燕尾形 23"/>
            <p:cNvSpPr/>
            <p:nvPr/>
          </p:nvSpPr>
          <p:spPr>
            <a:xfrm rot="10800000">
              <a:off x="5349226" y="5365450"/>
              <a:ext cx="4272984" cy="670899"/>
            </a:xfrm>
            <a:prstGeom prst="chevron">
              <a:avLst>
                <a:gd name="adj" fmla="val 6774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TextBox 43"/>
            <p:cNvSpPr txBox="1"/>
            <p:nvPr/>
          </p:nvSpPr>
          <p:spPr>
            <a:xfrm>
              <a:off x="6285175" y="5516234"/>
              <a:ext cx="593756" cy="358773"/>
            </a:xfrm>
            <a:prstGeom prst="rect">
              <a:avLst/>
            </a:prstGeom>
            <a:noFill/>
          </p:spPr>
          <p:txBody>
            <a:bodyPr wrap="none" rtlCol="0">
              <a:spAutoFit/>
            </a:bodyPr>
            <a:lstStyle/>
            <a:p>
              <a:pPr algn="just">
                <a:lnSpc>
                  <a:spcPct val="120000"/>
                </a:lnSpc>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Title</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5" name="文本框 10"/>
          <p:cNvSpPr txBox="1">
            <a:spLocks noChangeArrowheads="1"/>
          </p:cNvSpPr>
          <p:nvPr/>
        </p:nvSpPr>
        <p:spPr bwMode="auto">
          <a:xfrm>
            <a:off x="308695" y="274605"/>
            <a:ext cx="2236359"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Title</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736245490"/>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par>
                          <p:cTn id="16" fill="hold">
                            <p:stCondLst>
                              <p:cond delay="1500"/>
                            </p:stCondLst>
                            <p:childTnLst>
                              <p:par>
                                <p:cTn id="17" presetID="12" presetClass="entr" presetSubtype="2"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p:tgtEl>
                                          <p:spTgt spid="15"/>
                                        </p:tgtEl>
                                        <p:attrNameLst>
                                          <p:attrName>ppt_x</p:attrName>
                                        </p:attrNameLst>
                                      </p:cBhvr>
                                      <p:tavLst>
                                        <p:tav tm="0">
                                          <p:val>
                                            <p:strVal val="#ppt_x+#ppt_w*1.125000"/>
                                          </p:val>
                                        </p:tav>
                                        <p:tav tm="100000">
                                          <p:val>
                                            <p:strVal val="#ppt_x"/>
                                          </p:val>
                                        </p:tav>
                                      </p:tavLst>
                                    </p:anim>
                                    <p:animEffect transition="in" filter="wipe(left)">
                                      <p:cBhvr>
                                        <p:cTn id="20" dur="500"/>
                                        <p:tgtEl>
                                          <p:spTgt spid="15"/>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childTnLst>
                                </p:cTn>
                              </p:par>
                            </p:childTnLst>
                          </p:cTn>
                        </p:par>
                        <p:par>
                          <p:cTn id="33" fill="hold">
                            <p:stCondLst>
                              <p:cond delay="3500"/>
                            </p:stCondLst>
                            <p:childTnLst>
                              <p:par>
                                <p:cTn id="34" presetID="12" presetClass="entr" presetSubtype="8"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p:tgtEl>
                                          <p:spTgt spid="16"/>
                                        </p:tgtEl>
                                        <p:attrNameLst>
                                          <p:attrName>ppt_x</p:attrName>
                                        </p:attrNameLst>
                                      </p:cBhvr>
                                      <p:tavLst>
                                        <p:tav tm="0">
                                          <p:val>
                                            <p:strVal val="#ppt_x-#ppt_w*1.125000"/>
                                          </p:val>
                                        </p:tav>
                                        <p:tav tm="100000">
                                          <p:val>
                                            <p:strVal val="#ppt_x"/>
                                          </p:val>
                                        </p:tav>
                                      </p:tavLst>
                                    </p:anim>
                                    <p:animEffect transition="in" filter="wipe(right)">
                                      <p:cBhvr>
                                        <p:cTn id="37" dur="500"/>
                                        <p:tgtEl>
                                          <p:spTgt spid="16"/>
                                        </p:tgtEl>
                                      </p:cBhvr>
                                    </p:animEffect>
                                  </p:childTnLst>
                                </p:cTn>
                              </p:par>
                            </p:childTnLst>
                          </p:cTn>
                        </p:par>
                        <p:par>
                          <p:cTn id="38" fill="hold">
                            <p:stCondLst>
                              <p:cond delay="4000"/>
                            </p:stCondLst>
                            <p:childTnLst>
                              <p:par>
                                <p:cTn id="39" presetID="10" presetClass="entr" presetSubtype="0"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500"/>
                                        <p:tgtEl>
                                          <p:spTgt spid="39"/>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10" presetClass="entr" presetSubtype="0" fill="hold" grpId="0" nodeType="after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par>
                          <p:cTn id="50" fill="hold">
                            <p:stCondLst>
                              <p:cond delay="5500"/>
                            </p:stCondLst>
                            <p:childTnLst>
                              <p:par>
                                <p:cTn id="51" presetID="12" presetClass="entr" presetSubtype="2" fill="hold"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p:tgtEl>
                                          <p:spTgt spid="18"/>
                                        </p:tgtEl>
                                        <p:attrNameLst>
                                          <p:attrName>ppt_x</p:attrName>
                                        </p:attrNameLst>
                                      </p:cBhvr>
                                      <p:tavLst>
                                        <p:tav tm="0">
                                          <p:val>
                                            <p:strVal val="#ppt_x+#ppt_w*1.125000"/>
                                          </p:val>
                                        </p:tav>
                                        <p:tav tm="100000">
                                          <p:val>
                                            <p:strVal val="#ppt_x"/>
                                          </p:val>
                                        </p:tav>
                                      </p:tavLst>
                                    </p:anim>
                                    <p:animEffect transition="in" filter="wipe(left)">
                                      <p:cBhvr>
                                        <p:cTn id="54" dur="500"/>
                                        <p:tgtEl>
                                          <p:spTgt spid="18"/>
                                        </p:tgtEl>
                                      </p:cBhvr>
                                    </p:animEffect>
                                  </p:childTnLst>
                                </p:cTn>
                              </p:par>
                            </p:childTnLst>
                          </p:cTn>
                        </p:par>
                        <p:par>
                          <p:cTn id="55" fill="hold">
                            <p:stCondLst>
                              <p:cond delay="6000"/>
                            </p:stCondLst>
                            <p:childTnLst>
                              <p:par>
                                <p:cTn id="56" presetID="10" presetClass="entr" presetSubtype="0"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fade">
                                      <p:cBhvr>
                                        <p:cTn id="5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a:off x="1147" y="448"/>
            <a:ext cx="12856810" cy="7231757"/>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9093671" y="3328293"/>
            <a:ext cx="800219" cy="461665"/>
          </a:xfrm>
          <a:prstGeom prst="rect">
            <a:avLst/>
          </a:prstGeom>
          <a:effectLst/>
        </p:spPr>
        <p:txBody>
          <a:bodyPr wrap="none">
            <a:spAutoFit/>
          </a:bodyPr>
          <a:lstStyle/>
          <a:p>
            <a:r>
              <a:rPr lang="zh-CN" altLang="en-US" sz="2400" dirty="0">
                <a:solidFill>
                  <a:schemeClr val="accent2"/>
                </a:solidFill>
                <a:ea typeface="微软雅黑" panose="020B0503020204020204" pitchFamily="34" charset="-122"/>
              </a:rPr>
              <a:t>Title</a:t>
            </a:r>
          </a:p>
        </p:txBody>
      </p:sp>
      <p:sp>
        <p:nvSpPr>
          <p:cNvPr id="23" name="矩形 22"/>
          <p:cNvSpPr/>
          <p:nvPr/>
        </p:nvSpPr>
        <p:spPr>
          <a:xfrm>
            <a:off x="9093671" y="3993801"/>
            <a:ext cx="800219" cy="461665"/>
          </a:xfrm>
          <a:prstGeom prst="rect">
            <a:avLst/>
          </a:prstGeom>
          <a:effectLst/>
        </p:spPr>
        <p:txBody>
          <a:bodyPr wrap="none">
            <a:spAutoFit/>
          </a:bodyPr>
          <a:lstStyle/>
          <a:p>
            <a:r>
              <a:rPr lang="zh-CN" altLang="en-US" sz="2400" dirty="0">
                <a:solidFill>
                  <a:schemeClr val="accent2"/>
                </a:solidFill>
                <a:ea typeface="微软雅黑" panose="020B0503020204020204" pitchFamily="34" charset="-122"/>
              </a:rPr>
              <a:t>Title</a:t>
            </a:r>
          </a:p>
        </p:txBody>
      </p:sp>
      <p:sp>
        <p:nvSpPr>
          <p:cNvPr id="25" name="矩形 24"/>
          <p:cNvSpPr/>
          <p:nvPr/>
        </p:nvSpPr>
        <p:spPr>
          <a:xfrm>
            <a:off x="9093671" y="4659310"/>
            <a:ext cx="800219" cy="461665"/>
          </a:xfrm>
          <a:prstGeom prst="rect">
            <a:avLst/>
          </a:prstGeom>
          <a:effectLst/>
        </p:spPr>
        <p:txBody>
          <a:bodyPr wrap="none">
            <a:spAutoFit/>
          </a:bodyPr>
          <a:lstStyle/>
          <a:p>
            <a:r>
              <a:rPr lang="zh-CN" altLang="en-US" sz="2400" dirty="0">
                <a:solidFill>
                  <a:schemeClr val="accent2"/>
                </a:solidFill>
                <a:ea typeface="微软雅黑" panose="020B0503020204020204" pitchFamily="34" charset="-122"/>
              </a:rPr>
              <a:t>Title</a:t>
            </a:r>
          </a:p>
        </p:txBody>
      </p:sp>
      <p:sp>
        <p:nvSpPr>
          <p:cNvPr id="26" name="矩形 25"/>
          <p:cNvSpPr/>
          <p:nvPr/>
        </p:nvSpPr>
        <p:spPr>
          <a:xfrm>
            <a:off x="9093671" y="5324819"/>
            <a:ext cx="800219" cy="461665"/>
          </a:xfrm>
          <a:prstGeom prst="rect">
            <a:avLst/>
          </a:prstGeom>
          <a:effectLst/>
        </p:spPr>
        <p:txBody>
          <a:bodyPr wrap="none">
            <a:spAutoFit/>
          </a:bodyPr>
          <a:lstStyle/>
          <a:p>
            <a:r>
              <a:rPr lang="zh-CN" altLang="en-US" sz="2400" dirty="0">
                <a:solidFill>
                  <a:schemeClr val="accent2"/>
                </a:solidFill>
                <a:ea typeface="微软雅黑" panose="020B0503020204020204" pitchFamily="34" charset="-122"/>
              </a:rPr>
              <a:t>Title</a:t>
            </a:r>
          </a:p>
        </p:txBody>
      </p:sp>
      <p:sp>
        <p:nvSpPr>
          <p:cNvPr id="21" name="TextBox 153"/>
          <p:cNvSpPr txBox="1"/>
          <p:nvPr/>
        </p:nvSpPr>
        <p:spPr>
          <a:xfrm>
            <a:off x="7660353" y="952657"/>
            <a:ext cx="810196" cy="3041144"/>
          </a:xfrm>
          <a:prstGeom prst="rect">
            <a:avLst/>
          </a:prstGeom>
          <a:noFill/>
        </p:spPr>
        <p:txBody>
          <a:bodyPr vert="eaVert" wrap="square" lIns="96380" tIns="48189" rIns="96380" bIns="48189" rtlCol="0">
            <a:spAutoFit/>
          </a:bodyPr>
          <a:lstStyle/>
          <a:p>
            <a:pPr fontAlgn="auto">
              <a:spcBef>
                <a:spcPts val="0"/>
              </a:spcBef>
              <a:spcAft>
                <a:spcPts val="0"/>
              </a:spcAft>
              <a:defRPr/>
            </a:pPr>
            <a:r>
              <a:rPr lang="en-US" altLang="zh-CN" sz="4000" dirty="0">
                <a:solidFill>
                  <a:schemeClr val="accent2"/>
                </a:solidFill>
                <a:latin typeface="Arial" panose="020B0604020202020204" pitchFamily="34" charset="0"/>
                <a:ea typeface="微软雅黑" panose="020B0503020204020204" pitchFamily="34" charset="-122"/>
              </a:rPr>
              <a:t>CONTENTS</a:t>
            </a:r>
            <a:endParaRPr lang="zh-CN" altLang="en-US" sz="4000" dirty="0">
              <a:solidFill>
                <a:schemeClr val="accent2"/>
              </a:solidFill>
              <a:latin typeface="Arial" panose="020B0604020202020204" pitchFamily="34" charset="0"/>
              <a:ea typeface="微软雅黑" panose="020B0503020204020204" pitchFamily="34" charset="-122"/>
            </a:endParaRPr>
          </a:p>
        </p:txBody>
      </p:sp>
    </p:spTree>
    <p:extLst>
      <p:ext uri="{BB962C8B-B14F-4D97-AF65-F5344CB8AC3E}">
        <p14:creationId xmlns:p14="http://schemas.microsoft.com/office/powerpoint/2010/main" val="3325224479"/>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left)">
                                      <p:cBhvr>
                                        <p:cTn id="13" dur="500"/>
                                        <p:tgtEl>
                                          <p:spTgt spid="22"/>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left)">
                                      <p:cBhvr>
                                        <p:cTn id="21" dur="500"/>
                                        <p:tgtEl>
                                          <p:spTgt spid="25"/>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left)">
                                      <p:cBhvr>
                                        <p:cTn id="2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5" grpId="0"/>
      <p:bldP spid="26" grpId="0"/>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125119" y="1096045"/>
            <a:ext cx="8280920" cy="5544468"/>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3"/>
          <p:cNvSpPr>
            <a:spLocks noChangeArrowheads="1"/>
          </p:cNvSpPr>
          <p:nvPr/>
        </p:nvSpPr>
        <p:spPr bwMode="auto">
          <a:xfrm>
            <a:off x="493625" y="4050299"/>
            <a:ext cx="4191592" cy="1898571"/>
          </a:xfrm>
          <a:prstGeom prst="rect">
            <a:avLst/>
          </a:prstGeom>
          <a:solidFill>
            <a:schemeClr val="accent1">
              <a:alpha val="76862"/>
            </a:schemeClr>
          </a:solidFill>
          <a:ln>
            <a:noFill/>
          </a:ln>
          <a:extLst/>
        </p:spPr>
        <p:txBody>
          <a:bodyPr lIns="189833" tIns="113900" rIns="189833" bIns="113900"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just">
              <a:lnSpc>
                <a:spcPct val="150000"/>
              </a:lnSpc>
              <a:spcBef>
                <a:spcPts val="0"/>
              </a:spcBef>
              <a:spcAft>
                <a:spcPts val="0"/>
              </a:spcAft>
              <a:buNone/>
            </a:pPr>
            <a:r>
              <a:rPr lang="zh-CN" altLang="en-US" sz="800" dirty="0">
                <a:solidFill>
                  <a:schemeClr val="bg1"/>
                </a:solidFill>
                <a:latin typeface="Arial" panose="020B0604020202020204" pitchFamily="34" charset="0"/>
                <a:cs typeface="Arial" panose="020B0604020202020204" pitchFamily="34" charset="0"/>
                <a:sym typeface="Arial" panose="020B0604020202020204" pitchFamily="34" charset="0"/>
              </a:rPr>
              <a:t>Title, click on the title, modify the text content, or you can copy your content directly here. Title, click on the title, modify the text content, or you can copy your content directly here. Title, click on the title, modify the text content, or you can copy your content directly here. Title, click on the title, modify the text content, or you can copy your content directly here.</a:t>
            </a:r>
            <a:endParaRPr lang="en-US" altLang="zh-CN" sz="800"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6" name="Content Placeholder 2"/>
          <p:cNvSpPr txBox="1">
            <a:spLocks/>
          </p:cNvSpPr>
          <p:nvPr/>
        </p:nvSpPr>
        <p:spPr>
          <a:xfrm>
            <a:off x="596064" y="1312069"/>
            <a:ext cx="1858220" cy="357744"/>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spcBef>
                <a:spcPts val="0"/>
              </a:spcBef>
              <a:spcAft>
                <a:spcPts val="0"/>
              </a:spcAft>
            </a:pPr>
            <a:r>
              <a:rPr lang="zh-CN" altLang="en-US" sz="14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Title</a:t>
            </a:r>
            <a:endParaRPr lang="en-US" sz="1400"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8" name="Content Placeholder 2"/>
          <p:cNvSpPr txBox="1">
            <a:spLocks/>
          </p:cNvSpPr>
          <p:nvPr/>
        </p:nvSpPr>
        <p:spPr>
          <a:xfrm>
            <a:off x="596064" y="1701613"/>
            <a:ext cx="3097008" cy="1482663"/>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50000"/>
              </a:lnSpc>
              <a:spcBef>
                <a:spcPts val="0"/>
              </a:spcBef>
              <a:spcAft>
                <a:spcPts val="0"/>
              </a:spcAft>
            </a:pPr>
            <a:r>
              <a:rPr lang="zh-CN" altLang="en-US" sz="8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Title, click on the title, modify the text content, or you can copy your content directly here. Title, click on the title, modify the text content, or you can copy your content directly here. Title, click on the title, modify the text content, or you can copy your content directly here. Title, click on the title, modify the text content, or you can copy your content directly here.</a:t>
            </a:r>
            <a:endParaRPr lang="en-US" altLang="zh-CN" sz="800"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algn="just">
              <a:lnSpc>
                <a:spcPct val="150000"/>
              </a:lnSpc>
              <a:spcBef>
                <a:spcPts val="0"/>
              </a:spcBef>
              <a:spcAft>
                <a:spcPts val="0"/>
              </a:spcAft>
            </a:pPr>
            <a:endParaRPr lang="en-US" altLang="zh-CN" sz="800"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9" name="文本框 10"/>
          <p:cNvSpPr txBox="1">
            <a:spLocks noChangeArrowheads="1"/>
          </p:cNvSpPr>
          <p:nvPr/>
        </p:nvSpPr>
        <p:spPr bwMode="auto">
          <a:xfrm>
            <a:off x="308695" y="274605"/>
            <a:ext cx="2236359"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Title</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2880331045"/>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50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750"/>
                                        <p:tgtEl>
                                          <p:spTgt spid="6"/>
                                        </p:tgtEl>
                                      </p:cBhvr>
                                    </p:animEffect>
                                  </p:childTnLst>
                                </p:cTn>
                              </p:par>
                            </p:childTnLst>
                          </p:cTn>
                        </p:par>
                        <p:par>
                          <p:cTn id="12" fill="hold">
                            <p:stCondLst>
                              <p:cond delay="275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750"/>
                                        <p:tgtEl>
                                          <p:spTgt spid="8"/>
                                        </p:tgtEl>
                                      </p:cBhvr>
                                    </p:animEffect>
                                  </p:childTnLst>
                                </p:cTn>
                              </p:par>
                            </p:childTnLst>
                          </p:cTn>
                        </p:par>
                        <p:par>
                          <p:cTn id="16" fill="hold">
                            <p:stCondLst>
                              <p:cond delay="3500"/>
                            </p:stCondLst>
                            <p:childTnLst>
                              <p:par>
                                <p:cTn id="17" presetID="6"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6"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4945784" y="4880024"/>
            <a:ext cx="2969972" cy="763137"/>
            <a:chOff x="4475937" y="4698842"/>
            <a:chExt cx="3243170" cy="833335"/>
          </a:xfrm>
        </p:grpSpPr>
        <p:sp>
          <p:nvSpPr>
            <p:cNvPr id="8" name="Oval 7"/>
            <p:cNvSpPr>
              <a:spLocks noChangeArrowheads="1"/>
            </p:cNvSpPr>
            <p:nvPr/>
          </p:nvSpPr>
          <p:spPr bwMode="auto">
            <a:xfrm>
              <a:off x="4475937" y="4698842"/>
              <a:ext cx="3243170" cy="833335"/>
            </a:xfrm>
            <a:prstGeom prst="ellipse">
              <a:avLst/>
            </a:prstGeom>
            <a:solidFill>
              <a:schemeClr val="accent5">
                <a:alpha val="90000"/>
              </a:schemeClr>
            </a:solidFill>
            <a:ln>
              <a:noFill/>
            </a:ln>
          </p:spPr>
          <p:txBody>
            <a:bodyPr vert="horz" wrap="square" lIns="83738" tIns="41869" rIns="83738" bIns="41869" numCol="1" anchor="t" anchorCtr="0" compatLnSpc="1">
              <a:prstTxWarp prst="textNoShape">
                <a:avLst/>
              </a:prstTxWarp>
            </a:bodyPr>
            <a:lstStyle/>
            <a:p>
              <a:pPr algn="just">
                <a:lnSpc>
                  <a:spcPct val="120000"/>
                </a:lnSpc>
              </a:pPr>
              <a:endParaRPr lang="id-ID" sz="69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8"/>
            <p:cNvSpPr>
              <a:spLocks/>
            </p:cNvSpPr>
            <p:nvPr/>
          </p:nvSpPr>
          <p:spPr bwMode="auto">
            <a:xfrm>
              <a:off x="4475937" y="5116237"/>
              <a:ext cx="3243170" cy="415940"/>
            </a:xfrm>
            <a:custGeom>
              <a:avLst/>
              <a:gdLst>
                <a:gd name="T0" fmla="*/ 726 w 1452"/>
                <a:gd name="T1" fmla="*/ 142 h 186"/>
                <a:gd name="T2" fmla="*/ 1452 w 1452"/>
                <a:gd name="T3" fmla="*/ 0 h 186"/>
                <a:gd name="T4" fmla="*/ 1452 w 1452"/>
                <a:gd name="T5" fmla="*/ 0 h 186"/>
                <a:gd name="T6" fmla="*/ 726 w 1452"/>
                <a:gd name="T7" fmla="*/ 186 h 186"/>
                <a:gd name="T8" fmla="*/ 0 w 1452"/>
                <a:gd name="T9" fmla="*/ 0 h 186"/>
                <a:gd name="T10" fmla="*/ 0 w 1452"/>
                <a:gd name="T11" fmla="*/ 0 h 186"/>
                <a:gd name="T12" fmla="*/ 726 w 1452"/>
                <a:gd name="T13" fmla="*/ 142 h 186"/>
              </a:gdLst>
              <a:ahLst/>
              <a:cxnLst>
                <a:cxn ang="0">
                  <a:pos x="T0" y="T1"/>
                </a:cxn>
                <a:cxn ang="0">
                  <a:pos x="T2" y="T3"/>
                </a:cxn>
                <a:cxn ang="0">
                  <a:pos x="T4" y="T5"/>
                </a:cxn>
                <a:cxn ang="0">
                  <a:pos x="T6" y="T7"/>
                </a:cxn>
                <a:cxn ang="0">
                  <a:pos x="T8" y="T9"/>
                </a:cxn>
                <a:cxn ang="0">
                  <a:pos x="T10" y="T11"/>
                </a:cxn>
                <a:cxn ang="0">
                  <a:pos x="T12" y="T13"/>
                </a:cxn>
              </a:cxnLst>
              <a:rect l="0" t="0" r="r" b="b"/>
              <a:pathLst>
                <a:path w="1452" h="186">
                  <a:moveTo>
                    <a:pt x="726" y="142"/>
                  </a:moveTo>
                  <a:cubicBezTo>
                    <a:pt x="1078" y="142"/>
                    <a:pt x="1372" y="81"/>
                    <a:pt x="1452" y="0"/>
                  </a:cubicBezTo>
                  <a:cubicBezTo>
                    <a:pt x="1452" y="0"/>
                    <a:pt x="1452" y="0"/>
                    <a:pt x="1452" y="0"/>
                  </a:cubicBezTo>
                  <a:cubicBezTo>
                    <a:pt x="1452" y="103"/>
                    <a:pt x="1127" y="186"/>
                    <a:pt x="726" y="186"/>
                  </a:cubicBezTo>
                  <a:cubicBezTo>
                    <a:pt x="325" y="186"/>
                    <a:pt x="0" y="103"/>
                    <a:pt x="0" y="0"/>
                  </a:cubicBezTo>
                  <a:cubicBezTo>
                    <a:pt x="0" y="0"/>
                    <a:pt x="0" y="0"/>
                    <a:pt x="0" y="0"/>
                  </a:cubicBezTo>
                  <a:cubicBezTo>
                    <a:pt x="79" y="81"/>
                    <a:pt x="374" y="142"/>
                    <a:pt x="726" y="142"/>
                  </a:cubicBezTo>
                  <a:close/>
                </a:path>
              </a:pathLst>
            </a:custGeom>
            <a:solidFill>
              <a:schemeClr val="tx1">
                <a:lumMod val="95000"/>
                <a:lumOff val="5000"/>
                <a:alpha val="15000"/>
              </a:schemeClr>
            </a:solidFill>
            <a:ln>
              <a:noFill/>
            </a:ln>
          </p:spPr>
          <p:txBody>
            <a:bodyPr vert="horz" wrap="square" lIns="83738" tIns="41869" rIns="83738" bIns="41869" numCol="1" anchor="t" anchorCtr="0" compatLnSpc="1">
              <a:prstTxWarp prst="textNoShape">
                <a:avLst/>
              </a:prstTxWarp>
            </a:bodyPr>
            <a:lstStyle/>
            <a:p>
              <a:pPr algn="just">
                <a:lnSpc>
                  <a:spcPct val="120000"/>
                </a:lnSpc>
              </a:pPr>
              <a:endParaRPr lang="id-ID" sz="69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 name="Group 9"/>
          <p:cNvGrpSpPr/>
          <p:nvPr/>
        </p:nvGrpSpPr>
        <p:grpSpPr>
          <a:xfrm>
            <a:off x="4667432" y="4283364"/>
            <a:ext cx="3526676" cy="893656"/>
            <a:chOff x="4171981" y="4047299"/>
            <a:chExt cx="3851083" cy="975860"/>
          </a:xfrm>
        </p:grpSpPr>
        <p:sp>
          <p:nvSpPr>
            <p:cNvPr id="11" name="Oval 9"/>
            <p:cNvSpPr>
              <a:spLocks noChangeArrowheads="1"/>
            </p:cNvSpPr>
            <p:nvPr/>
          </p:nvSpPr>
          <p:spPr bwMode="auto">
            <a:xfrm>
              <a:off x="4171981" y="4047299"/>
              <a:ext cx="3851083" cy="975860"/>
            </a:xfrm>
            <a:prstGeom prst="ellipse">
              <a:avLst/>
            </a:prstGeom>
            <a:solidFill>
              <a:schemeClr val="accent4">
                <a:alpha val="90000"/>
              </a:schemeClr>
            </a:solidFill>
            <a:ln>
              <a:noFill/>
            </a:ln>
          </p:spPr>
          <p:txBody>
            <a:bodyPr vert="horz" wrap="square" lIns="83738" tIns="41869" rIns="83738" bIns="41869" numCol="1" anchor="t" anchorCtr="0" compatLnSpc="1">
              <a:prstTxWarp prst="textNoShape">
                <a:avLst/>
              </a:prstTxWarp>
            </a:bodyPr>
            <a:lstStyle/>
            <a:p>
              <a:pPr algn="just">
                <a:lnSpc>
                  <a:spcPct val="120000"/>
                </a:lnSpc>
              </a:pPr>
              <a:endParaRPr lang="id-ID" sz="69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10"/>
            <p:cNvSpPr>
              <a:spLocks/>
            </p:cNvSpPr>
            <p:nvPr/>
          </p:nvSpPr>
          <p:spPr bwMode="auto">
            <a:xfrm>
              <a:off x="4171981" y="4533047"/>
              <a:ext cx="3851083" cy="490112"/>
            </a:xfrm>
            <a:custGeom>
              <a:avLst/>
              <a:gdLst>
                <a:gd name="T0" fmla="*/ 862 w 1724"/>
                <a:gd name="T1" fmla="*/ 168 h 219"/>
                <a:gd name="T2" fmla="*/ 1724 w 1724"/>
                <a:gd name="T3" fmla="*/ 0 h 219"/>
                <a:gd name="T4" fmla="*/ 1724 w 1724"/>
                <a:gd name="T5" fmla="*/ 1 h 219"/>
                <a:gd name="T6" fmla="*/ 862 w 1724"/>
                <a:gd name="T7" fmla="*/ 219 h 219"/>
                <a:gd name="T8" fmla="*/ 0 w 1724"/>
                <a:gd name="T9" fmla="*/ 1 h 219"/>
                <a:gd name="T10" fmla="*/ 0 w 1724"/>
                <a:gd name="T11" fmla="*/ 0 h 219"/>
                <a:gd name="T12" fmla="*/ 862 w 1724"/>
                <a:gd name="T13" fmla="*/ 168 h 219"/>
              </a:gdLst>
              <a:ahLst/>
              <a:cxnLst>
                <a:cxn ang="0">
                  <a:pos x="T0" y="T1"/>
                </a:cxn>
                <a:cxn ang="0">
                  <a:pos x="T2" y="T3"/>
                </a:cxn>
                <a:cxn ang="0">
                  <a:pos x="T4" y="T5"/>
                </a:cxn>
                <a:cxn ang="0">
                  <a:pos x="T6" y="T7"/>
                </a:cxn>
                <a:cxn ang="0">
                  <a:pos x="T8" y="T9"/>
                </a:cxn>
                <a:cxn ang="0">
                  <a:pos x="T10" y="T11"/>
                </a:cxn>
                <a:cxn ang="0">
                  <a:pos x="T12" y="T13"/>
                </a:cxn>
              </a:cxnLst>
              <a:rect l="0" t="0" r="r" b="b"/>
              <a:pathLst>
                <a:path w="1724" h="219">
                  <a:moveTo>
                    <a:pt x="862" y="168"/>
                  </a:moveTo>
                  <a:cubicBezTo>
                    <a:pt x="1280" y="168"/>
                    <a:pt x="1630" y="96"/>
                    <a:pt x="1724" y="0"/>
                  </a:cubicBezTo>
                  <a:cubicBezTo>
                    <a:pt x="1724" y="1"/>
                    <a:pt x="1724" y="1"/>
                    <a:pt x="1724" y="1"/>
                  </a:cubicBezTo>
                  <a:cubicBezTo>
                    <a:pt x="1724" y="121"/>
                    <a:pt x="1338" y="219"/>
                    <a:pt x="862" y="219"/>
                  </a:cubicBezTo>
                  <a:cubicBezTo>
                    <a:pt x="386" y="219"/>
                    <a:pt x="0" y="121"/>
                    <a:pt x="0" y="1"/>
                  </a:cubicBezTo>
                  <a:cubicBezTo>
                    <a:pt x="0" y="1"/>
                    <a:pt x="0" y="1"/>
                    <a:pt x="0" y="0"/>
                  </a:cubicBezTo>
                  <a:cubicBezTo>
                    <a:pt x="94" y="96"/>
                    <a:pt x="444" y="168"/>
                    <a:pt x="862" y="168"/>
                  </a:cubicBezTo>
                  <a:close/>
                </a:path>
              </a:pathLst>
            </a:custGeom>
            <a:solidFill>
              <a:schemeClr val="tx1">
                <a:lumMod val="95000"/>
                <a:lumOff val="5000"/>
                <a:alpha val="15000"/>
              </a:schemeClr>
            </a:solidFill>
            <a:ln>
              <a:noFill/>
            </a:ln>
          </p:spPr>
          <p:txBody>
            <a:bodyPr vert="horz" wrap="square" lIns="83738" tIns="41869" rIns="83738" bIns="41869" numCol="1" anchor="t" anchorCtr="0" compatLnSpc="1">
              <a:prstTxWarp prst="textNoShape">
                <a:avLst/>
              </a:prstTxWarp>
            </a:bodyPr>
            <a:lstStyle/>
            <a:p>
              <a:pPr algn="just">
                <a:lnSpc>
                  <a:spcPct val="120000"/>
                </a:lnSpc>
              </a:pPr>
              <a:endParaRPr lang="id-ID" sz="69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 name="Group 12"/>
          <p:cNvGrpSpPr/>
          <p:nvPr/>
        </p:nvGrpSpPr>
        <p:grpSpPr>
          <a:xfrm>
            <a:off x="4562218" y="3626775"/>
            <a:ext cx="3735773" cy="1013521"/>
            <a:chOff x="4057088" y="3330311"/>
            <a:chExt cx="4079414" cy="1106751"/>
          </a:xfrm>
        </p:grpSpPr>
        <p:sp>
          <p:nvSpPr>
            <p:cNvPr id="14" name="Oval 11"/>
            <p:cNvSpPr>
              <a:spLocks noChangeArrowheads="1"/>
            </p:cNvSpPr>
            <p:nvPr/>
          </p:nvSpPr>
          <p:spPr bwMode="auto">
            <a:xfrm>
              <a:off x="4057088" y="3330311"/>
              <a:ext cx="4079414" cy="1106751"/>
            </a:xfrm>
            <a:prstGeom prst="ellipse">
              <a:avLst/>
            </a:prstGeom>
            <a:solidFill>
              <a:schemeClr val="accent3">
                <a:alpha val="90000"/>
              </a:schemeClr>
            </a:solidFill>
            <a:ln>
              <a:noFill/>
            </a:ln>
          </p:spPr>
          <p:txBody>
            <a:bodyPr vert="horz" wrap="square" lIns="83738" tIns="41869" rIns="83738" bIns="41869" numCol="1" anchor="t" anchorCtr="0" compatLnSpc="1">
              <a:prstTxWarp prst="textNoShape">
                <a:avLst/>
              </a:prstTxWarp>
            </a:bodyPr>
            <a:lstStyle/>
            <a:p>
              <a:pPr algn="just">
                <a:lnSpc>
                  <a:spcPct val="120000"/>
                </a:lnSpc>
              </a:pPr>
              <a:endParaRPr lang="id-ID" sz="69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12"/>
            <p:cNvSpPr>
              <a:spLocks/>
            </p:cNvSpPr>
            <p:nvPr/>
          </p:nvSpPr>
          <p:spPr bwMode="auto">
            <a:xfrm>
              <a:off x="4057088" y="3884413"/>
              <a:ext cx="4079414" cy="552648"/>
            </a:xfrm>
            <a:custGeom>
              <a:avLst/>
              <a:gdLst>
                <a:gd name="T0" fmla="*/ 913 w 1826"/>
                <a:gd name="T1" fmla="*/ 189 h 248"/>
                <a:gd name="T2" fmla="*/ 0 w 1826"/>
                <a:gd name="T3" fmla="*/ 0 h 248"/>
                <a:gd name="T4" fmla="*/ 0 w 1826"/>
                <a:gd name="T5" fmla="*/ 0 h 248"/>
                <a:gd name="T6" fmla="*/ 913 w 1826"/>
                <a:gd name="T7" fmla="*/ 248 h 248"/>
                <a:gd name="T8" fmla="*/ 1826 w 1826"/>
                <a:gd name="T9" fmla="*/ 0 h 248"/>
                <a:gd name="T10" fmla="*/ 1826 w 1826"/>
                <a:gd name="T11" fmla="*/ 0 h 248"/>
                <a:gd name="T12" fmla="*/ 913 w 1826"/>
                <a:gd name="T13" fmla="*/ 189 h 248"/>
              </a:gdLst>
              <a:ahLst/>
              <a:cxnLst>
                <a:cxn ang="0">
                  <a:pos x="T0" y="T1"/>
                </a:cxn>
                <a:cxn ang="0">
                  <a:pos x="T2" y="T3"/>
                </a:cxn>
                <a:cxn ang="0">
                  <a:pos x="T4" y="T5"/>
                </a:cxn>
                <a:cxn ang="0">
                  <a:pos x="T6" y="T7"/>
                </a:cxn>
                <a:cxn ang="0">
                  <a:pos x="T8" y="T9"/>
                </a:cxn>
                <a:cxn ang="0">
                  <a:pos x="T10" y="T11"/>
                </a:cxn>
                <a:cxn ang="0">
                  <a:pos x="T12" y="T13"/>
                </a:cxn>
              </a:cxnLst>
              <a:rect l="0" t="0" r="r" b="b"/>
              <a:pathLst>
                <a:path w="1826" h="248">
                  <a:moveTo>
                    <a:pt x="913" y="189"/>
                  </a:moveTo>
                  <a:cubicBezTo>
                    <a:pt x="471" y="189"/>
                    <a:pt x="100" y="109"/>
                    <a:pt x="0" y="0"/>
                  </a:cubicBezTo>
                  <a:cubicBezTo>
                    <a:pt x="0" y="0"/>
                    <a:pt x="0" y="0"/>
                    <a:pt x="0" y="0"/>
                  </a:cubicBezTo>
                  <a:cubicBezTo>
                    <a:pt x="0" y="137"/>
                    <a:pt x="409" y="248"/>
                    <a:pt x="913" y="248"/>
                  </a:cubicBezTo>
                  <a:cubicBezTo>
                    <a:pt x="1417" y="248"/>
                    <a:pt x="1826" y="137"/>
                    <a:pt x="1826" y="0"/>
                  </a:cubicBezTo>
                  <a:cubicBezTo>
                    <a:pt x="1826" y="0"/>
                    <a:pt x="1826" y="0"/>
                    <a:pt x="1826" y="0"/>
                  </a:cubicBezTo>
                  <a:cubicBezTo>
                    <a:pt x="1726" y="109"/>
                    <a:pt x="1355" y="189"/>
                    <a:pt x="913" y="189"/>
                  </a:cubicBezTo>
                  <a:close/>
                </a:path>
              </a:pathLst>
            </a:custGeom>
            <a:solidFill>
              <a:schemeClr val="tx1">
                <a:lumMod val="95000"/>
                <a:lumOff val="5000"/>
                <a:alpha val="15000"/>
              </a:schemeClr>
            </a:solidFill>
            <a:ln>
              <a:noFill/>
            </a:ln>
          </p:spPr>
          <p:txBody>
            <a:bodyPr vert="horz" wrap="square" lIns="83738" tIns="41869" rIns="83738" bIns="41869" numCol="1" anchor="t" anchorCtr="0" compatLnSpc="1">
              <a:prstTxWarp prst="textNoShape">
                <a:avLst/>
              </a:prstTxWarp>
            </a:bodyPr>
            <a:lstStyle/>
            <a:p>
              <a:pPr algn="just">
                <a:lnSpc>
                  <a:spcPct val="120000"/>
                </a:lnSpc>
              </a:pPr>
              <a:endParaRPr lang="id-ID" sz="69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 name="Group 15"/>
          <p:cNvGrpSpPr/>
          <p:nvPr/>
        </p:nvGrpSpPr>
        <p:grpSpPr>
          <a:xfrm>
            <a:off x="4667432" y="3130005"/>
            <a:ext cx="3526676" cy="894988"/>
            <a:chOff x="4171981" y="2787843"/>
            <a:chExt cx="3851083" cy="977315"/>
          </a:xfrm>
        </p:grpSpPr>
        <p:sp>
          <p:nvSpPr>
            <p:cNvPr id="17" name="Oval 13"/>
            <p:cNvSpPr>
              <a:spLocks noChangeArrowheads="1"/>
            </p:cNvSpPr>
            <p:nvPr/>
          </p:nvSpPr>
          <p:spPr bwMode="auto">
            <a:xfrm>
              <a:off x="4171981" y="2787843"/>
              <a:ext cx="3851083" cy="977314"/>
            </a:xfrm>
            <a:prstGeom prst="ellipse">
              <a:avLst/>
            </a:prstGeom>
            <a:solidFill>
              <a:schemeClr val="accent2">
                <a:alpha val="90000"/>
              </a:schemeClr>
            </a:solidFill>
            <a:ln>
              <a:noFill/>
            </a:ln>
          </p:spPr>
          <p:txBody>
            <a:bodyPr vert="horz" wrap="square" lIns="83738" tIns="41869" rIns="83738" bIns="41869" numCol="1" anchor="t" anchorCtr="0" compatLnSpc="1">
              <a:prstTxWarp prst="textNoShape">
                <a:avLst/>
              </a:prstTxWarp>
            </a:bodyPr>
            <a:lstStyle/>
            <a:p>
              <a:pPr algn="just">
                <a:lnSpc>
                  <a:spcPct val="120000"/>
                </a:lnSpc>
              </a:pPr>
              <a:endParaRPr lang="id-ID" sz="69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14"/>
            <p:cNvSpPr>
              <a:spLocks/>
            </p:cNvSpPr>
            <p:nvPr/>
          </p:nvSpPr>
          <p:spPr bwMode="auto">
            <a:xfrm>
              <a:off x="4171981" y="3276501"/>
              <a:ext cx="3851083" cy="488657"/>
            </a:xfrm>
            <a:custGeom>
              <a:avLst/>
              <a:gdLst>
                <a:gd name="T0" fmla="*/ 862 w 1724"/>
                <a:gd name="T1" fmla="*/ 167 h 219"/>
                <a:gd name="T2" fmla="*/ 0 w 1724"/>
                <a:gd name="T3" fmla="*/ 0 h 219"/>
                <a:gd name="T4" fmla="*/ 0 w 1724"/>
                <a:gd name="T5" fmla="*/ 0 h 219"/>
                <a:gd name="T6" fmla="*/ 862 w 1724"/>
                <a:gd name="T7" fmla="*/ 219 h 219"/>
                <a:gd name="T8" fmla="*/ 1724 w 1724"/>
                <a:gd name="T9" fmla="*/ 0 h 219"/>
                <a:gd name="T10" fmla="*/ 1724 w 1724"/>
                <a:gd name="T11" fmla="*/ 0 h 219"/>
                <a:gd name="T12" fmla="*/ 862 w 1724"/>
                <a:gd name="T13" fmla="*/ 167 h 219"/>
              </a:gdLst>
              <a:ahLst/>
              <a:cxnLst>
                <a:cxn ang="0">
                  <a:pos x="T0" y="T1"/>
                </a:cxn>
                <a:cxn ang="0">
                  <a:pos x="T2" y="T3"/>
                </a:cxn>
                <a:cxn ang="0">
                  <a:pos x="T4" y="T5"/>
                </a:cxn>
                <a:cxn ang="0">
                  <a:pos x="T6" y="T7"/>
                </a:cxn>
                <a:cxn ang="0">
                  <a:pos x="T8" y="T9"/>
                </a:cxn>
                <a:cxn ang="0">
                  <a:pos x="T10" y="T11"/>
                </a:cxn>
                <a:cxn ang="0">
                  <a:pos x="T12" y="T13"/>
                </a:cxn>
              </a:cxnLst>
              <a:rect l="0" t="0" r="r" b="b"/>
              <a:pathLst>
                <a:path w="1724" h="219">
                  <a:moveTo>
                    <a:pt x="862" y="167"/>
                  </a:moveTo>
                  <a:cubicBezTo>
                    <a:pt x="444" y="167"/>
                    <a:pt x="94" y="96"/>
                    <a:pt x="0" y="0"/>
                  </a:cubicBezTo>
                  <a:cubicBezTo>
                    <a:pt x="0" y="0"/>
                    <a:pt x="0" y="0"/>
                    <a:pt x="0" y="0"/>
                  </a:cubicBezTo>
                  <a:cubicBezTo>
                    <a:pt x="0" y="121"/>
                    <a:pt x="386" y="219"/>
                    <a:pt x="862" y="219"/>
                  </a:cubicBezTo>
                  <a:cubicBezTo>
                    <a:pt x="1338" y="219"/>
                    <a:pt x="1724" y="121"/>
                    <a:pt x="1724" y="0"/>
                  </a:cubicBezTo>
                  <a:cubicBezTo>
                    <a:pt x="1724" y="0"/>
                    <a:pt x="1724" y="0"/>
                    <a:pt x="1724" y="0"/>
                  </a:cubicBezTo>
                  <a:cubicBezTo>
                    <a:pt x="1630" y="96"/>
                    <a:pt x="1280" y="167"/>
                    <a:pt x="862" y="167"/>
                  </a:cubicBezTo>
                  <a:close/>
                </a:path>
              </a:pathLst>
            </a:custGeom>
            <a:solidFill>
              <a:schemeClr val="tx1">
                <a:lumMod val="95000"/>
                <a:lumOff val="5000"/>
                <a:alpha val="15000"/>
              </a:schemeClr>
            </a:solidFill>
            <a:ln>
              <a:noFill/>
            </a:ln>
          </p:spPr>
          <p:txBody>
            <a:bodyPr vert="horz" wrap="square" lIns="83738" tIns="41869" rIns="83738" bIns="41869" numCol="1" anchor="t" anchorCtr="0" compatLnSpc="1">
              <a:prstTxWarp prst="textNoShape">
                <a:avLst/>
              </a:prstTxWarp>
            </a:bodyPr>
            <a:lstStyle/>
            <a:p>
              <a:pPr algn="just">
                <a:lnSpc>
                  <a:spcPct val="120000"/>
                </a:lnSpc>
              </a:pPr>
              <a:endParaRPr lang="id-ID" sz="69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9" name="Group 18"/>
          <p:cNvGrpSpPr/>
          <p:nvPr/>
        </p:nvGrpSpPr>
        <p:grpSpPr>
          <a:xfrm>
            <a:off x="4945784" y="2663866"/>
            <a:ext cx="2969972" cy="764469"/>
            <a:chOff x="4475937" y="2278826"/>
            <a:chExt cx="3243170" cy="834790"/>
          </a:xfrm>
        </p:grpSpPr>
        <p:sp>
          <p:nvSpPr>
            <p:cNvPr id="20" name="Oval 15"/>
            <p:cNvSpPr>
              <a:spLocks noChangeArrowheads="1"/>
            </p:cNvSpPr>
            <p:nvPr/>
          </p:nvSpPr>
          <p:spPr bwMode="auto">
            <a:xfrm>
              <a:off x="4475937" y="2278826"/>
              <a:ext cx="3243170" cy="834789"/>
            </a:xfrm>
            <a:prstGeom prst="ellipse">
              <a:avLst/>
            </a:prstGeom>
            <a:solidFill>
              <a:schemeClr val="accent1">
                <a:alpha val="90000"/>
              </a:schemeClr>
            </a:solidFill>
            <a:ln>
              <a:noFill/>
            </a:ln>
            <a:effectLst/>
          </p:spPr>
          <p:txBody>
            <a:bodyPr vert="horz" wrap="square" lIns="83738" tIns="41869" rIns="83738" bIns="41869" numCol="1" anchor="t" anchorCtr="0" compatLnSpc="1">
              <a:prstTxWarp prst="textNoShape">
                <a:avLst/>
              </a:prstTxWarp>
            </a:bodyPr>
            <a:lstStyle/>
            <a:p>
              <a:pPr algn="just">
                <a:lnSpc>
                  <a:spcPct val="120000"/>
                </a:lnSpc>
              </a:pPr>
              <a:endParaRPr lang="id-ID" sz="69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16"/>
            <p:cNvSpPr>
              <a:spLocks/>
            </p:cNvSpPr>
            <p:nvPr/>
          </p:nvSpPr>
          <p:spPr bwMode="auto">
            <a:xfrm>
              <a:off x="4475937" y="2696221"/>
              <a:ext cx="3243170" cy="417395"/>
            </a:xfrm>
            <a:custGeom>
              <a:avLst/>
              <a:gdLst>
                <a:gd name="T0" fmla="*/ 726 w 1452"/>
                <a:gd name="T1" fmla="*/ 143 h 187"/>
                <a:gd name="T2" fmla="*/ 0 w 1452"/>
                <a:gd name="T3" fmla="*/ 0 h 187"/>
                <a:gd name="T4" fmla="*/ 0 w 1452"/>
                <a:gd name="T5" fmla="*/ 0 h 187"/>
                <a:gd name="T6" fmla="*/ 726 w 1452"/>
                <a:gd name="T7" fmla="*/ 187 h 187"/>
                <a:gd name="T8" fmla="*/ 1452 w 1452"/>
                <a:gd name="T9" fmla="*/ 0 h 187"/>
                <a:gd name="T10" fmla="*/ 1452 w 1452"/>
                <a:gd name="T11" fmla="*/ 0 h 187"/>
                <a:gd name="T12" fmla="*/ 726 w 1452"/>
                <a:gd name="T13" fmla="*/ 143 h 187"/>
              </a:gdLst>
              <a:ahLst/>
              <a:cxnLst>
                <a:cxn ang="0">
                  <a:pos x="T0" y="T1"/>
                </a:cxn>
                <a:cxn ang="0">
                  <a:pos x="T2" y="T3"/>
                </a:cxn>
                <a:cxn ang="0">
                  <a:pos x="T4" y="T5"/>
                </a:cxn>
                <a:cxn ang="0">
                  <a:pos x="T6" y="T7"/>
                </a:cxn>
                <a:cxn ang="0">
                  <a:pos x="T8" y="T9"/>
                </a:cxn>
                <a:cxn ang="0">
                  <a:pos x="T10" y="T11"/>
                </a:cxn>
                <a:cxn ang="0">
                  <a:pos x="T12" y="T13"/>
                </a:cxn>
              </a:cxnLst>
              <a:rect l="0" t="0" r="r" b="b"/>
              <a:pathLst>
                <a:path w="1452" h="187">
                  <a:moveTo>
                    <a:pt x="726" y="143"/>
                  </a:moveTo>
                  <a:cubicBezTo>
                    <a:pt x="374" y="143"/>
                    <a:pt x="79" y="82"/>
                    <a:pt x="0" y="0"/>
                  </a:cubicBezTo>
                  <a:cubicBezTo>
                    <a:pt x="0" y="0"/>
                    <a:pt x="0" y="0"/>
                    <a:pt x="0" y="0"/>
                  </a:cubicBezTo>
                  <a:cubicBezTo>
                    <a:pt x="0" y="103"/>
                    <a:pt x="325" y="187"/>
                    <a:pt x="726" y="187"/>
                  </a:cubicBezTo>
                  <a:cubicBezTo>
                    <a:pt x="1127" y="187"/>
                    <a:pt x="1452" y="103"/>
                    <a:pt x="1452" y="0"/>
                  </a:cubicBezTo>
                  <a:cubicBezTo>
                    <a:pt x="1452" y="0"/>
                    <a:pt x="1452" y="0"/>
                    <a:pt x="1452" y="0"/>
                  </a:cubicBezTo>
                  <a:cubicBezTo>
                    <a:pt x="1372" y="82"/>
                    <a:pt x="1078" y="143"/>
                    <a:pt x="726" y="143"/>
                  </a:cubicBezTo>
                  <a:close/>
                </a:path>
              </a:pathLst>
            </a:custGeom>
            <a:solidFill>
              <a:schemeClr val="tx1">
                <a:lumMod val="95000"/>
                <a:lumOff val="5000"/>
                <a:alpha val="15000"/>
              </a:schemeClr>
            </a:solidFill>
            <a:ln>
              <a:noFill/>
            </a:ln>
          </p:spPr>
          <p:txBody>
            <a:bodyPr vert="horz" wrap="square" lIns="83738" tIns="41869" rIns="83738" bIns="41869" numCol="1" anchor="t" anchorCtr="0" compatLnSpc="1">
              <a:prstTxWarp prst="textNoShape">
                <a:avLst/>
              </a:prstTxWarp>
            </a:bodyPr>
            <a:lstStyle/>
            <a:p>
              <a:pPr algn="just">
                <a:lnSpc>
                  <a:spcPct val="120000"/>
                </a:lnSpc>
              </a:pPr>
              <a:endParaRPr lang="id-ID" sz="695">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80" name="Text Placeholder 9"/>
          <p:cNvSpPr>
            <a:spLocks noGrp="1"/>
          </p:cNvSpPr>
          <p:nvPr>
            <p:ph type="body" sz="quarter" idx="4294967295"/>
          </p:nvPr>
        </p:nvSpPr>
        <p:spPr>
          <a:xfrm>
            <a:off x="9507071" y="3098800"/>
            <a:ext cx="2108200" cy="330200"/>
          </a:xfrm>
          <a:prstGeom prst="rect">
            <a:avLst/>
          </a:prstGeom>
        </p:spPr>
        <p:txBody>
          <a:bodyPr vert="horz" lIns="0" tIns="0" rIns="0" bIns="0" rtlCol="0">
            <a:noAutofit/>
          </a:bodyPr>
          <a:lstStyle/>
          <a:p>
            <a:pPr marL="0" indent="0" algn="r">
              <a:lnSpc>
                <a:spcPct val="120000"/>
              </a:lnSpc>
              <a:spcBef>
                <a:spcPts val="0"/>
              </a:spcBef>
              <a:buNone/>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Title, click on the title, modify the text content, or you can copy your content directly here.</a:t>
            </a:r>
            <a:endParaRPr lang="en-AU" sz="8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81" name="Text Placeholder 8"/>
          <p:cNvSpPr>
            <a:spLocks noGrp="1"/>
          </p:cNvSpPr>
          <p:nvPr>
            <p:ph type="body" sz="quarter" idx="4294967295"/>
          </p:nvPr>
        </p:nvSpPr>
        <p:spPr>
          <a:xfrm>
            <a:off x="1688829" y="2792413"/>
            <a:ext cx="1308100" cy="306387"/>
          </a:xfrm>
          <a:prstGeom prst="rect">
            <a:avLst/>
          </a:prstGeom>
        </p:spPr>
        <p:txBody>
          <a:bodyPr vert="horz" lIns="0" tIns="0" rIns="0" bIns="0" rtlCol="0">
            <a:normAutofit/>
          </a:bodyPr>
          <a:lstStyle/>
          <a:p>
            <a:pPr marL="0" indent="0" algn="just">
              <a:lnSpc>
                <a:spcPct val="140000"/>
              </a:lnSpc>
              <a:spcBef>
                <a:spcPts val="0"/>
              </a:spcBef>
              <a:buNone/>
            </a:pPr>
            <a:r>
              <a:rPr lang="zh-CN" altLang="en-US" sz="12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Title</a:t>
            </a:r>
            <a:endParaRPr lang="en-AU" sz="12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82" name="Text Placeholder 9"/>
          <p:cNvSpPr>
            <a:spLocks noGrp="1"/>
          </p:cNvSpPr>
          <p:nvPr>
            <p:ph type="body" sz="quarter" idx="4294967295"/>
          </p:nvPr>
        </p:nvSpPr>
        <p:spPr>
          <a:xfrm>
            <a:off x="1688829" y="3098800"/>
            <a:ext cx="1938338" cy="339725"/>
          </a:xfrm>
          <a:prstGeom prst="rect">
            <a:avLst/>
          </a:prstGeom>
        </p:spPr>
        <p:txBody>
          <a:bodyPr vert="horz" lIns="0" tIns="0" rIns="0" bIns="0" rtlCol="0">
            <a:noAutofit/>
          </a:bodyPr>
          <a:lstStyle/>
          <a:p>
            <a:pPr marL="0" indent="0" algn="just">
              <a:lnSpc>
                <a:spcPct val="120000"/>
              </a:lnSpc>
              <a:spcBef>
                <a:spcPts val="0"/>
              </a:spcBef>
              <a:buNone/>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Title, click on the title, modify the text content, or you can copy your content directly here.</a:t>
            </a:r>
            <a:endParaRPr lang="en-AU" sz="8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83" name="Text Placeholder 8"/>
          <p:cNvSpPr>
            <a:spLocks noGrp="1"/>
          </p:cNvSpPr>
          <p:nvPr>
            <p:ph type="body" sz="quarter" idx="4294967295"/>
          </p:nvPr>
        </p:nvSpPr>
        <p:spPr>
          <a:xfrm>
            <a:off x="1688829" y="3871913"/>
            <a:ext cx="1308100" cy="306387"/>
          </a:xfrm>
          <a:prstGeom prst="rect">
            <a:avLst/>
          </a:prstGeom>
        </p:spPr>
        <p:txBody>
          <a:bodyPr vert="horz" lIns="0" tIns="0" rIns="0" bIns="0" rtlCol="0">
            <a:normAutofit/>
          </a:bodyPr>
          <a:lstStyle/>
          <a:p>
            <a:pPr marL="0" indent="0" algn="just">
              <a:lnSpc>
                <a:spcPct val="140000"/>
              </a:lnSpc>
              <a:spcBef>
                <a:spcPts val="0"/>
              </a:spcBef>
              <a:buNone/>
            </a:pPr>
            <a:r>
              <a:rPr lang="zh-CN" altLang="en-US" sz="12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Title</a:t>
            </a:r>
            <a:endParaRPr lang="en-AU" sz="12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84" name="Text Placeholder 9"/>
          <p:cNvSpPr>
            <a:spLocks noGrp="1"/>
          </p:cNvSpPr>
          <p:nvPr>
            <p:ph type="body" sz="quarter" idx="4294967295"/>
          </p:nvPr>
        </p:nvSpPr>
        <p:spPr>
          <a:xfrm>
            <a:off x="1688829" y="4178300"/>
            <a:ext cx="1938338" cy="339725"/>
          </a:xfrm>
          <a:prstGeom prst="rect">
            <a:avLst/>
          </a:prstGeom>
        </p:spPr>
        <p:txBody>
          <a:bodyPr vert="horz" lIns="0" tIns="0" rIns="0" bIns="0" rtlCol="0">
            <a:noAutofit/>
          </a:bodyPr>
          <a:lstStyle/>
          <a:p>
            <a:pPr marL="0" indent="0" algn="just">
              <a:lnSpc>
                <a:spcPct val="120000"/>
              </a:lnSpc>
              <a:spcBef>
                <a:spcPts val="0"/>
              </a:spcBef>
              <a:buNone/>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Title, click on the title, modify the text content, or you can copy your content directly here.</a:t>
            </a:r>
            <a:endParaRPr lang="en-AU" sz="8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85" name="Text Placeholder 8"/>
          <p:cNvSpPr>
            <a:spLocks noGrp="1"/>
          </p:cNvSpPr>
          <p:nvPr>
            <p:ph type="body" sz="quarter" idx="4294967295"/>
          </p:nvPr>
        </p:nvSpPr>
        <p:spPr>
          <a:xfrm>
            <a:off x="1688829" y="4995863"/>
            <a:ext cx="1308100" cy="307975"/>
          </a:xfrm>
          <a:prstGeom prst="rect">
            <a:avLst/>
          </a:prstGeom>
        </p:spPr>
        <p:txBody>
          <a:bodyPr vert="horz" lIns="0" tIns="0" rIns="0" bIns="0" rtlCol="0">
            <a:normAutofit fontScale="77500" lnSpcReduction="20000"/>
          </a:bodyPr>
          <a:lstStyle/>
          <a:p>
            <a:pPr marL="0" indent="0" algn="just">
              <a:lnSpc>
                <a:spcPct val="140000"/>
              </a:lnSpc>
              <a:spcBef>
                <a:spcPts val="0"/>
              </a:spcBef>
              <a:buNone/>
            </a:pPr>
            <a:r>
              <a:rPr lang="zh-CN" altLang="en-US" sz="12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Please replace</a:t>
            </a:r>
            <a:r>
              <a:rPr lang="en-US" altLang="zh-CN" sz="12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a:t>
            </a:r>
            <a:r>
              <a:rPr lang="zh-CN" altLang="en-US" sz="12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Content</a:t>
            </a:r>
            <a:endParaRPr lang="en-AU" sz="12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86" name="Text Placeholder 9"/>
          <p:cNvSpPr>
            <a:spLocks noGrp="1"/>
          </p:cNvSpPr>
          <p:nvPr>
            <p:ph type="body" sz="quarter" idx="4294967295"/>
          </p:nvPr>
        </p:nvSpPr>
        <p:spPr>
          <a:xfrm>
            <a:off x="1688829" y="5303838"/>
            <a:ext cx="1938338" cy="338137"/>
          </a:xfrm>
          <a:prstGeom prst="rect">
            <a:avLst/>
          </a:prstGeom>
        </p:spPr>
        <p:txBody>
          <a:bodyPr vert="horz" lIns="0" tIns="0" rIns="0" bIns="0" rtlCol="0">
            <a:noAutofit/>
          </a:bodyPr>
          <a:lstStyle/>
          <a:p>
            <a:pPr marL="0" indent="0" algn="just">
              <a:lnSpc>
                <a:spcPct val="120000"/>
              </a:lnSpc>
              <a:spcBef>
                <a:spcPts val="0"/>
              </a:spcBef>
              <a:buNone/>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Title, click on the title, modify the text content, or you can copy your content directly here.</a:t>
            </a:r>
            <a:endParaRPr lang="en-AU" sz="8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87" name="Text Placeholder 8"/>
          <p:cNvSpPr>
            <a:spLocks noGrp="1"/>
          </p:cNvSpPr>
          <p:nvPr>
            <p:ph type="body" sz="quarter" idx="4294967295"/>
          </p:nvPr>
        </p:nvSpPr>
        <p:spPr>
          <a:xfrm>
            <a:off x="10246846" y="3871913"/>
            <a:ext cx="1368425" cy="296862"/>
          </a:xfrm>
          <a:prstGeom prst="rect">
            <a:avLst/>
          </a:prstGeom>
        </p:spPr>
        <p:txBody>
          <a:bodyPr vert="horz" lIns="0" tIns="0" rIns="0" bIns="0" rtlCol="0">
            <a:normAutofit/>
          </a:bodyPr>
          <a:lstStyle/>
          <a:p>
            <a:pPr marL="0" indent="0" algn="r">
              <a:lnSpc>
                <a:spcPct val="140000"/>
              </a:lnSpc>
              <a:spcBef>
                <a:spcPts val="0"/>
              </a:spcBef>
              <a:buNone/>
            </a:pPr>
            <a:r>
              <a:rPr lang="zh-CN" altLang="en-US" sz="12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Title</a:t>
            </a:r>
            <a:endParaRPr lang="en-AU" sz="12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88" name="Text Placeholder 9"/>
          <p:cNvSpPr>
            <a:spLocks noGrp="1"/>
          </p:cNvSpPr>
          <p:nvPr>
            <p:ph type="body" sz="quarter" idx="4294967295"/>
          </p:nvPr>
        </p:nvSpPr>
        <p:spPr>
          <a:xfrm>
            <a:off x="9507071" y="4178300"/>
            <a:ext cx="2108200" cy="328613"/>
          </a:xfrm>
          <a:prstGeom prst="rect">
            <a:avLst/>
          </a:prstGeom>
        </p:spPr>
        <p:txBody>
          <a:bodyPr vert="horz" lIns="0" tIns="0" rIns="0" bIns="0" rtlCol="0">
            <a:noAutofit/>
          </a:bodyPr>
          <a:lstStyle/>
          <a:p>
            <a:pPr marL="0" indent="0" algn="r">
              <a:lnSpc>
                <a:spcPct val="120000"/>
              </a:lnSpc>
              <a:spcBef>
                <a:spcPts val="0"/>
              </a:spcBef>
              <a:buNone/>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Title, click on the title, modify the text content, or you can copy your content directly here.</a:t>
            </a:r>
            <a:endParaRPr lang="en-AU" sz="8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79" name="Text Placeholder 8"/>
          <p:cNvSpPr>
            <a:spLocks noGrp="1"/>
          </p:cNvSpPr>
          <p:nvPr>
            <p:ph type="body" sz="quarter" idx="4294967295"/>
          </p:nvPr>
        </p:nvSpPr>
        <p:spPr>
          <a:xfrm>
            <a:off x="10246846" y="2792413"/>
            <a:ext cx="1368425" cy="298450"/>
          </a:xfrm>
          <a:prstGeom prst="rect">
            <a:avLst/>
          </a:prstGeom>
        </p:spPr>
        <p:txBody>
          <a:bodyPr vert="horz" lIns="0" tIns="0" rIns="0" bIns="0" rtlCol="0">
            <a:normAutofit/>
          </a:bodyPr>
          <a:lstStyle/>
          <a:p>
            <a:pPr marL="0" indent="0" algn="r">
              <a:lnSpc>
                <a:spcPct val="140000"/>
              </a:lnSpc>
              <a:spcBef>
                <a:spcPts val="0"/>
              </a:spcBef>
              <a:buNone/>
            </a:pPr>
            <a:r>
              <a:rPr lang="zh-CN" altLang="en-US" sz="12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Title</a:t>
            </a:r>
            <a:endParaRPr lang="en-AU" sz="12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nvGrpSpPr>
          <p:cNvPr id="49" name="Group 48"/>
          <p:cNvGrpSpPr/>
          <p:nvPr/>
        </p:nvGrpSpPr>
        <p:grpSpPr>
          <a:xfrm>
            <a:off x="4020332" y="2809869"/>
            <a:ext cx="423890" cy="423890"/>
            <a:chOff x="2925343" y="2268550"/>
            <a:chExt cx="462882" cy="462882"/>
          </a:xfrm>
        </p:grpSpPr>
        <p:sp>
          <p:nvSpPr>
            <p:cNvPr id="45" name="Rounded Rectangle 44"/>
            <p:cNvSpPr/>
            <p:nvPr/>
          </p:nvSpPr>
          <p:spPr>
            <a:xfrm>
              <a:off x="2925343" y="2268550"/>
              <a:ext cx="462882" cy="46288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9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Shape 1684"/>
            <p:cNvSpPr/>
            <p:nvPr/>
          </p:nvSpPr>
          <p:spPr>
            <a:xfrm>
              <a:off x="3028178" y="2377361"/>
              <a:ext cx="280172" cy="246554"/>
            </a:xfrm>
            <a:custGeom>
              <a:avLst/>
              <a:gdLst/>
              <a:ahLst/>
              <a:cxnLst>
                <a:cxn ang="0">
                  <a:pos x="wd2" y="hd2"/>
                </a:cxn>
                <a:cxn ang="5400000">
                  <a:pos x="wd2" y="hd2"/>
                </a:cxn>
                <a:cxn ang="10800000">
                  <a:pos x="wd2" y="hd2"/>
                </a:cxn>
                <a:cxn ang="16200000">
                  <a:pos x="wd2" y="hd2"/>
                </a:cxn>
              </a:cxnLst>
              <a:rect l="0" t="0" r="r" b="b"/>
              <a:pathLst>
                <a:path w="21600" h="21600" extrusionOk="0">
                  <a:moveTo>
                    <a:pt x="11041" y="15188"/>
                  </a:moveTo>
                  <a:cubicBezTo>
                    <a:pt x="8905" y="14174"/>
                    <a:pt x="8222" y="13317"/>
                    <a:pt x="8222" y="11485"/>
                  </a:cubicBezTo>
                  <a:cubicBezTo>
                    <a:pt x="8222" y="10385"/>
                    <a:pt x="8875" y="10744"/>
                    <a:pt x="9161" y="8730"/>
                  </a:cubicBezTo>
                  <a:cubicBezTo>
                    <a:pt x="9279" y="7894"/>
                    <a:pt x="9855" y="8716"/>
                    <a:pt x="9966" y="6808"/>
                  </a:cubicBezTo>
                  <a:cubicBezTo>
                    <a:pt x="9966" y="6047"/>
                    <a:pt x="9651" y="5858"/>
                    <a:pt x="9651" y="5858"/>
                  </a:cubicBezTo>
                  <a:cubicBezTo>
                    <a:pt x="9651" y="5858"/>
                    <a:pt x="9811" y="4733"/>
                    <a:pt x="9873" y="3867"/>
                  </a:cubicBezTo>
                  <a:cubicBezTo>
                    <a:pt x="9951" y="2788"/>
                    <a:pt x="9396" y="0"/>
                    <a:pt x="6431" y="0"/>
                  </a:cubicBezTo>
                  <a:cubicBezTo>
                    <a:pt x="3466" y="0"/>
                    <a:pt x="2909" y="2788"/>
                    <a:pt x="2987" y="3867"/>
                  </a:cubicBezTo>
                  <a:cubicBezTo>
                    <a:pt x="3050" y="4733"/>
                    <a:pt x="3210" y="5858"/>
                    <a:pt x="3210" y="5858"/>
                  </a:cubicBezTo>
                  <a:cubicBezTo>
                    <a:pt x="3210" y="5858"/>
                    <a:pt x="2895" y="6047"/>
                    <a:pt x="2895" y="6808"/>
                  </a:cubicBezTo>
                  <a:cubicBezTo>
                    <a:pt x="3005" y="8716"/>
                    <a:pt x="3582" y="7894"/>
                    <a:pt x="3700" y="8730"/>
                  </a:cubicBezTo>
                  <a:cubicBezTo>
                    <a:pt x="3987" y="10744"/>
                    <a:pt x="4639" y="10385"/>
                    <a:pt x="4639" y="11485"/>
                  </a:cubicBezTo>
                  <a:cubicBezTo>
                    <a:pt x="4639" y="13317"/>
                    <a:pt x="3956" y="14174"/>
                    <a:pt x="1819" y="15188"/>
                  </a:cubicBezTo>
                  <a:cubicBezTo>
                    <a:pt x="1169" y="15497"/>
                    <a:pt x="0" y="15976"/>
                    <a:pt x="0" y="17129"/>
                  </a:cubicBezTo>
                  <a:lnTo>
                    <a:pt x="0" y="21600"/>
                  </a:lnTo>
                  <a:lnTo>
                    <a:pt x="15005" y="21600"/>
                  </a:lnTo>
                  <a:cubicBezTo>
                    <a:pt x="15005" y="21600"/>
                    <a:pt x="15005" y="18955"/>
                    <a:pt x="15005" y="18248"/>
                  </a:cubicBezTo>
                  <a:cubicBezTo>
                    <a:pt x="15005" y="17196"/>
                    <a:pt x="13184" y="16207"/>
                    <a:pt x="11041" y="15188"/>
                  </a:cubicBezTo>
                  <a:close/>
                  <a:moveTo>
                    <a:pt x="21600" y="21600"/>
                  </a:moveTo>
                  <a:cubicBezTo>
                    <a:pt x="21600" y="21600"/>
                    <a:pt x="21557" y="16953"/>
                    <a:pt x="21307" y="16471"/>
                  </a:cubicBezTo>
                  <a:cubicBezTo>
                    <a:pt x="20935" y="15754"/>
                    <a:pt x="20071" y="15261"/>
                    <a:pt x="18463" y="14498"/>
                  </a:cubicBezTo>
                  <a:cubicBezTo>
                    <a:pt x="16861" y="13736"/>
                    <a:pt x="16349" y="13094"/>
                    <a:pt x="16349" y="11720"/>
                  </a:cubicBezTo>
                  <a:cubicBezTo>
                    <a:pt x="16349" y="10894"/>
                    <a:pt x="16838" y="11164"/>
                    <a:pt x="17053" y="9653"/>
                  </a:cubicBezTo>
                  <a:cubicBezTo>
                    <a:pt x="17142" y="9026"/>
                    <a:pt x="17574" y="9643"/>
                    <a:pt x="17657" y="8212"/>
                  </a:cubicBezTo>
                  <a:cubicBezTo>
                    <a:pt x="17657" y="7642"/>
                    <a:pt x="17420" y="7499"/>
                    <a:pt x="17420" y="7499"/>
                  </a:cubicBezTo>
                  <a:cubicBezTo>
                    <a:pt x="17420" y="7499"/>
                    <a:pt x="17541" y="6656"/>
                    <a:pt x="17588" y="6006"/>
                  </a:cubicBezTo>
                  <a:cubicBezTo>
                    <a:pt x="17646" y="5197"/>
                    <a:pt x="17229" y="3106"/>
                    <a:pt x="15005" y="3106"/>
                  </a:cubicBezTo>
                  <a:cubicBezTo>
                    <a:pt x="12781" y="3106"/>
                    <a:pt x="12365" y="5197"/>
                    <a:pt x="12422" y="6006"/>
                  </a:cubicBezTo>
                  <a:cubicBezTo>
                    <a:pt x="12469" y="6656"/>
                    <a:pt x="12589" y="7499"/>
                    <a:pt x="12589" y="7499"/>
                  </a:cubicBezTo>
                  <a:cubicBezTo>
                    <a:pt x="12589" y="7499"/>
                    <a:pt x="12353" y="7642"/>
                    <a:pt x="12353" y="8212"/>
                  </a:cubicBezTo>
                  <a:cubicBezTo>
                    <a:pt x="12437" y="9643"/>
                    <a:pt x="12868" y="9026"/>
                    <a:pt x="12957" y="9653"/>
                  </a:cubicBezTo>
                  <a:cubicBezTo>
                    <a:pt x="13173" y="11164"/>
                    <a:pt x="13662" y="10894"/>
                    <a:pt x="13662" y="11720"/>
                  </a:cubicBezTo>
                  <a:cubicBezTo>
                    <a:pt x="13662" y="12655"/>
                    <a:pt x="13424" y="13250"/>
                    <a:pt x="12768" y="13776"/>
                  </a:cubicBezTo>
                  <a:cubicBezTo>
                    <a:pt x="16268" y="15766"/>
                    <a:pt x="16737" y="16172"/>
                    <a:pt x="16737" y="17952"/>
                  </a:cubicBezTo>
                  <a:lnTo>
                    <a:pt x="16737" y="21600"/>
                  </a:lnTo>
                  <a:cubicBezTo>
                    <a:pt x="16737" y="21600"/>
                    <a:pt x="21600" y="21600"/>
                    <a:pt x="21600" y="21600"/>
                  </a:cubicBezTo>
                  <a:close/>
                </a:path>
              </a:pathLst>
            </a:custGeom>
            <a:solidFill>
              <a:srgbClr val="FFFFFF"/>
            </a:solidFill>
            <a:ln w="12700" cap="flat">
              <a:noFill/>
              <a:miter lim="400000"/>
            </a:ln>
            <a:effectLst/>
          </p:spPr>
          <p:txBody>
            <a:bodyPr wrap="square" lIns="34891" tIns="34891" rIns="34891" bIns="34891" numCol="1" anchor="ctr">
              <a:noAutofit/>
            </a:bodyPr>
            <a:lstStyle/>
            <a:p>
              <a:pPr algn="just">
                <a:lnSpc>
                  <a:spcPct val="120000"/>
                </a:lnSpc>
                <a:defRPr sz="3100" b="1">
                  <a:latin typeface="Kontrapunkt Bob Bold"/>
                  <a:ea typeface="Kontrapunkt Bob Bold"/>
                  <a:cs typeface="Kontrapunkt Bob Bold"/>
                  <a:sym typeface="Kontrapunkt Bob Bold"/>
                </a:defRPr>
              </a:pPr>
              <a:endParaRPr sz="69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5" name="Group 54"/>
          <p:cNvGrpSpPr/>
          <p:nvPr/>
        </p:nvGrpSpPr>
        <p:grpSpPr>
          <a:xfrm>
            <a:off x="4020332" y="5009119"/>
            <a:ext cx="423890" cy="423890"/>
            <a:chOff x="2855493" y="3429000"/>
            <a:chExt cx="462882" cy="462882"/>
          </a:xfrm>
        </p:grpSpPr>
        <p:sp>
          <p:nvSpPr>
            <p:cNvPr id="56" name="Rounded Rectangle 55"/>
            <p:cNvSpPr/>
            <p:nvPr/>
          </p:nvSpPr>
          <p:spPr>
            <a:xfrm>
              <a:off x="2855493" y="3429000"/>
              <a:ext cx="462882" cy="46288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9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AutoShape 35"/>
            <p:cNvSpPr>
              <a:spLocks/>
            </p:cNvSpPr>
            <p:nvPr/>
          </p:nvSpPr>
          <p:spPr bwMode="auto">
            <a:xfrm>
              <a:off x="2978718" y="3520829"/>
              <a:ext cx="216432" cy="290727"/>
            </a:xfrm>
            <a:custGeom>
              <a:avLst/>
              <a:gdLst>
                <a:gd name="T0" fmla="*/ 733 w 19946"/>
                <a:gd name="T1" fmla="*/ 1038 h 21355"/>
                <a:gd name="T2" fmla="*/ 550 w 19946"/>
                <a:gd name="T3" fmla="*/ 889 h 21355"/>
                <a:gd name="T4" fmla="*/ 6041 w 19946"/>
                <a:gd name="T5" fmla="*/ 11465 h 21355"/>
                <a:gd name="T6" fmla="*/ 5858 w 19946"/>
                <a:gd name="T7" fmla="*/ 16679 h 21355"/>
                <a:gd name="T8" fmla="*/ 0 w 19946"/>
                <a:gd name="T9" fmla="*/ 18765 h 21355"/>
                <a:gd name="T10" fmla="*/ 6590 w 19946"/>
                <a:gd name="T11" fmla="*/ 17722 h 21355"/>
                <a:gd name="T12" fmla="*/ 8970 w 19946"/>
                <a:gd name="T13" fmla="*/ 20999 h 21355"/>
                <a:gd name="T14" fmla="*/ 10251 w 19946"/>
                <a:gd name="T15" fmla="*/ 20403 h 21355"/>
                <a:gd name="T16" fmla="*/ 12265 w 19946"/>
                <a:gd name="T17" fmla="*/ 18467 h 21355"/>
                <a:gd name="T18" fmla="*/ 12631 w 19946"/>
                <a:gd name="T19" fmla="*/ 17275 h 21355"/>
                <a:gd name="T20" fmla="*/ 8055 w 19946"/>
                <a:gd name="T21" fmla="*/ 16381 h 21355"/>
                <a:gd name="T22" fmla="*/ 18855 w 19946"/>
                <a:gd name="T23" fmla="*/ 15785 h 21355"/>
                <a:gd name="T24" fmla="*/ 18672 w 19946"/>
                <a:gd name="T25" fmla="*/ 15636 h 21355"/>
                <a:gd name="T26" fmla="*/ 17024 w 19946"/>
                <a:gd name="T27" fmla="*/ 12806 h 21355"/>
                <a:gd name="T28" fmla="*/ 16475 w 19946"/>
                <a:gd name="T29" fmla="*/ 12806 h 21355"/>
                <a:gd name="T30" fmla="*/ 13180 w 19946"/>
                <a:gd name="T31" fmla="*/ 5805 h 21355"/>
                <a:gd name="T32" fmla="*/ 8421 w 19946"/>
                <a:gd name="T33" fmla="*/ 9380 h 21355"/>
                <a:gd name="T34" fmla="*/ 12814 w 19946"/>
                <a:gd name="T35" fmla="*/ 5507 h 21355"/>
                <a:gd name="T36" fmla="*/ 4211 w 19946"/>
                <a:gd name="T37" fmla="*/ 2825 h 21355"/>
                <a:gd name="T38" fmla="*/ 4211 w 19946"/>
                <a:gd name="T39" fmla="*/ 2378 h 21355"/>
                <a:gd name="T40" fmla="*/ 1831 w 19946"/>
                <a:gd name="T41" fmla="*/ 591 h 21355"/>
                <a:gd name="T42" fmla="*/ 1648 w 19946"/>
                <a:gd name="T43" fmla="*/ 1038 h 21355"/>
                <a:gd name="T44" fmla="*/ 18672 w 19946"/>
                <a:gd name="T45" fmla="*/ 14891 h 21355"/>
                <a:gd name="T46" fmla="*/ 17024 w 19946"/>
                <a:gd name="T47" fmla="*/ 9678 h 21355"/>
                <a:gd name="T48" fmla="*/ 15560 w 19946"/>
                <a:gd name="T49" fmla="*/ 2825 h 21355"/>
                <a:gd name="T50" fmla="*/ 12814 w 19946"/>
                <a:gd name="T51" fmla="*/ 5507 h 21355"/>
                <a:gd name="T52" fmla="*/ 13180 w 19946"/>
                <a:gd name="T53" fmla="*/ 5805 h 21355"/>
                <a:gd name="T54" fmla="*/ 16475 w 19946"/>
                <a:gd name="T55" fmla="*/ 3570 h 21355"/>
                <a:gd name="T56" fmla="*/ 16475 w 19946"/>
                <a:gd name="T57" fmla="*/ 8933 h 21355"/>
                <a:gd name="T58" fmla="*/ 17024 w 19946"/>
                <a:gd name="T59" fmla="*/ 2676 h 21355"/>
                <a:gd name="T60" fmla="*/ 19038 w 19946"/>
                <a:gd name="T61" fmla="*/ 1932 h 21355"/>
                <a:gd name="T62" fmla="*/ 17573 w 19946"/>
                <a:gd name="T63" fmla="*/ 740 h 21355"/>
                <a:gd name="T64" fmla="*/ 16658 w 19946"/>
                <a:gd name="T65" fmla="*/ 2378 h 21355"/>
                <a:gd name="T66" fmla="*/ 8970 w 19946"/>
                <a:gd name="T67" fmla="*/ 2825 h 21355"/>
                <a:gd name="T68" fmla="*/ 15560 w 19946"/>
                <a:gd name="T69" fmla="*/ 2825 h 2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946" h="21355">
                  <a:moveTo>
                    <a:pt x="7505" y="10125"/>
                  </a:moveTo>
                  <a:cubicBezTo>
                    <a:pt x="3478" y="6996"/>
                    <a:pt x="733" y="3272"/>
                    <a:pt x="733" y="1038"/>
                  </a:cubicBezTo>
                  <a:cubicBezTo>
                    <a:pt x="733" y="1038"/>
                    <a:pt x="733" y="889"/>
                    <a:pt x="733" y="740"/>
                  </a:cubicBezTo>
                  <a:cubicBezTo>
                    <a:pt x="733" y="740"/>
                    <a:pt x="550" y="889"/>
                    <a:pt x="550" y="889"/>
                  </a:cubicBezTo>
                  <a:cubicBezTo>
                    <a:pt x="-1464" y="4017"/>
                    <a:pt x="3112" y="9082"/>
                    <a:pt x="6041" y="11316"/>
                  </a:cubicBezTo>
                  <a:cubicBezTo>
                    <a:pt x="6041" y="11316"/>
                    <a:pt x="6041" y="11316"/>
                    <a:pt x="6041" y="11465"/>
                  </a:cubicBezTo>
                  <a:cubicBezTo>
                    <a:pt x="6041" y="16232"/>
                    <a:pt x="6041" y="16232"/>
                    <a:pt x="6041" y="16232"/>
                  </a:cubicBezTo>
                  <a:cubicBezTo>
                    <a:pt x="6041" y="16381"/>
                    <a:pt x="5858" y="16530"/>
                    <a:pt x="5858" y="16679"/>
                  </a:cubicBezTo>
                  <a:cubicBezTo>
                    <a:pt x="550" y="18020"/>
                    <a:pt x="550" y="18020"/>
                    <a:pt x="550" y="18020"/>
                  </a:cubicBezTo>
                  <a:cubicBezTo>
                    <a:pt x="183" y="18169"/>
                    <a:pt x="0" y="18467"/>
                    <a:pt x="0" y="18765"/>
                  </a:cubicBezTo>
                  <a:cubicBezTo>
                    <a:pt x="183" y="19063"/>
                    <a:pt x="550" y="19360"/>
                    <a:pt x="916" y="19212"/>
                  </a:cubicBezTo>
                  <a:cubicBezTo>
                    <a:pt x="6590" y="17722"/>
                    <a:pt x="6590" y="17722"/>
                    <a:pt x="6590" y="17722"/>
                  </a:cubicBezTo>
                  <a:cubicBezTo>
                    <a:pt x="6590" y="17722"/>
                    <a:pt x="6773" y="17871"/>
                    <a:pt x="6956" y="17871"/>
                  </a:cubicBezTo>
                  <a:cubicBezTo>
                    <a:pt x="8970" y="20999"/>
                    <a:pt x="8970" y="20999"/>
                    <a:pt x="8970" y="20999"/>
                  </a:cubicBezTo>
                  <a:cubicBezTo>
                    <a:pt x="9153" y="21297"/>
                    <a:pt x="9702" y="21446"/>
                    <a:pt x="10068" y="21297"/>
                  </a:cubicBezTo>
                  <a:cubicBezTo>
                    <a:pt x="10434" y="21148"/>
                    <a:pt x="10434" y="20701"/>
                    <a:pt x="10251" y="20403"/>
                  </a:cubicBezTo>
                  <a:cubicBezTo>
                    <a:pt x="8421" y="17722"/>
                    <a:pt x="8421" y="17722"/>
                    <a:pt x="8421" y="17722"/>
                  </a:cubicBezTo>
                  <a:cubicBezTo>
                    <a:pt x="12265" y="18467"/>
                    <a:pt x="12265" y="18467"/>
                    <a:pt x="12265" y="18467"/>
                  </a:cubicBezTo>
                  <a:cubicBezTo>
                    <a:pt x="12631" y="18616"/>
                    <a:pt x="12997" y="18467"/>
                    <a:pt x="13180" y="18020"/>
                  </a:cubicBezTo>
                  <a:cubicBezTo>
                    <a:pt x="13180" y="17722"/>
                    <a:pt x="12997" y="17424"/>
                    <a:pt x="12631" y="17275"/>
                  </a:cubicBezTo>
                  <a:cubicBezTo>
                    <a:pt x="8055" y="16381"/>
                    <a:pt x="8055" y="16381"/>
                    <a:pt x="8055" y="16381"/>
                  </a:cubicBezTo>
                  <a:cubicBezTo>
                    <a:pt x="8055" y="16381"/>
                    <a:pt x="8055" y="16381"/>
                    <a:pt x="8055" y="16381"/>
                  </a:cubicBezTo>
                  <a:cubicBezTo>
                    <a:pt x="8055" y="12657"/>
                    <a:pt x="8055" y="12657"/>
                    <a:pt x="8055" y="12657"/>
                  </a:cubicBezTo>
                  <a:cubicBezTo>
                    <a:pt x="11350" y="14743"/>
                    <a:pt x="16658" y="16679"/>
                    <a:pt x="18855" y="15785"/>
                  </a:cubicBezTo>
                  <a:cubicBezTo>
                    <a:pt x="18855" y="15785"/>
                    <a:pt x="19038" y="15636"/>
                    <a:pt x="19038" y="15636"/>
                  </a:cubicBezTo>
                  <a:cubicBezTo>
                    <a:pt x="18855" y="15636"/>
                    <a:pt x="18672" y="15636"/>
                    <a:pt x="18672" y="15636"/>
                  </a:cubicBezTo>
                  <a:cubicBezTo>
                    <a:pt x="15926" y="15636"/>
                    <a:pt x="11350" y="13402"/>
                    <a:pt x="7505" y="10125"/>
                  </a:cubicBezTo>
                  <a:close/>
                  <a:moveTo>
                    <a:pt x="17024" y="12806"/>
                  </a:moveTo>
                  <a:cubicBezTo>
                    <a:pt x="17024" y="12955"/>
                    <a:pt x="16841" y="13104"/>
                    <a:pt x="16658" y="13104"/>
                  </a:cubicBezTo>
                  <a:cubicBezTo>
                    <a:pt x="16658" y="13104"/>
                    <a:pt x="16475" y="12955"/>
                    <a:pt x="16475" y="12806"/>
                  </a:cubicBezTo>
                  <a:cubicBezTo>
                    <a:pt x="16475" y="8933"/>
                    <a:pt x="16475" y="8933"/>
                    <a:pt x="16475" y="8933"/>
                  </a:cubicBezTo>
                  <a:cubicBezTo>
                    <a:pt x="15560" y="7890"/>
                    <a:pt x="14461" y="6847"/>
                    <a:pt x="13180" y="5805"/>
                  </a:cubicBezTo>
                  <a:cubicBezTo>
                    <a:pt x="8787" y="9380"/>
                    <a:pt x="8787" y="9380"/>
                    <a:pt x="8787" y="9380"/>
                  </a:cubicBezTo>
                  <a:cubicBezTo>
                    <a:pt x="8787" y="9380"/>
                    <a:pt x="8604" y="9380"/>
                    <a:pt x="8421" y="9380"/>
                  </a:cubicBezTo>
                  <a:cubicBezTo>
                    <a:pt x="8421" y="9231"/>
                    <a:pt x="8421" y="9082"/>
                    <a:pt x="8421" y="8933"/>
                  </a:cubicBezTo>
                  <a:cubicBezTo>
                    <a:pt x="12814" y="5507"/>
                    <a:pt x="12814" y="5507"/>
                    <a:pt x="12814" y="5507"/>
                  </a:cubicBezTo>
                  <a:cubicBezTo>
                    <a:pt x="11533" y="4464"/>
                    <a:pt x="10251" y="3570"/>
                    <a:pt x="8970" y="2825"/>
                  </a:cubicBezTo>
                  <a:cubicBezTo>
                    <a:pt x="4211" y="2825"/>
                    <a:pt x="4211" y="2825"/>
                    <a:pt x="4211" y="2825"/>
                  </a:cubicBezTo>
                  <a:cubicBezTo>
                    <a:pt x="4028" y="2825"/>
                    <a:pt x="4028" y="2676"/>
                    <a:pt x="4028" y="2527"/>
                  </a:cubicBezTo>
                  <a:cubicBezTo>
                    <a:pt x="4028" y="2378"/>
                    <a:pt x="4028" y="2378"/>
                    <a:pt x="4211" y="2378"/>
                  </a:cubicBezTo>
                  <a:cubicBezTo>
                    <a:pt x="8055" y="2378"/>
                    <a:pt x="8055" y="2378"/>
                    <a:pt x="8055" y="2378"/>
                  </a:cubicBezTo>
                  <a:cubicBezTo>
                    <a:pt x="4943" y="591"/>
                    <a:pt x="2380" y="-5"/>
                    <a:pt x="1831" y="591"/>
                  </a:cubicBezTo>
                  <a:cubicBezTo>
                    <a:pt x="1831" y="591"/>
                    <a:pt x="1831" y="591"/>
                    <a:pt x="1831" y="591"/>
                  </a:cubicBezTo>
                  <a:cubicBezTo>
                    <a:pt x="1648" y="591"/>
                    <a:pt x="1648" y="889"/>
                    <a:pt x="1648" y="1038"/>
                  </a:cubicBezTo>
                  <a:cubicBezTo>
                    <a:pt x="1648" y="2974"/>
                    <a:pt x="4394" y="6549"/>
                    <a:pt x="8055" y="9678"/>
                  </a:cubicBezTo>
                  <a:cubicBezTo>
                    <a:pt x="11899" y="12657"/>
                    <a:pt x="16292" y="14891"/>
                    <a:pt x="18672" y="14891"/>
                  </a:cubicBezTo>
                  <a:cubicBezTo>
                    <a:pt x="18855" y="14891"/>
                    <a:pt x="19221" y="14891"/>
                    <a:pt x="19221" y="14743"/>
                  </a:cubicBezTo>
                  <a:cubicBezTo>
                    <a:pt x="19953" y="14296"/>
                    <a:pt x="19221" y="12210"/>
                    <a:pt x="17024" y="9678"/>
                  </a:cubicBezTo>
                  <a:lnTo>
                    <a:pt x="17024" y="12806"/>
                  </a:lnTo>
                  <a:close/>
                  <a:moveTo>
                    <a:pt x="15560" y="2825"/>
                  </a:moveTo>
                  <a:cubicBezTo>
                    <a:pt x="15743" y="2974"/>
                    <a:pt x="15743" y="2974"/>
                    <a:pt x="15743" y="2974"/>
                  </a:cubicBezTo>
                  <a:cubicBezTo>
                    <a:pt x="12814" y="5507"/>
                    <a:pt x="12814" y="5507"/>
                    <a:pt x="12814" y="5507"/>
                  </a:cubicBezTo>
                  <a:cubicBezTo>
                    <a:pt x="12814" y="5507"/>
                    <a:pt x="12997" y="5656"/>
                    <a:pt x="12997" y="5656"/>
                  </a:cubicBezTo>
                  <a:cubicBezTo>
                    <a:pt x="12997" y="5656"/>
                    <a:pt x="13180" y="5805"/>
                    <a:pt x="13180" y="5805"/>
                  </a:cubicBezTo>
                  <a:cubicBezTo>
                    <a:pt x="16109" y="3421"/>
                    <a:pt x="16109" y="3421"/>
                    <a:pt x="16109" y="3421"/>
                  </a:cubicBezTo>
                  <a:cubicBezTo>
                    <a:pt x="16475" y="3570"/>
                    <a:pt x="16475" y="3570"/>
                    <a:pt x="16475" y="3570"/>
                  </a:cubicBezTo>
                  <a:cubicBezTo>
                    <a:pt x="16475" y="3570"/>
                    <a:pt x="16475" y="3570"/>
                    <a:pt x="16475" y="3570"/>
                  </a:cubicBezTo>
                  <a:cubicBezTo>
                    <a:pt x="16475" y="8933"/>
                    <a:pt x="16475" y="8933"/>
                    <a:pt x="16475" y="8933"/>
                  </a:cubicBezTo>
                  <a:cubicBezTo>
                    <a:pt x="16658" y="9082"/>
                    <a:pt x="16841" y="9380"/>
                    <a:pt x="17024" y="9678"/>
                  </a:cubicBezTo>
                  <a:cubicBezTo>
                    <a:pt x="17024" y="2676"/>
                    <a:pt x="17024" y="2676"/>
                    <a:pt x="17024" y="2676"/>
                  </a:cubicBezTo>
                  <a:cubicBezTo>
                    <a:pt x="17024" y="2676"/>
                    <a:pt x="17024" y="2676"/>
                    <a:pt x="17024" y="2676"/>
                  </a:cubicBezTo>
                  <a:cubicBezTo>
                    <a:pt x="17573" y="2825"/>
                    <a:pt x="18305" y="2527"/>
                    <a:pt x="19038" y="1932"/>
                  </a:cubicBezTo>
                  <a:cubicBezTo>
                    <a:pt x="19953" y="1336"/>
                    <a:pt x="20136" y="442"/>
                    <a:pt x="19770" y="144"/>
                  </a:cubicBezTo>
                  <a:cubicBezTo>
                    <a:pt x="19404" y="-154"/>
                    <a:pt x="18305" y="-5"/>
                    <a:pt x="17573" y="740"/>
                  </a:cubicBezTo>
                  <a:cubicBezTo>
                    <a:pt x="16841" y="1187"/>
                    <a:pt x="16475" y="1932"/>
                    <a:pt x="16658" y="2378"/>
                  </a:cubicBezTo>
                  <a:cubicBezTo>
                    <a:pt x="16658" y="2378"/>
                    <a:pt x="16658" y="2378"/>
                    <a:pt x="16658" y="2378"/>
                  </a:cubicBezTo>
                  <a:cubicBezTo>
                    <a:pt x="8055" y="2378"/>
                    <a:pt x="8055" y="2378"/>
                    <a:pt x="8055" y="2378"/>
                  </a:cubicBezTo>
                  <a:cubicBezTo>
                    <a:pt x="8421" y="2527"/>
                    <a:pt x="8604" y="2676"/>
                    <a:pt x="8970" y="2825"/>
                  </a:cubicBezTo>
                  <a:lnTo>
                    <a:pt x="15560" y="2825"/>
                  </a:lnTo>
                  <a:close/>
                  <a:moveTo>
                    <a:pt x="15560" y="2825"/>
                  </a:moveTo>
                </a:path>
              </a:pathLst>
            </a:custGeom>
            <a:solidFill>
              <a:srgbClr val="FFFF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pPr algn="just">
                <a:lnSpc>
                  <a:spcPct val="120000"/>
                </a:lnSpc>
              </a:pPr>
              <a:endParaRPr lang="en-US" sz="69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2" name="Group 61"/>
          <p:cNvGrpSpPr/>
          <p:nvPr/>
        </p:nvGrpSpPr>
        <p:grpSpPr>
          <a:xfrm>
            <a:off x="8439415" y="3909495"/>
            <a:ext cx="423890" cy="423890"/>
            <a:chOff x="2095350" y="2324961"/>
            <a:chExt cx="462882" cy="462882"/>
          </a:xfrm>
        </p:grpSpPr>
        <p:sp>
          <p:nvSpPr>
            <p:cNvPr id="60" name="Rounded Rectangle 59"/>
            <p:cNvSpPr/>
            <p:nvPr/>
          </p:nvSpPr>
          <p:spPr>
            <a:xfrm>
              <a:off x="2095350" y="2324961"/>
              <a:ext cx="462882" cy="462882"/>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9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Shape 579"/>
            <p:cNvSpPr/>
            <p:nvPr/>
          </p:nvSpPr>
          <p:spPr>
            <a:xfrm flipV="1">
              <a:off x="2204123" y="2428623"/>
              <a:ext cx="245336" cy="255557"/>
            </a:xfrm>
            <a:custGeom>
              <a:avLst/>
              <a:gdLst/>
              <a:ahLst/>
              <a:cxnLst>
                <a:cxn ang="0">
                  <a:pos x="wd2" y="hd2"/>
                </a:cxn>
                <a:cxn ang="5400000">
                  <a:pos x="wd2" y="hd2"/>
                </a:cxn>
                <a:cxn ang="10800000">
                  <a:pos x="wd2" y="hd2"/>
                </a:cxn>
                <a:cxn ang="16200000">
                  <a:pos x="wd2" y="hd2"/>
                </a:cxn>
              </a:cxnLst>
              <a:rect l="0" t="0" r="r" b="b"/>
              <a:pathLst>
                <a:path w="20630" h="21387" extrusionOk="0">
                  <a:moveTo>
                    <a:pt x="15651" y="10439"/>
                  </a:moveTo>
                  <a:cubicBezTo>
                    <a:pt x="14876" y="10985"/>
                    <a:pt x="13809" y="10794"/>
                    <a:pt x="13267" y="10015"/>
                  </a:cubicBezTo>
                  <a:cubicBezTo>
                    <a:pt x="12724" y="9235"/>
                    <a:pt x="12913" y="8160"/>
                    <a:pt x="13688" y="7614"/>
                  </a:cubicBezTo>
                  <a:cubicBezTo>
                    <a:pt x="14302" y="7180"/>
                    <a:pt x="15100" y="7212"/>
                    <a:pt x="15674" y="7633"/>
                  </a:cubicBezTo>
                  <a:cubicBezTo>
                    <a:pt x="15386" y="7808"/>
                    <a:pt x="15187" y="7909"/>
                    <a:pt x="15149" y="7927"/>
                  </a:cubicBezTo>
                  <a:cubicBezTo>
                    <a:pt x="14829" y="8080"/>
                    <a:pt x="14692" y="8465"/>
                    <a:pt x="14842" y="8787"/>
                  </a:cubicBezTo>
                  <a:cubicBezTo>
                    <a:pt x="14952" y="9021"/>
                    <a:pt x="15183" y="9159"/>
                    <a:pt x="15425" y="9159"/>
                  </a:cubicBezTo>
                  <a:cubicBezTo>
                    <a:pt x="15515" y="9159"/>
                    <a:pt x="15608" y="9138"/>
                    <a:pt x="15698" y="9096"/>
                  </a:cubicBezTo>
                  <a:cubicBezTo>
                    <a:pt x="15903" y="8999"/>
                    <a:pt x="16125" y="8881"/>
                    <a:pt x="16356" y="8743"/>
                  </a:cubicBezTo>
                  <a:cubicBezTo>
                    <a:pt x="16460" y="9377"/>
                    <a:pt x="16209" y="10045"/>
                    <a:pt x="15651" y="10439"/>
                  </a:cubicBezTo>
                  <a:close/>
                  <a:moveTo>
                    <a:pt x="20298" y="434"/>
                  </a:moveTo>
                  <a:cubicBezTo>
                    <a:pt x="20181" y="97"/>
                    <a:pt x="19814" y="-81"/>
                    <a:pt x="19481" y="36"/>
                  </a:cubicBezTo>
                  <a:cubicBezTo>
                    <a:pt x="19146" y="153"/>
                    <a:pt x="18970" y="523"/>
                    <a:pt x="19086" y="859"/>
                  </a:cubicBezTo>
                  <a:cubicBezTo>
                    <a:pt x="20075" y="3715"/>
                    <a:pt x="18112" y="5846"/>
                    <a:pt x="16617" y="6988"/>
                  </a:cubicBezTo>
                  <a:lnTo>
                    <a:pt x="16012" y="6118"/>
                  </a:lnTo>
                  <a:cubicBezTo>
                    <a:pt x="15810" y="5827"/>
                    <a:pt x="15355" y="5583"/>
                    <a:pt x="15003" y="5578"/>
                  </a:cubicBezTo>
                  <a:lnTo>
                    <a:pt x="11612" y="5594"/>
                  </a:lnTo>
                  <a:cubicBezTo>
                    <a:pt x="11260" y="5588"/>
                    <a:pt x="10735" y="5751"/>
                    <a:pt x="10445" y="5955"/>
                  </a:cubicBezTo>
                  <a:lnTo>
                    <a:pt x="457" y="13000"/>
                  </a:lnTo>
                  <a:cubicBezTo>
                    <a:pt x="-27" y="13341"/>
                    <a:pt x="-145" y="14013"/>
                    <a:pt x="194" y="14500"/>
                  </a:cubicBezTo>
                  <a:lnTo>
                    <a:pt x="4734" y="21032"/>
                  </a:lnTo>
                  <a:cubicBezTo>
                    <a:pt x="5073" y="21519"/>
                    <a:pt x="5618" y="21461"/>
                    <a:pt x="6101" y="21120"/>
                  </a:cubicBezTo>
                  <a:lnTo>
                    <a:pt x="16090" y="14075"/>
                  </a:lnTo>
                  <a:cubicBezTo>
                    <a:pt x="16378" y="13870"/>
                    <a:pt x="16709" y="13429"/>
                    <a:pt x="16826" y="13093"/>
                  </a:cubicBezTo>
                  <a:lnTo>
                    <a:pt x="17888" y="9729"/>
                  </a:lnTo>
                  <a:cubicBezTo>
                    <a:pt x="18003" y="9393"/>
                    <a:pt x="17932" y="8880"/>
                    <a:pt x="17730" y="8589"/>
                  </a:cubicBezTo>
                  <a:lnTo>
                    <a:pt x="17361" y="8058"/>
                  </a:lnTo>
                  <a:cubicBezTo>
                    <a:pt x="19371" y="6513"/>
                    <a:pt x="21455" y="3778"/>
                    <a:pt x="20298" y="434"/>
                  </a:cubicBezTo>
                  <a:close/>
                </a:path>
              </a:pathLst>
            </a:custGeom>
            <a:solidFill>
              <a:schemeClr val="bg1"/>
            </a:solidFill>
            <a:ln w="12700" cap="flat">
              <a:noFill/>
              <a:miter lim="400000"/>
            </a:ln>
            <a:effectLst/>
          </p:spPr>
          <p:txBody>
            <a:bodyPr wrap="square" lIns="34891" tIns="34891" rIns="34891" bIns="34891" numCol="1" anchor="ctr">
              <a:noAutofit/>
            </a:bodyPr>
            <a:lstStyle/>
            <a:p>
              <a:pPr algn="just">
                <a:lnSpc>
                  <a:spcPct val="120000"/>
                </a:lnSpc>
                <a:defRPr sz="3100" b="1">
                  <a:latin typeface="Kontrapunkt Bob Bold"/>
                  <a:ea typeface="Kontrapunkt Bob Bold"/>
                  <a:cs typeface="Kontrapunkt Bob Bold"/>
                  <a:sym typeface="Kontrapunkt Bob Bold"/>
                </a:defRPr>
              </a:pPr>
              <a:endParaRPr sz="69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7" name="Group 66"/>
          <p:cNvGrpSpPr/>
          <p:nvPr/>
        </p:nvGrpSpPr>
        <p:grpSpPr>
          <a:xfrm>
            <a:off x="8439415" y="2788543"/>
            <a:ext cx="423890" cy="423890"/>
            <a:chOff x="2018242" y="3429000"/>
            <a:chExt cx="462882" cy="462882"/>
          </a:xfrm>
        </p:grpSpPr>
        <p:sp>
          <p:nvSpPr>
            <p:cNvPr id="64" name="Rounded Rectangle 63"/>
            <p:cNvSpPr/>
            <p:nvPr/>
          </p:nvSpPr>
          <p:spPr>
            <a:xfrm>
              <a:off x="2018242" y="3429000"/>
              <a:ext cx="462882" cy="462882"/>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9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Shape 546"/>
            <p:cNvSpPr/>
            <p:nvPr/>
          </p:nvSpPr>
          <p:spPr>
            <a:xfrm>
              <a:off x="2102354" y="3560952"/>
              <a:ext cx="299452" cy="198978"/>
            </a:xfrm>
            <a:custGeom>
              <a:avLst/>
              <a:gdLst/>
              <a:ahLst/>
              <a:cxnLst>
                <a:cxn ang="0">
                  <a:pos x="wd2" y="hd2"/>
                </a:cxn>
                <a:cxn ang="5400000">
                  <a:pos x="wd2" y="hd2"/>
                </a:cxn>
                <a:cxn ang="10800000">
                  <a:pos x="wd2" y="hd2"/>
                </a:cxn>
                <a:cxn ang="16200000">
                  <a:pos x="wd2" y="hd2"/>
                </a:cxn>
              </a:cxnLst>
              <a:rect l="0" t="0" r="r" b="b"/>
              <a:pathLst>
                <a:path w="21600" h="21124" extrusionOk="0">
                  <a:moveTo>
                    <a:pt x="18596" y="5942"/>
                  </a:moveTo>
                  <a:cubicBezTo>
                    <a:pt x="18295" y="7132"/>
                    <a:pt x="17976" y="8348"/>
                    <a:pt x="17696" y="9399"/>
                  </a:cubicBezTo>
                  <a:cubicBezTo>
                    <a:pt x="18794" y="11734"/>
                    <a:pt x="19440" y="14666"/>
                    <a:pt x="19440" y="17887"/>
                  </a:cubicBezTo>
                  <a:cubicBezTo>
                    <a:pt x="19440" y="18391"/>
                    <a:pt x="19426" y="18896"/>
                    <a:pt x="19394" y="19390"/>
                  </a:cubicBezTo>
                  <a:cubicBezTo>
                    <a:pt x="19341" y="20265"/>
                    <a:pt x="19778" y="21038"/>
                    <a:pt x="20372" y="21116"/>
                  </a:cubicBezTo>
                  <a:cubicBezTo>
                    <a:pt x="20405" y="21122"/>
                    <a:pt x="20439" y="21124"/>
                    <a:pt x="20471" y="21124"/>
                  </a:cubicBezTo>
                  <a:cubicBezTo>
                    <a:pt x="21024" y="21124"/>
                    <a:pt x="21495" y="20502"/>
                    <a:pt x="21545" y="19677"/>
                  </a:cubicBezTo>
                  <a:cubicBezTo>
                    <a:pt x="21582" y="19089"/>
                    <a:pt x="21600" y="18486"/>
                    <a:pt x="21600" y="17887"/>
                  </a:cubicBezTo>
                  <a:cubicBezTo>
                    <a:pt x="21600" y="13196"/>
                    <a:pt x="20463" y="9004"/>
                    <a:pt x="18596" y="5942"/>
                  </a:cubicBezTo>
                  <a:close/>
                  <a:moveTo>
                    <a:pt x="10801" y="3957"/>
                  </a:moveTo>
                  <a:cubicBezTo>
                    <a:pt x="11273" y="3957"/>
                    <a:pt x="11734" y="4016"/>
                    <a:pt x="12183" y="4127"/>
                  </a:cubicBezTo>
                  <a:cubicBezTo>
                    <a:pt x="12656" y="3256"/>
                    <a:pt x="13186" y="2296"/>
                    <a:pt x="13702" y="1383"/>
                  </a:cubicBezTo>
                  <a:cubicBezTo>
                    <a:pt x="12781" y="990"/>
                    <a:pt x="11810" y="778"/>
                    <a:pt x="10801" y="778"/>
                  </a:cubicBezTo>
                  <a:cubicBezTo>
                    <a:pt x="4744" y="778"/>
                    <a:pt x="0" y="8292"/>
                    <a:pt x="0" y="17887"/>
                  </a:cubicBezTo>
                  <a:cubicBezTo>
                    <a:pt x="0" y="18477"/>
                    <a:pt x="18" y="19068"/>
                    <a:pt x="53" y="19643"/>
                  </a:cubicBezTo>
                  <a:cubicBezTo>
                    <a:pt x="105" y="20519"/>
                    <a:pt x="636" y="21162"/>
                    <a:pt x="1225" y="21086"/>
                  </a:cubicBezTo>
                  <a:cubicBezTo>
                    <a:pt x="1818" y="21007"/>
                    <a:pt x="2258" y="20236"/>
                    <a:pt x="2204" y="19361"/>
                  </a:cubicBezTo>
                  <a:cubicBezTo>
                    <a:pt x="2174" y="18879"/>
                    <a:pt x="2160" y="18383"/>
                    <a:pt x="2160" y="17887"/>
                  </a:cubicBezTo>
                  <a:cubicBezTo>
                    <a:pt x="2160" y="10076"/>
                    <a:pt x="5955" y="3957"/>
                    <a:pt x="10801" y="3957"/>
                  </a:cubicBezTo>
                  <a:close/>
                  <a:moveTo>
                    <a:pt x="8778" y="16036"/>
                  </a:moveTo>
                  <a:cubicBezTo>
                    <a:pt x="8032" y="17937"/>
                    <a:pt x="8535" y="19501"/>
                    <a:pt x="9569" y="20379"/>
                  </a:cubicBezTo>
                  <a:cubicBezTo>
                    <a:pt x="10602" y="21258"/>
                    <a:pt x="11773" y="21116"/>
                    <a:pt x="12519" y="19216"/>
                  </a:cubicBezTo>
                  <a:cubicBezTo>
                    <a:pt x="13265" y="17315"/>
                    <a:pt x="17970" y="355"/>
                    <a:pt x="17561" y="6"/>
                  </a:cubicBezTo>
                  <a:cubicBezTo>
                    <a:pt x="17151" y="-342"/>
                    <a:pt x="9524" y="14136"/>
                    <a:pt x="8778" y="16036"/>
                  </a:cubicBezTo>
                  <a:close/>
                </a:path>
              </a:pathLst>
            </a:custGeom>
            <a:solidFill>
              <a:schemeClr val="bg1"/>
            </a:solidFill>
            <a:ln w="12700" cap="flat">
              <a:noFill/>
              <a:miter lim="400000"/>
            </a:ln>
            <a:effectLst/>
          </p:spPr>
          <p:txBody>
            <a:bodyPr wrap="square" lIns="34891" tIns="34891" rIns="34891" bIns="34891" numCol="1" anchor="ctr">
              <a:noAutofit/>
            </a:bodyPr>
            <a:lstStyle/>
            <a:p>
              <a:pPr algn="just">
                <a:lnSpc>
                  <a:spcPct val="120000"/>
                </a:lnSpc>
                <a:defRPr sz="3100" b="1">
                  <a:latin typeface="Kontrapunkt Bob Bold"/>
                  <a:ea typeface="Kontrapunkt Bob Bold"/>
                  <a:cs typeface="Kontrapunkt Bob Bold"/>
                  <a:sym typeface="Kontrapunkt Bob Bold"/>
                </a:defRPr>
              </a:pPr>
              <a:endParaRPr sz="69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9" name="Group 68"/>
          <p:cNvGrpSpPr/>
          <p:nvPr/>
        </p:nvGrpSpPr>
        <p:grpSpPr>
          <a:xfrm>
            <a:off x="4020332" y="3909495"/>
            <a:ext cx="423890" cy="423890"/>
            <a:chOff x="2855493" y="3429000"/>
            <a:chExt cx="462882" cy="462882"/>
          </a:xfrm>
        </p:grpSpPr>
        <p:sp>
          <p:nvSpPr>
            <p:cNvPr id="51" name="Rounded Rectangle 50"/>
            <p:cNvSpPr/>
            <p:nvPr/>
          </p:nvSpPr>
          <p:spPr>
            <a:xfrm>
              <a:off x="2855493" y="3429000"/>
              <a:ext cx="462882" cy="46288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9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Shape 1849"/>
            <p:cNvSpPr/>
            <p:nvPr/>
          </p:nvSpPr>
          <p:spPr>
            <a:xfrm flipH="1">
              <a:off x="2967936" y="3562457"/>
              <a:ext cx="256862" cy="206609"/>
            </a:xfrm>
            <a:custGeom>
              <a:avLst/>
              <a:gdLst/>
              <a:ahLst/>
              <a:cxnLst>
                <a:cxn ang="0">
                  <a:pos x="wd2" y="hd2"/>
                </a:cxn>
                <a:cxn ang="5400000">
                  <a:pos x="wd2" y="hd2"/>
                </a:cxn>
                <a:cxn ang="10800000">
                  <a:pos x="wd2" y="hd2"/>
                </a:cxn>
                <a:cxn ang="16200000">
                  <a:pos x="wd2" y="hd2"/>
                </a:cxn>
              </a:cxnLst>
              <a:rect l="0" t="0" r="r" b="b"/>
              <a:pathLst>
                <a:path w="21400" h="21363" extrusionOk="0">
                  <a:moveTo>
                    <a:pt x="7274" y="21020"/>
                  </a:moveTo>
                  <a:cubicBezTo>
                    <a:pt x="7274" y="21376"/>
                    <a:pt x="7435" y="21475"/>
                    <a:pt x="7659" y="21222"/>
                  </a:cubicBezTo>
                  <a:cubicBezTo>
                    <a:pt x="7951" y="20894"/>
                    <a:pt x="10973" y="17529"/>
                    <a:pt x="10973" y="17529"/>
                  </a:cubicBezTo>
                  <a:lnTo>
                    <a:pt x="7274" y="15153"/>
                  </a:lnTo>
                  <a:cubicBezTo>
                    <a:pt x="7274" y="15153"/>
                    <a:pt x="7274" y="21020"/>
                    <a:pt x="7274" y="21020"/>
                  </a:cubicBezTo>
                  <a:close/>
                  <a:moveTo>
                    <a:pt x="20812" y="50"/>
                  </a:moveTo>
                  <a:cubicBezTo>
                    <a:pt x="20412" y="224"/>
                    <a:pt x="667" y="8860"/>
                    <a:pt x="277" y="9030"/>
                  </a:cubicBezTo>
                  <a:cubicBezTo>
                    <a:pt x="-53" y="9174"/>
                    <a:pt x="-126" y="9528"/>
                    <a:pt x="266" y="9723"/>
                  </a:cubicBezTo>
                  <a:cubicBezTo>
                    <a:pt x="733" y="9955"/>
                    <a:pt x="4681" y="11919"/>
                    <a:pt x="4681" y="11919"/>
                  </a:cubicBezTo>
                  <a:lnTo>
                    <a:pt x="4681" y="11919"/>
                  </a:lnTo>
                  <a:lnTo>
                    <a:pt x="7298" y="13221"/>
                  </a:lnTo>
                  <a:cubicBezTo>
                    <a:pt x="7298" y="13221"/>
                    <a:pt x="19903" y="1732"/>
                    <a:pt x="20073" y="1577"/>
                  </a:cubicBezTo>
                  <a:cubicBezTo>
                    <a:pt x="20246" y="1420"/>
                    <a:pt x="20443" y="1713"/>
                    <a:pt x="20319" y="1881"/>
                  </a:cubicBezTo>
                  <a:cubicBezTo>
                    <a:pt x="20194" y="2050"/>
                    <a:pt x="11163" y="14170"/>
                    <a:pt x="11163" y="14170"/>
                  </a:cubicBezTo>
                  <a:cubicBezTo>
                    <a:pt x="11163" y="14170"/>
                    <a:pt x="11163" y="14170"/>
                    <a:pt x="11163" y="14171"/>
                  </a:cubicBezTo>
                  <a:lnTo>
                    <a:pt x="10637" y="14898"/>
                  </a:lnTo>
                  <a:lnTo>
                    <a:pt x="11333" y="15363"/>
                  </a:lnTo>
                  <a:lnTo>
                    <a:pt x="11333" y="15363"/>
                  </a:lnTo>
                  <a:cubicBezTo>
                    <a:pt x="11333" y="15363"/>
                    <a:pt x="16742" y="18976"/>
                    <a:pt x="17127" y="19234"/>
                  </a:cubicBezTo>
                  <a:cubicBezTo>
                    <a:pt x="17464" y="19459"/>
                    <a:pt x="17904" y="19272"/>
                    <a:pt x="18001" y="18750"/>
                  </a:cubicBezTo>
                  <a:cubicBezTo>
                    <a:pt x="18117" y="18135"/>
                    <a:pt x="21310" y="1052"/>
                    <a:pt x="21382" y="671"/>
                  </a:cubicBezTo>
                  <a:cubicBezTo>
                    <a:pt x="21474" y="177"/>
                    <a:pt x="21211" y="-125"/>
                    <a:pt x="20812" y="50"/>
                  </a:cubicBezTo>
                  <a:close/>
                </a:path>
              </a:pathLst>
            </a:custGeom>
            <a:solidFill>
              <a:schemeClr val="bg1"/>
            </a:solidFill>
            <a:ln w="12700" cap="flat">
              <a:noFill/>
              <a:miter lim="400000"/>
            </a:ln>
            <a:effectLst/>
          </p:spPr>
          <p:txBody>
            <a:bodyPr wrap="square" lIns="34891" tIns="34891" rIns="34891" bIns="34891" numCol="1" anchor="ctr">
              <a:noAutofit/>
            </a:bodyPr>
            <a:lstStyle/>
            <a:p>
              <a:pPr algn="just">
                <a:lnSpc>
                  <a:spcPct val="120000"/>
                </a:lnSpc>
                <a:defRPr sz="3200">
                  <a:solidFill>
                    <a:srgbClr val="FFFFFF"/>
                  </a:solidFill>
                  <a:latin typeface="Helvetica Light"/>
                  <a:ea typeface="Helvetica Light"/>
                  <a:cs typeface="Helvetica Light"/>
                  <a:sym typeface="Helvetica Light"/>
                </a:defRPr>
              </a:pPr>
              <a:endParaRPr sz="695">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6" name="文本框 10"/>
          <p:cNvSpPr txBox="1">
            <a:spLocks noChangeArrowheads="1"/>
          </p:cNvSpPr>
          <p:nvPr/>
        </p:nvSpPr>
        <p:spPr bwMode="auto">
          <a:xfrm>
            <a:off x="308695" y="274605"/>
            <a:ext cx="2236359"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Title</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4260892345"/>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fade">
                                      <p:cBhvr>
                                        <p:cTn id="32" dur="500"/>
                                        <p:tgtEl>
                                          <p:spTgt spid="49"/>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81">
                                            <p:txEl>
                                              <p:pRg st="0" end="0"/>
                                            </p:txEl>
                                          </p:spTgt>
                                        </p:tgtEl>
                                        <p:attrNameLst>
                                          <p:attrName>style.visibility</p:attrName>
                                        </p:attrNameLst>
                                      </p:cBhvr>
                                      <p:to>
                                        <p:strVal val="visible"/>
                                      </p:to>
                                    </p:set>
                                    <p:animEffect transition="in" filter="fade">
                                      <p:cBhvr>
                                        <p:cTn id="36" dur="500"/>
                                        <p:tgtEl>
                                          <p:spTgt spid="81">
                                            <p:txEl>
                                              <p:pRg st="0" end="0"/>
                                            </p:txEl>
                                          </p:spTgt>
                                        </p:tgtEl>
                                      </p:cBhvr>
                                    </p:animEffect>
                                  </p:childTnLst>
                                </p:cTn>
                              </p:par>
                            </p:childTnLst>
                          </p:cTn>
                        </p:par>
                        <p:par>
                          <p:cTn id="37" fill="hold">
                            <p:stCondLst>
                              <p:cond delay="3500"/>
                            </p:stCondLst>
                            <p:childTnLst>
                              <p:par>
                                <p:cTn id="38" presetID="10" presetClass="entr" presetSubtype="0" fill="hold" grpId="0" nodeType="afterEffect">
                                  <p:stCondLst>
                                    <p:cond delay="0"/>
                                  </p:stCondLst>
                                  <p:childTnLst>
                                    <p:set>
                                      <p:cBhvr>
                                        <p:cTn id="39" dur="1" fill="hold">
                                          <p:stCondLst>
                                            <p:cond delay="0"/>
                                          </p:stCondLst>
                                        </p:cTn>
                                        <p:tgtEl>
                                          <p:spTgt spid="82">
                                            <p:txEl>
                                              <p:pRg st="0" end="0"/>
                                            </p:txEl>
                                          </p:spTgt>
                                        </p:tgtEl>
                                        <p:attrNameLst>
                                          <p:attrName>style.visibility</p:attrName>
                                        </p:attrNameLst>
                                      </p:cBhvr>
                                      <p:to>
                                        <p:strVal val="visible"/>
                                      </p:to>
                                    </p:set>
                                    <p:animEffect transition="in" filter="fade">
                                      <p:cBhvr>
                                        <p:cTn id="40" dur="500"/>
                                        <p:tgtEl>
                                          <p:spTgt spid="82">
                                            <p:txEl>
                                              <p:pRg st="0" end="0"/>
                                            </p:txEl>
                                          </p:spTgt>
                                        </p:tgtEl>
                                      </p:cBhvr>
                                    </p:animEffect>
                                  </p:childTnLst>
                                </p:cTn>
                              </p:par>
                            </p:childTnLst>
                          </p:cTn>
                        </p:par>
                        <p:par>
                          <p:cTn id="41" fill="hold">
                            <p:stCondLst>
                              <p:cond delay="4000"/>
                            </p:stCondLst>
                            <p:childTnLst>
                              <p:par>
                                <p:cTn id="42" presetID="10" presetClass="entr" presetSubtype="0" fill="hold" nodeType="afterEffect">
                                  <p:stCondLst>
                                    <p:cond delay="0"/>
                                  </p:stCondLst>
                                  <p:childTnLst>
                                    <p:set>
                                      <p:cBhvr>
                                        <p:cTn id="43" dur="1" fill="hold">
                                          <p:stCondLst>
                                            <p:cond delay="0"/>
                                          </p:stCondLst>
                                        </p:cTn>
                                        <p:tgtEl>
                                          <p:spTgt spid="69"/>
                                        </p:tgtEl>
                                        <p:attrNameLst>
                                          <p:attrName>style.visibility</p:attrName>
                                        </p:attrNameLst>
                                      </p:cBhvr>
                                      <p:to>
                                        <p:strVal val="visible"/>
                                      </p:to>
                                    </p:set>
                                    <p:animEffect transition="in" filter="fade">
                                      <p:cBhvr>
                                        <p:cTn id="44" dur="500"/>
                                        <p:tgtEl>
                                          <p:spTgt spid="69"/>
                                        </p:tgtEl>
                                      </p:cBhvr>
                                    </p:animEffect>
                                  </p:childTnLst>
                                </p:cTn>
                              </p:par>
                            </p:childTnLst>
                          </p:cTn>
                        </p:par>
                        <p:par>
                          <p:cTn id="45" fill="hold">
                            <p:stCondLst>
                              <p:cond delay="4500"/>
                            </p:stCondLst>
                            <p:childTnLst>
                              <p:par>
                                <p:cTn id="46" presetID="10" presetClass="entr" presetSubtype="0" fill="hold" grpId="0" nodeType="afterEffect">
                                  <p:stCondLst>
                                    <p:cond delay="0"/>
                                  </p:stCondLst>
                                  <p:childTnLst>
                                    <p:set>
                                      <p:cBhvr>
                                        <p:cTn id="47" dur="1" fill="hold">
                                          <p:stCondLst>
                                            <p:cond delay="0"/>
                                          </p:stCondLst>
                                        </p:cTn>
                                        <p:tgtEl>
                                          <p:spTgt spid="83">
                                            <p:txEl>
                                              <p:pRg st="0" end="0"/>
                                            </p:txEl>
                                          </p:spTgt>
                                        </p:tgtEl>
                                        <p:attrNameLst>
                                          <p:attrName>style.visibility</p:attrName>
                                        </p:attrNameLst>
                                      </p:cBhvr>
                                      <p:to>
                                        <p:strVal val="visible"/>
                                      </p:to>
                                    </p:set>
                                    <p:animEffect transition="in" filter="fade">
                                      <p:cBhvr>
                                        <p:cTn id="48" dur="500"/>
                                        <p:tgtEl>
                                          <p:spTgt spid="83">
                                            <p:txEl>
                                              <p:pRg st="0" end="0"/>
                                            </p:txEl>
                                          </p:spTgt>
                                        </p:tgtEl>
                                      </p:cBhvr>
                                    </p:animEffect>
                                  </p:childTnLst>
                                </p:cTn>
                              </p:par>
                            </p:childTnLst>
                          </p:cTn>
                        </p:par>
                        <p:par>
                          <p:cTn id="49" fill="hold">
                            <p:stCondLst>
                              <p:cond delay="5000"/>
                            </p:stCondLst>
                            <p:childTnLst>
                              <p:par>
                                <p:cTn id="50" presetID="10" presetClass="entr" presetSubtype="0" fill="hold" grpId="0" nodeType="afterEffect">
                                  <p:stCondLst>
                                    <p:cond delay="0"/>
                                  </p:stCondLst>
                                  <p:childTnLst>
                                    <p:set>
                                      <p:cBhvr>
                                        <p:cTn id="51" dur="1" fill="hold">
                                          <p:stCondLst>
                                            <p:cond delay="0"/>
                                          </p:stCondLst>
                                        </p:cTn>
                                        <p:tgtEl>
                                          <p:spTgt spid="84">
                                            <p:txEl>
                                              <p:pRg st="0" end="0"/>
                                            </p:txEl>
                                          </p:spTgt>
                                        </p:tgtEl>
                                        <p:attrNameLst>
                                          <p:attrName>style.visibility</p:attrName>
                                        </p:attrNameLst>
                                      </p:cBhvr>
                                      <p:to>
                                        <p:strVal val="visible"/>
                                      </p:to>
                                    </p:set>
                                    <p:animEffect transition="in" filter="fade">
                                      <p:cBhvr>
                                        <p:cTn id="52" dur="500"/>
                                        <p:tgtEl>
                                          <p:spTgt spid="84">
                                            <p:txEl>
                                              <p:pRg st="0" end="0"/>
                                            </p:txEl>
                                          </p:spTgt>
                                        </p:tgtEl>
                                      </p:cBhvr>
                                    </p:animEffect>
                                  </p:childTnLst>
                                </p:cTn>
                              </p:par>
                            </p:childTnLst>
                          </p:cTn>
                        </p:par>
                        <p:par>
                          <p:cTn id="53" fill="hold">
                            <p:stCondLst>
                              <p:cond delay="5500"/>
                            </p:stCondLst>
                            <p:childTnLst>
                              <p:par>
                                <p:cTn id="54" presetID="10" presetClass="entr" presetSubtype="0" fill="hold"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fade">
                                      <p:cBhvr>
                                        <p:cTn id="56" dur="500"/>
                                        <p:tgtEl>
                                          <p:spTgt spid="55"/>
                                        </p:tgtEl>
                                      </p:cBhvr>
                                    </p:animEffect>
                                  </p:childTnLst>
                                </p:cTn>
                              </p:par>
                            </p:childTnLst>
                          </p:cTn>
                        </p:par>
                        <p:par>
                          <p:cTn id="57" fill="hold">
                            <p:stCondLst>
                              <p:cond delay="6000"/>
                            </p:stCondLst>
                            <p:childTnLst>
                              <p:par>
                                <p:cTn id="58" presetID="10" presetClass="entr" presetSubtype="0" fill="hold" grpId="0" nodeType="afterEffect">
                                  <p:stCondLst>
                                    <p:cond delay="0"/>
                                  </p:stCondLst>
                                  <p:childTnLst>
                                    <p:set>
                                      <p:cBhvr>
                                        <p:cTn id="59" dur="1" fill="hold">
                                          <p:stCondLst>
                                            <p:cond delay="0"/>
                                          </p:stCondLst>
                                        </p:cTn>
                                        <p:tgtEl>
                                          <p:spTgt spid="85">
                                            <p:txEl>
                                              <p:pRg st="0" end="0"/>
                                            </p:txEl>
                                          </p:spTgt>
                                        </p:tgtEl>
                                        <p:attrNameLst>
                                          <p:attrName>style.visibility</p:attrName>
                                        </p:attrNameLst>
                                      </p:cBhvr>
                                      <p:to>
                                        <p:strVal val="visible"/>
                                      </p:to>
                                    </p:set>
                                    <p:animEffect transition="in" filter="fade">
                                      <p:cBhvr>
                                        <p:cTn id="60" dur="500"/>
                                        <p:tgtEl>
                                          <p:spTgt spid="85">
                                            <p:txEl>
                                              <p:pRg st="0" end="0"/>
                                            </p:txEl>
                                          </p:spTgt>
                                        </p:tgtEl>
                                      </p:cBhvr>
                                    </p:animEffect>
                                  </p:childTnLst>
                                </p:cTn>
                              </p:par>
                            </p:childTnLst>
                          </p:cTn>
                        </p:par>
                        <p:par>
                          <p:cTn id="61" fill="hold">
                            <p:stCondLst>
                              <p:cond delay="6500"/>
                            </p:stCondLst>
                            <p:childTnLst>
                              <p:par>
                                <p:cTn id="62" presetID="10" presetClass="entr" presetSubtype="0" fill="hold" grpId="0" nodeType="afterEffect">
                                  <p:stCondLst>
                                    <p:cond delay="0"/>
                                  </p:stCondLst>
                                  <p:childTnLst>
                                    <p:set>
                                      <p:cBhvr>
                                        <p:cTn id="63" dur="1" fill="hold">
                                          <p:stCondLst>
                                            <p:cond delay="0"/>
                                          </p:stCondLst>
                                        </p:cTn>
                                        <p:tgtEl>
                                          <p:spTgt spid="86">
                                            <p:txEl>
                                              <p:pRg st="0" end="0"/>
                                            </p:txEl>
                                          </p:spTgt>
                                        </p:tgtEl>
                                        <p:attrNameLst>
                                          <p:attrName>style.visibility</p:attrName>
                                        </p:attrNameLst>
                                      </p:cBhvr>
                                      <p:to>
                                        <p:strVal val="visible"/>
                                      </p:to>
                                    </p:set>
                                    <p:animEffect transition="in" filter="fade">
                                      <p:cBhvr>
                                        <p:cTn id="64" dur="500"/>
                                        <p:tgtEl>
                                          <p:spTgt spid="86">
                                            <p:txEl>
                                              <p:pRg st="0" end="0"/>
                                            </p:txEl>
                                          </p:spTgt>
                                        </p:tgtEl>
                                      </p:cBhvr>
                                    </p:animEffect>
                                  </p:childTnLst>
                                </p:cTn>
                              </p:par>
                            </p:childTnLst>
                          </p:cTn>
                        </p:par>
                        <p:par>
                          <p:cTn id="65" fill="hold">
                            <p:stCondLst>
                              <p:cond delay="7000"/>
                            </p:stCondLst>
                            <p:childTnLst>
                              <p:par>
                                <p:cTn id="66" presetID="10" presetClass="entr" presetSubtype="0" fill="hold" nodeType="afterEffect">
                                  <p:stCondLst>
                                    <p:cond delay="0"/>
                                  </p:stCondLst>
                                  <p:childTnLst>
                                    <p:set>
                                      <p:cBhvr>
                                        <p:cTn id="67" dur="1" fill="hold">
                                          <p:stCondLst>
                                            <p:cond delay="0"/>
                                          </p:stCondLst>
                                        </p:cTn>
                                        <p:tgtEl>
                                          <p:spTgt spid="67"/>
                                        </p:tgtEl>
                                        <p:attrNameLst>
                                          <p:attrName>style.visibility</p:attrName>
                                        </p:attrNameLst>
                                      </p:cBhvr>
                                      <p:to>
                                        <p:strVal val="visible"/>
                                      </p:to>
                                    </p:set>
                                    <p:animEffect transition="in" filter="fade">
                                      <p:cBhvr>
                                        <p:cTn id="68" dur="500"/>
                                        <p:tgtEl>
                                          <p:spTgt spid="67"/>
                                        </p:tgtEl>
                                      </p:cBhvr>
                                    </p:animEffect>
                                  </p:childTnLst>
                                </p:cTn>
                              </p:par>
                            </p:childTnLst>
                          </p:cTn>
                        </p:par>
                        <p:par>
                          <p:cTn id="69" fill="hold">
                            <p:stCondLst>
                              <p:cond delay="7500"/>
                            </p:stCondLst>
                            <p:childTnLst>
                              <p:par>
                                <p:cTn id="70" presetID="10" presetClass="entr" presetSubtype="0" fill="hold" grpId="0" nodeType="afterEffect">
                                  <p:stCondLst>
                                    <p:cond delay="0"/>
                                  </p:stCondLst>
                                  <p:childTnLst>
                                    <p:set>
                                      <p:cBhvr>
                                        <p:cTn id="71" dur="1" fill="hold">
                                          <p:stCondLst>
                                            <p:cond delay="0"/>
                                          </p:stCondLst>
                                        </p:cTn>
                                        <p:tgtEl>
                                          <p:spTgt spid="79">
                                            <p:txEl>
                                              <p:pRg st="0" end="0"/>
                                            </p:txEl>
                                          </p:spTgt>
                                        </p:tgtEl>
                                        <p:attrNameLst>
                                          <p:attrName>style.visibility</p:attrName>
                                        </p:attrNameLst>
                                      </p:cBhvr>
                                      <p:to>
                                        <p:strVal val="visible"/>
                                      </p:to>
                                    </p:set>
                                    <p:animEffect transition="in" filter="fade">
                                      <p:cBhvr>
                                        <p:cTn id="72" dur="500"/>
                                        <p:tgtEl>
                                          <p:spTgt spid="79">
                                            <p:txEl>
                                              <p:pRg st="0" end="0"/>
                                            </p:txEl>
                                          </p:spTgt>
                                        </p:tgtEl>
                                      </p:cBhvr>
                                    </p:animEffect>
                                  </p:childTnLst>
                                </p:cTn>
                              </p:par>
                            </p:childTnLst>
                          </p:cTn>
                        </p:par>
                        <p:par>
                          <p:cTn id="73" fill="hold">
                            <p:stCondLst>
                              <p:cond delay="8000"/>
                            </p:stCondLst>
                            <p:childTnLst>
                              <p:par>
                                <p:cTn id="74" presetID="10" presetClass="entr" presetSubtype="0" fill="hold" grpId="0" nodeType="afterEffect">
                                  <p:stCondLst>
                                    <p:cond delay="0"/>
                                  </p:stCondLst>
                                  <p:childTnLst>
                                    <p:set>
                                      <p:cBhvr>
                                        <p:cTn id="75" dur="1" fill="hold">
                                          <p:stCondLst>
                                            <p:cond delay="0"/>
                                          </p:stCondLst>
                                        </p:cTn>
                                        <p:tgtEl>
                                          <p:spTgt spid="80">
                                            <p:txEl>
                                              <p:pRg st="0" end="0"/>
                                            </p:txEl>
                                          </p:spTgt>
                                        </p:tgtEl>
                                        <p:attrNameLst>
                                          <p:attrName>style.visibility</p:attrName>
                                        </p:attrNameLst>
                                      </p:cBhvr>
                                      <p:to>
                                        <p:strVal val="visible"/>
                                      </p:to>
                                    </p:set>
                                    <p:animEffect transition="in" filter="fade">
                                      <p:cBhvr>
                                        <p:cTn id="76" dur="500"/>
                                        <p:tgtEl>
                                          <p:spTgt spid="80">
                                            <p:txEl>
                                              <p:pRg st="0" end="0"/>
                                            </p:txEl>
                                          </p:spTgt>
                                        </p:tgtEl>
                                      </p:cBhvr>
                                    </p:animEffect>
                                  </p:childTnLst>
                                </p:cTn>
                              </p:par>
                            </p:childTnLst>
                          </p:cTn>
                        </p:par>
                        <p:par>
                          <p:cTn id="77" fill="hold">
                            <p:stCondLst>
                              <p:cond delay="8500"/>
                            </p:stCondLst>
                            <p:childTnLst>
                              <p:par>
                                <p:cTn id="78" presetID="10" presetClass="entr" presetSubtype="0" fill="hold" nodeType="afterEffect">
                                  <p:stCondLst>
                                    <p:cond delay="0"/>
                                  </p:stCondLst>
                                  <p:childTnLst>
                                    <p:set>
                                      <p:cBhvr>
                                        <p:cTn id="79" dur="1" fill="hold">
                                          <p:stCondLst>
                                            <p:cond delay="0"/>
                                          </p:stCondLst>
                                        </p:cTn>
                                        <p:tgtEl>
                                          <p:spTgt spid="62"/>
                                        </p:tgtEl>
                                        <p:attrNameLst>
                                          <p:attrName>style.visibility</p:attrName>
                                        </p:attrNameLst>
                                      </p:cBhvr>
                                      <p:to>
                                        <p:strVal val="visible"/>
                                      </p:to>
                                    </p:set>
                                    <p:animEffect transition="in" filter="fade">
                                      <p:cBhvr>
                                        <p:cTn id="80" dur="500"/>
                                        <p:tgtEl>
                                          <p:spTgt spid="62"/>
                                        </p:tgtEl>
                                      </p:cBhvr>
                                    </p:animEffect>
                                  </p:childTnLst>
                                </p:cTn>
                              </p:par>
                            </p:childTnLst>
                          </p:cTn>
                        </p:par>
                        <p:par>
                          <p:cTn id="81" fill="hold">
                            <p:stCondLst>
                              <p:cond delay="9000"/>
                            </p:stCondLst>
                            <p:childTnLst>
                              <p:par>
                                <p:cTn id="82" presetID="10" presetClass="entr" presetSubtype="0" fill="hold" grpId="0" nodeType="afterEffect">
                                  <p:stCondLst>
                                    <p:cond delay="0"/>
                                  </p:stCondLst>
                                  <p:childTnLst>
                                    <p:set>
                                      <p:cBhvr>
                                        <p:cTn id="83" dur="1" fill="hold">
                                          <p:stCondLst>
                                            <p:cond delay="0"/>
                                          </p:stCondLst>
                                        </p:cTn>
                                        <p:tgtEl>
                                          <p:spTgt spid="87">
                                            <p:txEl>
                                              <p:pRg st="0" end="0"/>
                                            </p:txEl>
                                          </p:spTgt>
                                        </p:tgtEl>
                                        <p:attrNameLst>
                                          <p:attrName>style.visibility</p:attrName>
                                        </p:attrNameLst>
                                      </p:cBhvr>
                                      <p:to>
                                        <p:strVal val="visible"/>
                                      </p:to>
                                    </p:set>
                                    <p:animEffect transition="in" filter="fade">
                                      <p:cBhvr>
                                        <p:cTn id="84" dur="500"/>
                                        <p:tgtEl>
                                          <p:spTgt spid="87">
                                            <p:txEl>
                                              <p:pRg st="0" end="0"/>
                                            </p:txEl>
                                          </p:spTgt>
                                        </p:tgtEl>
                                      </p:cBhvr>
                                    </p:animEffect>
                                  </p:childTnLst>
                                </p:cTn>
                              </p:par>
                            </p:childTnLst>
                          </p:cTn>
                        </p:par>
                        <p:par>
                          <p:cTn id="85" fill="hold">
                            <p:stCondLst>
                              <p:cond delay="9500"/>
                            </p:stCondLst>
                            <p:childTnLst>
                              <p:par>
                                <p:cTn id="86" presetID="10" presetClass="entr" presetSubtype="0" fill="hold" grpId="0" nodeType="afterEffect">
                                  <p:stCondLst>
                                    <p:cond delay="0"/>
                                  </p:stCondLst>
                                  <p:childTnLst>
                                    <p:set>
                                      <p:cBhvr>
                                        <p:cTn id="87" dur="1" fill="hold">
                                          <p:stCondLst>
                                            <p:cond delay="0"/>
                                          </p:stCondLst>
                                        </p:cTn>
                                        <p:tgtEl>
                                          <p:spTgt spid="88">
                                            <p:txEl>
                                              <p:pRg st="0" end="0"/>
                                            </p:txEl>
                                          </p:spTgt>
                                        </p:tgtEl>
                                        <p:attrNameLst>
                                          <p:attrName>style.visibility</p:attrName>
                                        </p:attrNameLst>
                                      </p:cBhvr>
                                      <p:to>
                                        <p:strVal val="visible"/>
                                      </p:to>
                                    </p:set>
                                    <p:animEffect transition="in" filter="fade">
                                      <p:cBhvr>
                                        <p:cTn id="88" dur="500"/>
                                        <p:tgtEl>
                                          <p:spTgt spid="8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build="p"/>
      <p:bldP spid="81" grpId="0" build="p"/>
      <p:bldP spid="82" grpId="0" build="p"/>
      <p:bldP spid="83" grpId="0" build="p"/>
      <p:bldP spid="84" grpId="0" build="p"/>
      <p:bldP spid="85" grpId="0" build="p"/>
      <p:bldP spid="86" grpId="0" build="p"/>
      <p:bldP spid="87" grpId="0" build="p"/>
      <p:bldP spid="88" grpId="0" build="p"/>
      <p:bldP spid="7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858750" cy="723265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3"/>
          <p:cNvSpPr txBox="1">
            <a:spLocks noChangeArrowheads="1"/>
          </p:cNvSpPr>
          <p:nvPr/>
        </p:nvSpPr>
        <p:spPr bwMode="auto">
          <a:xfrm>
            <a:off x="6429376" y="3729920"/>
            <a:ext cx="5428394" cy="819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50000"/>
              </a:lnSpc>
              <a:buNone/>
            </a:pPr>
            <a:r>
              <a:rPr lang="en-US" altLang="zh-CN" sz="1050" dirty="0" err="1">
                <a:solidFill>
                  <a:srgbClr val="3789B3"/>
                </a:solidFill>
                <a:latin typeface="Arial" panose="020B0604020202020204" pitchFamily="34" charset="0"/>
                <a:ea typeface="幼圆" panose="02010509060101010101" pitchFamily="49" charset="-122"/>
                <a:cs typeface="Arial" panose="020B0604020202020204" pitchFamily="34" charset="0"/>
              </a:rPr>
              <a:t>Sinotruk</a:t>
            </a:r>
            <a:r>
              <a:rPr lang="en-US" altLang="zh-CN" sz="1050" dirty="0">
                <a:solidFill>
                  <a:srgbClr val="3789B3"/>
                </a:solidFill>
                <a:latin typeface="Arial" panose="020B0604020202020204" pitchFamily="34" charset="0"/>
                <a:ea typeface="幼圆" panose="02010509060101010101" pitchFamily="49" charset="-122"/>
                <a:cs typeface="Arial" panose="020B0604020202020204" pitchFamily="34" charset="0"/>
              </a:rPr>
              <a:t> Group </a:t>
            </a:r>
            <a:r>
              <a:rPr lang="en-US" altLang="zh-CN" sz="1050" dirty="0" err="1">
                <a:solidFill>
                  <a:srgbClr val="3789B3"/>
                </a:solidFill>
                <a:latin typeface="Arial" panose="020B0604020202020204" pitchFamily="34" charset="0"/>
                <a:ea typeface="幼圆" panose="02010509060101010101" pitchFamily="49" charset="-122"/>
                <a:cs typeface="Arial" panose="020B0604020202020204" pitchFamily="34" charset="0"/>
              </a:rPr>
              <a:t>SummarySinotruk</a:t>
            </a:r>
            <a:r>
              <a:rPr lang="en-US" altLang="zh-CN" sz="1050" dirty="0">
                <a:solidFill>
                  <a:srgbClr val="3789B3"/>
                </a:solidFill>
                <a:latin typeface="Arial" panose="020B0604020202020204" pitchFamily="34" charset="0"/>
                <a:ea typeface="幼圆" panose="02010509060101010101" pitchFamily="49" charset="-122"/>
                <a:cs typeface="Arial" panose="020B0604020202020204" pitchFamily="34" charset="0"/>
              </a:rPr>
              <a:t> Group </a:t>
            </a:r>
            <a:r>
              <a:rPr lang="en-US" altLang="zh-CN" sz="1050" dirty="0" err="1">
                <a:solidFill>
                  <a:srgbClr val="3789B3"/>
                </a:solidFill>
                <a:latin typeface="Arial" panose="020B0604020202020204" pitchFamily="34" charset="0"/>
                <a:ea typeface="幼圆" panose="02010509060101010101" pitchFamily="49" charset="-122"/>
                <a:cs typeface="Arial" panose="020B0604020202020204" pitchFamily="34" charset="0"/>
              </a:rPr>
              <a:t>SummarySinotruk</a:t>
            </a:r>
            <a:r>
              <a:rPr lang="en-US" altLang="zh-CN" sz="1050" dirty="0">
                <a:solidFill>
                  <a:srgbClr val="3789B3"/>
                </a:solidFill>
                <a:latin typeface="Arial" panose="020B0604020202020204" pitchFamily="34" charset="0"/>
                <a:ea typeface="幼圆" panose="02010509060101010101" pitchFamily="49" charset="-122"/>
                <a:cs typeface="Arial" panose="020B0604020202020204" pitchFamily="34" charset="0"/>
              </a:rPr>
              <a:t> Group </a:t>
            </a:r>
            <a:r>
              <a:rPr lang="en-US" altLang="zh-CN" sz="1050" dirty="0" err="1">
                <a:solidFill>
                  <a:srgbClr val="3789B3"/>
                </a:solidFill>
                <a:latin typeface="Arial" panose="020B0604020202020204" pitchFamily="34" charset="0"/>
                <a:ea typeface="幼圆" panose="02010509060101010101" pitchFamily="49" charset="-122"/>
                <a:cs typeface="Arial" panose="020B0604020202020204" pitchFamily="34" charset="0"/>
              </a:rPr>
              <a:t>SummarySinotruk</a:t>
            </a:r>
            <a:r>
              <a:rPr lang="en-US" altLang="zh-CN" sz="1050" dirty="0">
                <a:solidFill>
                  <a:srgbClr val="3789B3"/>
                </a:solidFill>
                <a:latin typeface="Arial" panose="020B0604020202020204" pitchFamily="34" charset="0"/>
                <a:ea typeface="幼圆" panose="02010509060101010101" pitchFamily="49" charset="-122"/>
                <a:cs typeface="Arial" panose="020B0604020202020204" pitchFamily="34" charset="0"/>
              </a:rPr>
              <a:t> Group </a:t>
            </a:r>
            <a:r>
              <a:rPr lang="en-US" altLang="zh-CN" sz="1050" dirty="0" err="1">
                <a:solidFill>
                  <a:srgbClr val="3789B3"/>
                </a:solidFill>
                <a:latin typeface="Arial" panose="020B0604020202020204" pitchFamily="34" charset="0"/>
                <a:ea typeface="幼圆" panose="02010509060101010101" pitchFamily="49" charset="-122"/>
                <a:cs typeface="Arial" panose="020B0604020202020204" pitchFamily="34" charset="0"/>
              </a:rPr>
              <a:t>SummarySinotruk</a:t>
            </a:r>
            <a:r>
              <a:rPr lang="en-US" altLang="zh-CN" sz="1050" dirty="0">
                <a:solidFill>
                  <a:srgbClr val="3789B3"/>
                </a:solidFill>
                <a:latin typeface="Arial" panose="020B0604020202020204" pitchFamily="34" charset="0"/>
                <a:ea typeface="幼圆" panose="02010509060101010101" pitchFamily="49" charset="-122"/>
                <a:cs typeface="Arial" panose="020B0604020202020204" pitchFamily="34" charset="0"/>
              </a:rPr>
              <a:t> Group </a:t>
            </a:r>
            <a:r>
              <a:rPr lang="en-US" altLang="zh-CN" sz="1050" dirty="0" err="1">
                <a:solidFill>
                  <a:srgbClr val="3789B3"/>
                </a:solidFill>
                <a:latin typeface="Arial" panose="020B0604020202020204" pitchFamily="34" charset="0"/>
                <a:ea typeface="幼圆" panose="02010509060101010101" pitchFamily="49" charset="-122"/>
                <a:cs typeface="Arial" panose="020B0604020202020204" pitchFamily="34" charset="0"/>
              </a:rPr>
              <a:t>SummarySinotruk</a:t>
            </a:r>
            <a:r>
              <a:rPr lang="en-US" altLang="zh-CN" sz="1050" dirty="0">
                <a:solidFill>
                  <a:srgbClr val="3789B3"/>
                </a:solidFill>
                <a:latin typeface="Arial" panose="020B0604020202020204" pitchFamily="34" charset="0"/>
                <a:ea typeface="幼圆" panose="02010509060101010101" pitchFamily="49" charset="-122"/>
                <a:cs typeface="Arial" panose="020B0604020202020204" pitchFamily="34" charset="0"/>
              </a:rPr>
              <a:t> Group summary</a:t>
            </a:r>
            <a:endParaRPr lang="zh-CN" altLang="en-US" sz="1050" dirty="0">
              <a:solidFill>
                <a:srgbClr val="3789B3"/>
              </a:solidFill>
              <a:latin typeface="Arial" panose="020B0604020202020204" pitchFamily="34" charset="0"/>
              <a:ea typeface="幼圆" panose="02010509060101010101" pitchFamily="49" charset="-122"/>
              <a:cs typeface="Arial" panose="020B0604020202020204" pitchFamily="34" charset="0"/>
            </a:endParaRPr>
          </a:p>
        </p:txBody>
      </p:sp>
      <p:sp>
        <p:nvSpPr>
          <p:cNvPr id="13" name="圆角矩形 12"/>
          <p:cNvSpPr/>
          <p:nvPr/>
        </p:nvSpPr>
        <p:spPr>
          <a:xfrm>
            <a:off x="6573391" y="4704011"/>
            <a:ext cx="1101252" cy="221370"/>
          </a:xfrm>
          <a:prstGeom prst="roundRect">
            <a:avLst/>
          </a:prstGeom>
          <a:noFill/>
          <a:ln w="12700">
            <a:solidFill>
              <a:srgbClr val="669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solidFill>
                  <a:srgbClr val="669C8C"/>
                </a:solidFill>
                <a:latin typeface="微软雅黑" panose="020B0503020204020204" pitchFamily="34" charset="-122"/>
                <a:ea typeface="微软雅黑" panose="020B0503020204020204" pitchFamily="34" charset="-122"/>
              </a:rPr>
              <a:t>Title</a:t>
            </a:r>
          </a:p>
        </p:txBody>
      </p:sp>
      <p:sp>
        <p:nvSpPr>
          <p:cNvPr id="14" name="圆角矩形 13"/>
          <p:cNvSpPr/>
          <p:nvPr/>
        </p:nvSpPr>
        <p:spPr>
          <a:xfrm>
            <a:off x="7840171" y="4704011"/>
            <a:ext cx="1101252" cy="221370"/>
          </a:xfrm>
          <a:prstGeom prst="roundRect">
            <a:avLst/>
          </a:prstGeom>
          <a:noFill/>
          <a:ln w="12700">
            <a:solidFill>
              <a:srgbClr val="669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solidFill>
                  <a:srgbClr val="669C8C"/>
                </a:solidFill>
                <a:latin typeface="微软雅黑" panose="020B0503020204020204" pitchFamily="34" charset="-122"/>
                <a:ea typeface="微软雅黑" panose="020B0503020204020204" pitchFamily="34" charset="-122"/>
              </a:rPr>
              <a:t>Title</a:t>
            </a:r>
          </a:p>
        </p:txBody>
      </p:sp>
      <p:sp>
        <p:nvSpPr>
          <p:cNvPr id="15" name="圆角矩形 14"/>
          <p:cNvSpPr/>
          <p:nvPr/>
        </p:nvSpPr>
        <p:spPr>
          <a:xfrm>
            <a:off x="9106952" y="4704011"/>
            <a:ext cx="1101252" cy="221370"/>
          </a:xfrm>
          <a:prstGeom prst="roundRect">
            <a:avLst/>
          </a:prstGeom>
          <a:noFill/>
          <a:ln w="12700">
            <a:solidFill>
              <a:srgbClr val="669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solidFill>
                  <a:srgbClr val="669C8C"/>
                </a:solidFill>
                <a:latin typeface="微软雅黑" panose="020B0503020204020204" pitchFamily="34" charset="-122"/>
                <a:ea typeface="微软雅黑" panose="020B0503020204020204" pitchFamily="34" charset="-122"/>
              </a:rPr>
              <a:t>Title</a:t>
            </a:r>
          </a:p>
        </p:txBody>
      </p:sp>
      <p:sp>
        <p:nvSpPr>
          <p:cNvPr id="16" name="圆角矩形 15"/>
          <p:cNvSpPr/>
          <p:nvPr/>
        </p:nvSpPr>
        <p:spPr>
          <a:xfrm>
            <a:off x="10373733" y="4704011"/>
            <a:ext cx="1262231" cy="221370"/>
          </a:xfrm>
          <a:prstGeom prst="roundRect">
            <a:avLst/>
          </a:prstGeom>
          <a:noFill/>
          <a:ln w="12700">
            <a:solidFill>
              <a:srgbClr val="669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solidFill>
                  <a:srgbClr val="669C8C"/>
                </a:solidFill>
                <a:latin typeface="微软雅黑" panose="020B0503020204020204" pitchFamily="34" charset="-122"/>
                <a:ea typeface="微软雅黑" panose="020B0503020204020204" pitchFamily="34" charset="-122"/>
              </a:rPr>
              <a:t>Title</a:t>
            </a:r>
          </a:p>
        </p:txBody>
      </p:sp>
      <p:sp>
        <p:nvSpPr>
          <p:cNvPr id="25" name="TextBox 10"/>
          <p:cNvSpPr txBox="1"/>
          <p:nvPr/>
        </p:nvSpPr>
        <p:spPr>
          <a:xfrm>
            <a:off x="6429375" y="2771843"/>
            <a:ext cx="5058869" cy="1084776"/>
          </a:xfrm>
          <a:prstGeom prst="rect">
            <a:avLst/>
          </a:prstGeom>
          <a:noFill/>
        </p:spPr>
        <p:txBody>
          <a:bodyPr wrap="none" lIns="68572" tIns="34286" rIns="68572" bIns="34286">
            <a:spAutoFit/>
          </a:bodyPr>
          <a:lstStyle/>
          <a:p>
            <a:pPr>
              <a:buNone/>
            </a:pPr>
            <a:r>
              <a:rPr lang="en-US" altLang="zh-CN" sz="6599" dirty="0">
                <a:solidFill>
                  <a:srgbClr val="3789B3"/>
                </a:solidFill>
                <a:latin typeface="Arial" panose="020B0604020202020204" pitchFamily="34" charset="0"/>
                <a:ea typeface="方正正准黑简体" panose="02000000000000000000" pitchFamily="2" charset="-122"/>
                <a:cs typeface="Arial" panose="020B0604020202020204" pitchFamily="34" charset="0"/>
              </a:rPr>
              <a:t>THANK RE</a:t>
            </a:r>
            <a:endParaRPr lang="zh-CN" altLang="en-US" sz="6599" dirty="0">
              <a:solidFill>
                <a:srgbClr val="3789B3"/>
              </a:solidFill>
              <a:latin typeface="Arial" panose="020B0604020202020204" pitchFamily="34" charset="0"/>
              <a:ea typeface="方正正准黑简体" panose="02000000000000000000" pitchFamily="2" charset="-122"/>
              <a:cs typeface="Arial" panose="020B0604020202020204" pitchFamily="34" charset="0"/>
            </a:endParaRPr>
          </a:p>
        </p:txBody>
      </p:sp>
    </p:spTree>
    <p:extLst>
      <p:ext uri="{BB962C8B-B14F-4D97-AF65-F5344CB8AC3E}">
        <p14:creationId xmlns:p14="http://schemas.microsoft.com/office/powerpoint/2010/main" val="1900103577"/>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 presetClass="entr" presetSubtype="2" fill="hold" grpId="0" nodeType="afterEffect">
                                  <p:stCondLst>
                                    <p:cond delay="0"/>
                                  </p:stCondLst>
                                  <p:iterate type="lt">
                                    <p:tmPct val="10000"/>
                                  </p:iterate>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800" fill="hold"/>
                                        <p:tgtEl>
                                          <p:spTgt spid="25"/>
                                        </p:tgtEl>
                                        <p:attrNameLst>
                                          <p:attrName>ppt_x</p:attrName>
                                        </p:attrNameLst>
                                      </p:cBhvr>
                                      <p:tavLst>
                                        <p:tav tm="0">
                                          <p:val>
                                            <p:strVal val="1+#ppt_w/2"/>
                                          </p:val>
                                        </p:tav>
                                        <p:tav tm="100000">
                                          <p:val>
                                            <p:strVal val="#ppt_x"/>
                                          </p:val>
                                        </p:tav>
                                      </p:tavLst>
                                    </p:anim>
                                    <p:anim calcmode="lin" valueType="num">
                                      <p:cBhvr additive="base">
                                        <p:cTn id="14" dur="800" fill="hold"/>
                                        <p:tgtEl>
                                          <p:spTgt spid="25"/>
                                        </p:tgtEl>
                                        <p:attrNameLst>
                                          <p:attrName>ppt_y</p:attrName>
                                        </p:attrNameLst>
                                      </p:cBhvr>
                                      <p:tavLst>
                                        <p:tav tm="0">
                                          <p:val>
                                            <p:strVal val="#ppt_y"/>
                                          </p:val>
                                        </p:tav>
                                        <p:tav tm="100000">
                                          <p:val>
                                            <p:strVal val="#ppt_y"/>
                                          </p:val>
                                        </p:tav>
                                      </p:tavLst>
                                    </p:anim>
                                  </p:childTnLst>
                                </p:cTn>
                              </p:par>
                            </p:childTnLst>
                          </p:cTn>
                        </p:par>
                        <p:par>
                          <p:cTn id="15" fill="hold">
                            <p:stCondLst>
                              <p:cond delay="1860"/>
                            </p:stCondLst>
                            <p:childTnLst>
                              <p:par>
                                <p:cTn id="16" presetID="53" presetClass="entr" presetSubtype="16" fill="hold" grpId="0" nodeType="afterEffect">
                                  <p:stCondLst>
                                    <p:cond delay="0"/>
                                  </p:stCondLst>
                                  <p:iterate type="lt">
                                    <p:tmPct val="10000"/>
                                  </p:iterate>
                                  <p:childTnLst>
                                    <p:set>
                                      <p:cBhvr>
                                        <p:cTn id="17" dur="1" fill="hold">
                                          <p:stCondLst>
                                            <p:cond delay="0"/>
                                          </p:stCondLst>
                                        </p:cTn>
                                        <p:tgtEl>
                                          <p:spTgt spid="12"/>
                                        </p:tgtEl>
                                        <p:attrNameLst>
                                          <p:attrName>style.visibility</p:attrName>
                                        </p:attrNameLst>
                                      </p:cBhvr>
                                      <p:to>
                                        <p:strVal val="visible"/>
                                      </p:to>
                                    </p:set>
                                    <p:anim calcmode="lin" valueType="num">
                                      <p:cBhvr>
                                        <p:cTn id="18" dur="250" fill="hold"/>
                                        <p:tgtEl>
                                          <p:spTgt spid="12"/>
                                        </p:tgtEl>
                                        <p:attrNameLst>
                                          <p:attrName>ppt_w</p:attrName>
                                        </p:attrNameLst>
                                      </p:cBhvr>
                                      <p:tavLst>
                                        <p:tav tm="0">
                                          <p:val>
                                            <p:fltVal val="0"/>
                                          </p:val>
                                        </p:tav>
                                        <p:tav tm="100000">
                                          <p:val>
                                            <p:strVal val="#ppt_w"/>
                                          </p:val>
                                        </p:tav>
                                      </p:tavLst>
                                    </p:anim>
                                    <p:anim calcmode="lin" valueType="num">
                                      <p:cBhvr>
                                        <p:cTn id="19" dur="250" fill="hold"/>
                                        <p:tgtEl>
                                          <p:spTgt spid="12"/>
                                        </p:tgtEl>
                                        <p:attrNameLst>
                                          <p:attrName>ppt_h</p:attrName>
                                        </p:attrNameLst>
                                      </p:cBhvr>
                                      <p:tavLst>
                                        <p:tav tm="0">
                                          <p:val>
                                            <p:fltVal val="0"/>
                                          </p:val>
                                        </p:tav>
                                        <p:tav tm="100000">
                                          <p:val>
                                            <p:strVal val="#ppt_h"/>
                                          </p:val>
                                        </p:tav>
                                      </p:tavLst>
                                    </p:anim>
                                    <p:animEffect transition="in" filter="fade">
                                      <p:cBhvr>
                                        <p:cTn id="20" dur="250"/>
                                        <p:tgtEl>
                                          <p:spTgt spid="12"/>
                                        </p:tgtEl>
                                      </p:cBhvr>
                                    </p:animEffect>
                                  </p:childTnLst>
                                </p:cTn>
                              </p:par>
                            </p:childTnLst>
                          </p:cTn>
                        </p:par>
                        <p:par>
                          <p:cTn id="21" fill="hold">
                            <p:stCondLst>
                              <p:cond delay="5685"/>
                            </p:stCondLst>
                            <p:childTnLst>
                              <p:par>
                                <p:cTn id="22" presetID="53" presetClass="entr" presetSubtype="16"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1000" fill="hold"/>
                                        <p:tgtEl>
                                          <p:spTgt spid="13"/>
                                        </p:tgtEl>
                                        <p:attrNameLst>
                                          <p:attrName>ppt_w</p:attrName>
                                        </p:attrNameLst>
                                      </p:cBhvr>
                                      <p:tavLst>
                                        <p:tav tm="0">
                                          <p:val>
                                            <p:fltVal val="0"/>
                                          </p:val>
                                        </p:tav>
                                        <p:tav tm="100000">
                                          <p:val>
                                            <p:strVal val="#ppt_w"/>
                                          </p:val>
                                        </p:tav>
                                      </p:tavLst>
                                    </p:anim>
                                    <p:anim calcmode="lin" valueType="num">
                                      <p:cBhvr>
                                        <p:cTn id="25" dur="1000" fill="hold"/>
                                        <p:tgtEl>
                                          <p:spTgt spid="13"/>
                                        </p:tgtEl>
                                        <p:attrNameLst>
                                          <p:attrName>ppt_h</p:attrName>
                                        </p:attrNameLst>
                                      </p:cBhvr>
                                      <p:tavLst>
                                        <p:tav tm="0">
                                          <p:val>
                                            <p:fltVal val="0"/>
                                          </p:val>
                                        </p:tav>
                                        <p:tav tm="100000">
                                          <p:val>
                                            <p:strVal val="#ppt_h"/>
                                          </p:val>
                                        </p:tav>
                                      </p:tavLst>
                                    </p:anim>
                                    <p:animEffect transition="in" filter="fade">
                                      <p:cBhvr>
                                        <p:cTn id="26" dur="1000"/>
                                        <p:tgtEl>
                                          <p:spTgt spid="13"/>
                                        </p:tgtEl>
                                      </p:cBhvr>
                                    </p:animEffect>
                                  </p:childTnLst>
                                </p:cTn>
                              </p:par>
                              <p:par>
                                <p:cTn id="27" presetID="53" presetClass="entr" presetSubtype="16" fill="hold" grpId="0" nodeType="withEffect">
                                  <p:stCondLst>
                                    <p:cond delay="250"/>
                                  </p:stCondLst>
                                  <p:childTnLst>
                                    <p:set>
                                      <p:cBhvr>
                                        <p:cTn id="28" dur="1" fill="hold">
                                          <p:stCondLst>
                                            <p:cond delay="0"/>
                                          </p:stCondLst>
                                        </p:cTn>
                                        <p:tgtEl>
                                          <p:spTgt spid="14"/>
                                        </p:tgtEl>
                                        <p:attrNameLst>
                                          <p:attrName>style.visibility</p:attrName>
                                        </p:attrNameLst>
                                      </p:cBhvr>
                                      <p:to>
                                        <p:strVal val="visible"/>
                                      </p:to>
                                    </p:set>
                                    <p:anim calcmode="lin" valueType="num">
                                      <p:cBhvr>
                                        <p:cTn id="29" dur="1000" fill="hold"/>
                                        <p:tgtEl>
                                          <p:spTgt spid="14"/>
                                        </p:tgtEl>
                                        <p:attrNameLst>
                                          <p:attrName>ppt_w</p:attrName>
                                        </p:attrNameLst>
                                      </p:cBhvr>
                                      <p:tavLst>
                                        <p:tav tm="0">
                                          <p:val>
                                            <p:fltVal val="0"/>
                                          </p:val>
                                        </p:tav>
                                        <p:tav tm="100000">
                                          <p:val>
                                            <p:strVal val="#ppt_w"/>
                                          </p:val>
                                        </p:tav>
                                      </p:tavLst>
                                    </p:anim>
                                    <p:anim calcmode="lin" valueType="num">
                                      <p:cBhvr>
                                        <p:cTn id="30" dur="1000" fill="hold"/>
                                        <p:tgtEl>
                                          <p:spTgt spid="14"/>
                                        </p:tgtEl>
                                        <p:attrNameLst>
                                          <p:attrName>ppt_h</p:attrName>
                                        </p:attrNameLst>
                                      </p:cBhvr>
                                      <p:tavLst>
                                        <p:tav tm="0">
                                          <p:val>
                                            <p:fltVal val="0"/>
                                          </p:val>
                                        </p:tav>
                                        <p:tav tm="100000">
                                          <p:val>
                                            <p:strVal val="#ppt_h"/>
                                          </p:val>
                                        </p:tav>
                                      </p:tavLst>
                                    </p:anim>
                                    <p:animEffect transition="in" filter="fade">
                                      <p:cBhvr>
                                        <p:cTn id="31" dur="1000"/>
                                        <p:tgtEl>
                                          <p:spTgt spid="14"/>
                                        </p:tgtEl>
                                      </p:cBhvr>
                                    </p:animEffect>
                                  </p:childTnLst>
                                </p:cTn>
                              </p:par>
                              <p:par>
                                <p:cTn id="32" presetID="53" presetClass="entr" presetSubtype="16" fill="hold" grpId="0" nodeType="withEffect">
                                  <p:stCondLst>
                                    <p:cond delay="500"/>
                                  </p:stCondLst>
                                  <p:childTnLst>
                                    <p:set>
                                      <p:cBhvr>
                                        <p:cTn id="33" dur="1" fill="hold">
                                          <p:stCondLst>
                                            <p:cond delay="0"/>
                                          </p:stCondLst>
                                        </p:cTn>
                                        <p:tgtEl>
                                          <p:spTgt spid="15"/>
                                        </p:tgtEl>
                                        <p:attrNameLst>
                                          <p:attrName>style.visibility</p:attrName>
                                        </p:attrNameLst>
                                      </p:cBhvr>
                                      <p:to>
                                        <p:strVal val="visible"/>
                                      </p:to>
                                    </p:set>
                                    <p:anim calcmode="lin" valueType="num">
                                      <p:cBhvr>
                                        <p:cTn id="34" dur="1000" fill="hold"/>
                                        <p:tgtEl>
                                          <p:spTgt spid="15"/>
                                        </p:tgtEl>
                                        <p:attrNameLst>
                                          <p:attrName>ppt_w</p:attrName>
                                        </p:attrNameLst>
                                      </p:cBhvr>
                                      <p:tavLst>
                                        <p:tav tm="0">
                                          <p:val>
                                            <p:fltVal val="0"/>
                                          </p:val>
                                        </p:tav>
                                        <p:tav tm="100000">
                                          <p:val>
                                            <p:strVal val="#ppt_w"/>
                                          </p:val>
                                        </p:tav>
                                      </p:tavLst>
                                    </p:anim>
                                    <p:anim calcmode="lin" valueType="num">
                                      <p:cBhvr>
                                        <p:cTn id="35" dur="1000" fill="hold"/>
                                        <p:tgtEl>
                                          <p:spTgt spid="15"/>
                                        </p:tgtEl>
                                        <p:attrNameLst>
                                          <p:attrName>ppt_h</p:attrName>
                                        </p:attrNameLst>
                                      </p:cBhvr>
                                      <p:tavLst>
                                        <p:tav tm="0">
                                          <p:val>
                                            <p:fltVal val="0"/>
                                          </p:val>
                                        </p:tav>
                                        <p:tav tm="100000">
                                          <p:val>
                                            <p:strVal val="#ppt_h"/>
                                          </p:val>
                                        </p:tav>
                                      </p:tavLst>
                                    </p:anim>
                                    <p:animEffect transition="in" filter="fade">
                                      <p:cBhvr>
                                        <p:cTn id="36" dur="1000"/>
                                        <p:tgtEl>
                                          <p:spTgt spid="15"/>
                                        </p:tgtEl>
                                      </p:cBhvr>
                                    </p:animEffect>
                                  </p:childTnLst>
                                </p:cTn>
                              </p:par>
                              <p:par>
                                <p:cTn id="37" presetID="53" presetClass="entr" presetSubtype="16" fill="hold" grpId="0" nodeType="withEffect">
                                  <p:stCondLst>
                                    <p:cond delay="750"/>
                                  </p:stCondLst>
                                  <p:childTnLst>
                                    <p:set>
                                      <p:cBhvr>
                                        <p:cTn id="38" dur="1" fill="hold">
                                          <p:stCondLst>
                                            <p:cond delay="0"/>
                                          </p:stCondLst>
                                        </p:cTn>
                                        <p:tgtEl>
                                          <p:spTgt spid="16"/>
                                        </p:tgtEl>
                                        <p:attrNameLst>
                                          <p:attrName>style.visibility</p:attrName>
                                        </p:attrNameLst>
                                      </p:cBhvr>
                                      <p:to>
                                        <p:strVal val="visible"/>
                                      </p:to>
                                    </p:set>
                                    <p:anim calcmode="lin" valueType="num">
                                      <p:cBhvr>
                                        <p:cTn id="39" dur="1000" fill="hold"/>
                                        <p:tgtEl>
                                          <p:spTgt spid="16"/>
                                        </p:tgtEl>
                                        <p:attrNameLst>
                                          <p:attrName>ppt_w</p:attrName>
                                        </p:attrNameLst>
                                      </p:cBhvr>
                                      <p:tavLst>
                                        <p:tav tm="0">
                                          <p:val>
                                            <p:fltVal val="0"/>
                                          </p:val>
                                        </p:tav>
                                        <p:tav tm="100000">
                                          <p:val>
                                            <p:strVal val="#ppt_w"/>
                                          </p:val>
                                        </p:tav>
                                      </p:tavLst>
                                    </p:anim>
                                    <p:anim calcmode="lin" valueType="num">
                                      <p:cBhvr>
                                        <p:cTn id="40" dur="1000" fill="hold"/>
                                        <p:tgtEl>
                                          <p:spTgt spid="16"/>
                                        </p:tgtEl>
                                        <p:attrNameLst>
                                          <p:attrName>ppt_h</p:attrName>
                                        </p:attrNameLst>
                                      </p:cBhvr>
                                      <p:tavLst>
                                        <p:tav tm="0">
                                          <p:val>
                                            <p:fltVal val="0"/>
                                          </p:val>
                                        </p:tav>
                                        <p:tav tm="100000">
                                          <p:val>
                                            <p:strVal val="#ppt_h"/>
                                          </p:val>
                                        </p:tav>
                                      </p:tavLst>
                                    </p:anim>
                                    <p:animEffect transition="in" filter="fade">
                                      <p:cBhvr>
                                        <p:cTn id="41"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p:bldP spid="13" grpId="0" animBg="1"/>
      <p:bldP spid="14" grpId="0" animBg="1"/>
      <p:bldP spid="15" grpId="0" animBg="1"/>
      <p:bldP spid="16" grpId="0" animBg="1"/>
      <p:bldP spid="2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2364359" y="4015908"/>
            <a:ext cx="629508" cy="692013"/>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prstClr val="white"/>
              </a:solidFill>
            </a:endParaRPr>
          </a:p>
        </p:txBody>
      </p:sp>
      <p:sp>
        <p:nvSpPr>
          <p:cNvPr id="4" name="矩形 3"/>
          <p:cNvSpPr/>
          <p:nvPr/>
        </p:nvSpPr>
        <p:spPr>
          <a:xfrm>
            <a:off x="2987169" y="4018139"/>
            <a:ext cx="9871228" cy="69424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9833" tIns="0" rIns="189833" bIns="0" anchor="ctr"/>
          <a:lstStyle/>
          <a:p>
            <a:pPr algn="ctr" fontAlgn="base">
              <a:defRPr/>
            </a:pPr>
            <a:r>
              <a:rPr lang="en-US" altLang="zh-CN" sz="2953"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https://www.freeppt7.com</a:t>
            </a:r>
          </a:p>
        </p:txBody>
      </p:sp>
      <p:sp>
        <p:nvSpPr>
          <p:cNvPr id="7" name="矩形 6"/>
          <p:cNvSpPr/>
          <p:nvPr/>
        </p:nvSpPr>
        <p:spPr>
          <a:xfrm>
            <a:off x="353" y="3210047"/>
            <a:ext cx="9822117" cy="81702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l" fontAlgn="base">
              <a:defRPr/>
            </a:pPr>
            <a:r>
              <a:rPr lang="zh-CN" altLang="en-US" sz="3375" spc="211" noProof="1">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sz="2531" spc="211"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Best PPT templates for free download</a:t>
            </a:r>
          </a:p>
        </p:txBody>
      </p:sp>
      <p:sp>
        <p:nvSpPr>
          <p:cNvPr id="6" name="直角三角形 5"/>
          <p:cNvSpPr/>
          <p:nvPr/>
        </p:nvSpPr>
        <p:spPr>
          <a:xfrm>
            <a:off x="9820238" y="3205582"/>
            <a:ext cx="901849" cy="821486"/>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prstClr val="white"/>
              </a:solidFill>
            </a:endParaRPr>
          </a:p>
        </p:txBody>
      </p:sp>
      <p:sp>
        <p:nvSpPr>
          <p:cNvPr id="15365" name="矩形 11"/>
          <p:cNvSpPr/>
          <p:nvPr/>
        </p:nvSpPr>
        <p:spPr>
          <a:xfrm>
            <a:off x="2788496" y="4134219"/>
            <a:ext cx="7281761" cy="1785839"/>
          </a:xfrm>
          <a:prstGeom prst="rect">
            <a:avLst/>
          </a:prstGeom>
          <a:noFill/>
          <a:ln w="25400">
            <a:noFill/>
          </a:ln>
        </p:spPr>
        <p:txBody>
          <a:bodyPr anchor="ctr"/>
          <a:lstStyle/>
          <a:p>
            <a:pPr>
              <a:lnSpc>
                <a:spcPts val="2531"/>
              </a:lnSpc>
            </a:pPr>
            <a:r>
              <a:rPr lang="en-US" altLang="zh-CN" sz="1266" dirty="0">
                <a:solidFill>
                  <a:srgbClr val="4A452A"/>
                </a:solidFill>
                <a:latin typeface="微软雅黑" panose="020B0503020204020204" pitchFamily="34" charset="-122"/>
                <a:ea typeface="微软雅黑" panose="020B0503020204020204" pitchFamily="34" charset="-122"/>
              </a:rPr>
              <a:t> </a:t>
            </a:r>
          </a:p>
        </p:txBody>
      </p:sp>
      <p:pic>
        <p:nvPicPr>
          <p:cNvPr id="15366" name="图片 4" descr="logo">
            <a:hlinkClick r:id="rId3" action="ppaction://hlinkfile"/>
          </p:cNvPr>
          <p:cNvPicPr>
            <a:picLocks noChangeAspect="1"/>
          </p:cNvPicPr>
          <p:nvPr/>
        </p:nvPicPr>
        <p:blipFill>
          <a:blip r:embed="rId4"/>
          <a:stretch>
            <a:fillRect/>
          </a:stretch>
        </p:blipFill>
        <p:spPr>
          <a:xfrm>
            <a:off x="3502832" y="890689"/>
            <a:ext cx="5853089" cy="1350541"/>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858750" cy="723265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3080"/>
          <p:cNvSpPr txBox="1">
            <a:spLocks noChangeArrowheads="1"/>
          </p:cNvSpPr>
          <p:nvPr/>
        </p:nvSpPr>
        <p:spPr bwMode="auto">
          <a:xfrm>
            <a:off x="6348061" y="3437700"/>
            <a:ext cx="1760948" cy="1390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8436" dirty="0">
                <a:solidFill>
                  <a:schemeClr val="accent1"/>
                </a:solidFill>
                <a:latin typeface="Arial" panose="020B0604020202020204" pitchFamily="34" charset="0"/>
                <a:ea typeface="微软雅黑" panose="020B0503020204020204" pitchFamily="34" charset="-122"/>
                <a:sym typeface="Arial" panose="020B0604020202020204" pitchFamily="34" charset="0"/>
              </a:rPr>
              <a:t>01</a:t>
            </a:r>
          </a:p>
        </p:txBody>
      </p:sp>
      <p:sp>
        <p:nvSpPr>
          <p:cNvPr id="17" name="椭圆 3087"/>
          <p:cNvSpPr>
            <a:spLocks noChangeArrowheads="1"/>
          </p:cNvSpPr>
          <p:nvPr/>
        </p:nvSpPr>
        <p:spPr bwMode="auto">
          <a:xfrm>
            <a:off x="6535541" y="2558644"/>
            <a:ext cx="482083" cy="482083"/>
          </a:xfrm>
          <a:prstGeom prst="ellipse">
            <a:avLst/>
          </a:prstGeom>
          <a:solidFill>
            <a:schemeClr val="accent2"/>
          </a:solidFill>
          <a:ln>
            <a:noFill/>
          </a:ln>
          <a:extLst/>
        </p:spPr>
        <p:txBody>
          <a:bodyPr/>
          <a:lstStyle/>
          <a:p>
            <a:endParaRPr lang="zh-CN" altLang="en-US" sz="2669">
              <a:latin typeface="Arial" panose="020B0604020202020204" pitchFamily="34" charset="0"/>
              <a:ea typeface="微软雅黑" panose="020B0503020204020204" pitchFamily="34" charset="-122"/>
              <a:sym typeface="Arial" panose="020B0604020202020204" pitchFamily="34" charset="0"/>
            </a:endParaRPr>
          </a:p>
        </p:txBody>
      </p:sp>
      <p:sp>
        <p:nvSpPr>
          <p:cNvPr id="18" name="矩形 17"/>
          <p:cNvSpPr/>
          <p:nvPr/>
        </p:nvSpPr>
        <p:spPr>
          <a:xfrm>
            <a:off x="7845344" y="3600095"/>
            <a:ext cx="2855021" cy="504882"/>
          </a:xfrm>
          <a:prstGeom prst="rect">
            <a:avLst/>
          </a:prstGeom>
        </p:spPr>
        <p:txBody>
          <a:bodyPr wrap="square" lIns="0" tIns="0" rIns="0" bIns="0">
            <a:spAutoFit/>
          </a:bodyPr>
          <a:lstStyle/>
          <a:p>
            <a:pPr>
              <a:lnSpc>
                <a:spcPct val="130000"/>
              </a:lnSpc>
            </a:pPr>
            <a:r>
              <a:rPr lang="zh-CN" altLang="en-US" sz="2800" dirty="0">
                <a:solidFill>
                  <a:schemeClr val="accent1"/>
                </a:solidFill>
                <a:latin typeface="Arial" panose="020B0604020202020204" pitchFamily="34" charset="0"/>
                <a:ea typeface="微软雅黑" panose="020B0503020204020204" pitchFamily="34" charset="-122"/>
                <a:sym typeface="Arial" panose="020B0604020202020204" pitchFamily="34" charset="0"/>
              </a:rPr>
              <a:t>Title</a:t>
            </a:r>
          </a:p>
        </p:txBody>
      </p:sp>
      <p:sp>
        <p:nvSpPr>
          <p:cNvPr id="19" name="文本框 18"/>
          <p:cNvSpPr txBox="1"/>
          <p:nvPr/>
        </p:nvSpPr>
        <p:spPr>
          <a:xfrm>
            <a:off x="7845343" y="4151461"/>
            <a:ext cx="3978695" cy="434221"/>
          </a:xfrm>
          <a:prstGeom prst="rect">
            <a:avLst/>
          </a:prstGeom>
          <a:noFill/>
        </p:spPr>
        <p:txBody>
          <a:bodyPr wrap="square" lIns="0" tIns="0" rIns="0" bIns="0" rtlCol="0">
            <a:spAutoFit/>
          </a:bodyPr>
          <a:lstStyle/>
          <a:p>
            <a:pPr algn="just">
              <a:lnSpc>
                <a:spcPct val="150000"/>
              </a:lnSpc>
            </a:pPr>
            <a:r>
              <a:rPr lang="zh-CN" altLang="en-US" sz="1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Title, modify the text content, or you can copy your content directly here. Title, modify the text content, or you can copy your content directly here.</a:t>
            </a:r>
          </a:p>
        </p:txBody>
      </p:sp>
    </p:spTree>
    <p:extLst>
      <p:ext uri="{BB962C8B-B14F-4D97-AF65-F5344CB8AC3E}">
        <p14:creationId xmlns:p14="http://schemas.microsoft.com/office/powerpoint/2010/main" val="2605663883"/>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17"/>
                                        </p:tgtEl>
                                        <p:attrNameLst>
                                          <p:attrName>style.visibility</p:attrName>
                                        </p:attrNameLst>
                                      </p:cBhvr>
                                      <p:to>
                                        <p:strVal val="visible"/>
                                      </p:to>
                                    </p:set>
                                    <p:anim calcmode="lin" valueType="num">
                                      <p:cBhvr>
                                        <p:cTn id="12" dur="750" fill="hold"/>
                                        <p:tgtEl>
                                          <p:spTgt spid="17"/>
                                        </p:tgtEl>
                                        <p:attrNameLst>
                                          <p:attrName>ppt_w</p:attrName>
                                        </p:attrNameLst>
                                      </p:cBhvr>
                                      <p:tavLst>
                                        <p:tav tm="0">
                                          <p:val>
                                            <p:fltVal val="0"/>
                                          </p:val>
                                        </p:tav>
                                        <p:tav tm="100000">
                                          <p:val>
                                            <p:strVal val="#ppt_w"/>
                                          </p:val>
                                        </p:tav>
                                      </p:tavLst>
                                    </p:anim>
                                    <p:anim calcmode="lin" valueType="num">
                                      <p:cBhvr>
                                        <p:cTn id="13" dur="750" fill="hold"/>
                                        <p:tgtEl>
                                          <p:spTgt spid="17"/>
                                        </p:tgtEl>
                                        <p:attrNameLst>
                                          <p:attrName>ppt_h</p:attrName>
                                        </p:attrNameLst>
                                      </p:cBhvr>
                                      <p:tavLst>
                                        <p:tav tm="0">
                                          <p:val>
                                            <p:fltVal val="0"/>
                                          </p:val>
                                        </p:tav>
                                        <p:tav tm="100000">
                                          <p:val>
                                            <p:strVal val="#ppt_h"/>
                                          </p:val>
                                        </p:tav>
                                      </p:tavLst>
                                    </p:anim>
                                    <p:animEffect transition="in" filter="fade">
                                      <p:cBhvr>
                                        <p:cTn id="14" dur="75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3" presetClass="entr" presetSubtype="32"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500" fill="hold"/>
                                        <p:tgtEl>
                                          <p:spTgt spid="18"/>
                                        </p:tgtEl>
                                        <p:attrNameLst>
                                          <p:attrName>ppt_w</p:attrName>
                                        </p:attrNameLst>
                                      </p:cBhvr>
                                      <p:tavLst>
                                        <p:tav tm="0">
                                          <p:val>
                                            <p:strVal val="4*#ppt_w"/>
                                          </p:val>
                                        </p:tav>
                                        <p:tav tm="100000">
                                          <p:val>
                                            <p:strVal val="#ppt_w"/>
                                          </p:val>
                                        </p:tav>
                                      </p:tavLst>
                                    </p:anim>
                                    <p:anim calcmode="lin" valueType="num">
                                      <p:cBhvr>
                                        <p:cTn id="26" dur="500" fill="hold"/>
                                        <p:tgtEl>
                                          <p:spTgt spid="18"/>
                                        </p:tgtEl>
                                        <p:attrNameLst>
                                          <p:attrName>ppt_h</p:attrName>
                                        </p:attrNameLst>
                                      </p:cBhvr>
                                      <p:tavLst>
                                        <p:tav tm="0">
                                          <p:val>
                                            <p:strVal val="4*#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fill="hold"/>
                                        <p:tgtEl>
                                          <p:spTgt spid="19"/>
                                        </p:tgtEl>
                                        <p:attrNameLst>
                                          <p:attrName>ppt_x</p:attrName>
                                        </p:attrNameLst>
                                      </p:cBhvr>
                                      <p:tavLst>
                                        <p:tav tm="0">
                                          <p:val>
                                            <p:strVal val="#ppt_x"/>
                                          </p:val>
                                        </p:tav>
                                        <p:tav tm="100000">
                                          <p:val>
                                            <p:strVal val="#ppt_x"/>
                                          </p:val>
                                        </p:tav>
                                      </p:tavLst>
                                    </p:anim>
                                    <p:anim calcmode="lin" valueType="num">
                                      <p:cBhvr additive="base">
                                        <p:cTn id="3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p:bldP spid="17" grpId="0" animBg="1"/>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a:spLocks noChangeAspect="1"/>
          </p:cNvSpPr>
          <p:nvPr/>
        </p:nvSpPr>
        <p:spPr>
          <a:xfrm>
            <a:off x="1369869" y="2358983"/>
            <a:ext cx="1898571" cy="1898571"/>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zh-CN" sz="2002" dirty="0">
              <a:solidFill>
                <a:srgbClr val="3C3C3C"/>
              </a:solidFill>
              <a:latin typeface="微软雅黑" panose="020B0503020204020204" pitchFamily="34" charset="-122"/>
              <a:ea typeface="微软雅黑" panose="020B0503020204020204" pitchFamily="34" charset="-122"/>
            </a:endParaRPr>
          </a:p>
        </p:txBody>
      </p:sp>
      <p:sp>
        <p:nvSpPr>
          <p:cNvPr id="9" name="Oval 8"/>
          <p:cNvSpPr>
            <a:spLocks noChangeAspect="1"/>
          </p:cNvSpPr>
          <p:nvPr/>
        </p:nvSpPr>
        <p:spPr>
          <a:xfrm>
            <a:off x="5518597" y="2358983"/>
            <a:ext cx="1898571" cy="1898571"/>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zh-CN" sz="2002" dirty="0">
              <a:solidFill>
                <a:srgbClr val="3C3C3C"/>
              </a:solidFill>
              <a:latin typeface="微软雅黑" panose="020B0503020204020204" pitchFamily="34" charset="-122"/>
              <a:ea typeface="微软雅黑" panose="020B0503020204020204" pitchFamily="34" charset="-122"/>
            </a:endParaRPr>
          </a:p>
        </p:txBody>
      </p:sp>
      <p:sp>
        <p:nvSpPr>
          <p:cNvPr id="11" name="Oval 10"/>
          <p:cNvSpPr>
            <a:spLocks noChangeAspect="1"/>
          </p:cNvSpPr>
          <p:nvPr/>
        </p:nvSpPr>
        <p:spPr>
          <a:xfrm>
            <a:off x="9667326" y="2358983"/>
            <a:ext cx="1898571" cy="1898571"/>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zh-CN" sz="2002" dirty="0">
              <a:solidFill>
                <a:srgbClr val="3C3C3C"/>
              </a:solidFill>
              <a:latin typeface="微软雅黑" panose="020B0503020204020204" pitchFamily="34" charset="-122"/>
              <a:ea typeface="微软雅黑" panose="020B0503020204020204" pitchFamily="34" charset="-122"/>
            </a:endParaRPr>
          </a:p>
        </p:txBody>
      </p:sp>
      <p:cxnSp>
        <p:nvCxnSpPr>
          <p:cNvPr id="12" name="Straight Connector 11"/>
          <p:cNvCxnSpPr/>
          <p:nvPr/>
        </p:nvCxnSpPr>
        <p:spPr>
          <a:xfrm>
            <a:off x="2319154" y="4371401"/>
            <a:ext cx="0" cy="430275"/>
          </a:xfrm>
          <a:prstGeom prst="line">
            <a:avLst/>
          </a:prstGeom>
          <a:ln w="9525">
            <a:solidFill>
              <a:schemeClr val="bg1">
                <a:lumMod val="65000"/>
              </a:schemeClr>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Title 13"/>
          <p:cNvSpPr txBox="1">
            <a:spLocks/>
          </p:cNvSpPr>
          <p:nvPr/>
        </p:nvSpPr>
        <p:spPr bwMode="auto">
          <a:xfrm>
            <a:off x="1369869" y="4761495"/>
            <a:ext cx="1898571" cy="989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15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on the title</a:t>
            </a:r>
          </a:p>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Title, click on the title, modify the text content, or you can copy your content directly here.</a:t>
            </a:r>
          </a:p>
        </p:txBody>
      </p:sp>
      <p:cxnSp>
        <p:nvCxnSpPr>
          <p:cNvPr id="14" name="Straight Connector 13"/>
          <p:cNvCxnSpPr/>
          <p:nvPr/>
        </p:nvCxnSpPr>
        <p:spPr>
          <a:xfrm>
            <a:off x="4393518" y="4637602"/>
            <a:ext cx="0" cy="190862"/>
          </a:xfrm>
          <a:prstGeom prst="line">
            <a:avLst/>
          </a:prstGeom>
          <a:ln w="9525">
            <a:solidFill>
              <a:schemeClr val="bg1">
                <a:lumMod val="65000"/>
              </a:schemeClr>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Title 13"/>
          <p:cNvSpPr txBox="1">
            <a:spLocks/>
          </p:cNvSpPr>
          <p:nvPr/>
        </p:nvSpPr>
        <p:spPr bwMode="auto">
          <a:xfrm>
            <a:off x="3444234" y="4801677"/>
            <a:ext cx="1898571" cy="989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15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on the title</a:t>
            </a:r>
          </a:p>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Title, click on the title, modify the text content, or you can copy your content directly here.</a:t>
            </a:r>
          </a:p>
        </p:txBody>
      </p:sp>
      <p:cxnSp>
        <p:nvCxnSpPr>
          <p:cNvPr id="16" name="Straight Connector 15"/>
          <p:cNvCxnSpPr/>
          <p:nvPr/>
        </p:nvCxnSpPr>
        <p:spPr>
          <a:xfrm>
            <a:off x="6466208" y="4411583"/>
            <a:ext cx="0" cy="430275"/>
          </a:xfrm>
          <a:prstGeom prst="line">
            <a:avLst/>
          </a:prstGeom>
          <a:ln w="9525">
            <a:solidFill>
              <a:schemeClr val="bg1">
                <a:lumMod val="65000"/>
              </a:schemeClr>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itle 13"/>
          <p:cNvSpPr txBox="1">
            <a:spLocks/>
          </p:cNvSpPr>
          <p:nvPr/>
        </p:nvSpPr>
        <p:spPr bwMode="auto">
          <a:xfrm>
            <a:off x="5516923" y="4801677"/>
            <a:ext cx="1898571" cy="989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15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on the title</a:t>
            </a:r>
          </a:p>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Title, click on the title, modify the text content, or you can copy your content directly here.</a:t>
            </a:r>
          </a:p>
        </p:txBody>
      </p:sp>
      <p:cxnSp>
        <p:nvCxnSpPr>
          <p:cNvPr id="18" name="Straight Connector 17"/>
          <p:cNvCxnSpPr/>
          <p:nvPr/>
        </p:nvCxnSpPr>
        <p:spPr>
          <a:xfrm>
            <a:off x="8537224" y="4679458"/>
            <a:ext cx="0" cy="190862"/>
          </a:xfrm>
          <a:prstGeom prst="line">
            <a:avLst/>
          </a:prstGeom>
          <a:ln w="9525">
            <a:solidFill>
              <a:schemeClr val="bg1">
                <a:lumMod val="65000"/>
              </a:schemeClr>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Title 13"/>
          <p:cNvSpPr txBox="1">
            <a:spLocks/>
          </p:cNvSpPr>
          <p:nvPr/>
        </p:nvSpPr>
        <p:spPr bwMode="auto">
          <a:xfrm>
            <a:off x="7589613" y="4843533"/>
            <a:ext cx="1898571" cy="987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15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on the title</a:t>
            </a:r>
          </a:p>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Title, click on the title, modify the text content, or you can copy your content directly here.</a:t>
            </a:r>
          </a:p>
        </p:txBody>
      </p:sp>
      <p:cxnSp>
        <p:nvCxnSpPr>
          <p:cNvPr id="23" name="Straight Connector 22"/>
          <p:cNvCxnSpPr/>
          <p:nvPr/>
        </p:nvCxnSpPr>
        <p:spPr>
          <a:xfrm>
            <a:off x="10608239" y="4453437"/>
            <a:ext cx="0" cy="430276"/>
          </a:xfrm>
          <a:prstGeom prst="line">
            <a:avLst/>
          </a:prstGeom>
          <a:ln w="9525">
            <a:solidFill>
              <a:schemeClr val="bg1">
                <a:lumMod val="65000"/>
              </a:schemeClr>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Title 13"/>
          <p:cNvSpPr txBox="1">
            <a:spLocks/>
          </p:cNvSpPr>
          <p:nvPr/>
        </p:nvSpPr>
        <p:spPr bwMode="auto">
          <a:xfrm>
            <a:off x="9660629" y="4843533"/>
            <a:ext cx="1898571" cy="987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15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on the title</a:t>
            </a:r>
          </a:p>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Title, click on the title, modify the text content, or you can copy your content directly here.</a:t>
            </a:r>
          </a:p>
        </p:txBody>
      </p:sp>
      <p:sp>
        <p:nvSpPr>
          <p:cNvPr id="8" name="Oval 7"/>
          <p:cNvSpPr>
            <a:spLocks noChangeAspect="1"/>
          </p:cNvSpPr>
          <p:nvPr/>
        </p:nvSpPr>
        <p:spPr>
          <a:xfrm>
            <a:off x="3060836" y="1893548"/>
            <a:ext cx="2656995" cy="2658669"/>
          </a:xfrm>
          <a:prstGeom prst="ellipse">
            <a:avLst/>
          </a:prstGeom>
          <a:blipFill dpi="0" rotWithShape="1">
            <a:blip r:embed="rId6" cstate="print">
              <a:extLst>
                <a:ext uri="{28A0092B-C50C-407E-A947-70E740481C1C}">
                  <a14:useLocalDpi xmlns:a14="http://schemas.microsoft.com/office/drawing/2010/main" val="0"/>
                </a:ext>
              </a:extLst>
            </a:blip>
            <a:srcRect/>
            <a:stretch>
              <a:fillRect/>
            </a:stretch>
          </a:blip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zh-CN" sz="2002" dirty="0">
              <a:solidFill>
                <a:srgbClr val="3C3C3C"/>
              </a:solidFill>
              <a:latin typeface="微软雅黑" panose="020B0503020204020204" pitchFamily="34" charset="-122"/>
              <a:ea typeface="微软雅黑" panose="020B0503020204020204" pitchFamily="34" charset="-122"/>
            </a:endParaRPr>
          </a:p>
        </p:txBody>
      </p:sp>
      <p:sp>
        <p:nvSpPr>
          <p:cNvPr id="10" name="Oval 9"/>
          <p:cNvSpPr>
            <a:spLocks noChangeAspect="1"/>
          </p:cNvSpPr>
          <p:nvPr/>
        </p:nvSpPr>
        <p:spPr>
          <a:xfrm>
            <a:off x="7209564" y="1923684"/>
            <a:ext cx="2656995" cy="2658669"/>
          </a:xfrm>
          <a:prstGeom prst="ellipse">
            <a:avLst/>
          </a:prstGeom>
          <a:blipFill dpi="0" rotWithShape="1">
            <a:blip r:embed="rId7" cstate="print">
              <a:extLst>
                <a:ext uri="{28A0092B-C50C-407E-A947-70E740481C1C}">
                  <a14:useLocalDpi xmlns:a14="http://schemas.microsoft.com/office/drawing/2010/main" val="0"/>
                </a:ext>
              </a:extLst>
            </a:blip>
            <a:srcRect/>
            <a:stretch>
              <a:fillRect/>
            </a:stretch>
          </a:blip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zh-CN" sz="2002" dirty="0">
              <a:solidFill>
                <a:srgbClr val="3C3C3C"/>
              </a:solidFill>
              <a:latin typeface="微软雅黑" panose="020B0503020204020204" pitchFamily="34" charset="-122"/>
              <a:ea typeface="微软雅黑" panose="020B0503020204020204" pitchFamily="34" charset="-122"/>
            </a:endParaRPr>
          </a:p>
        </p:txBody>
      </p:sp>
      <p:sp>
        <p:nvSpPr>
          <p:cNvPr id="22" name="TextBox 4"/>
          <p:cNvSpPr txBox="1"/>
          <p:nvPr/>
        </p:nvSpPr>
        <p:spPr>
          <a:xfrm>
            <a:off x="3896275" y="1086572"/>
            <a:ext cx="5066203" cy="905889"/>
          </a:xfrm>
          <a:prstGeom prst="rect">
            <a:avLst/>
          </a:prstGeom>
          <a:noFill/>
        </p:spPr>
        <p:txBody>
          <a:bodyPr>
            <a:spAutoFit/>
          </a:bodyPr>
          <a:lstStyle/>
          <a:p>
            <a:pPr>
              <a:lnSpc>
                <a:spcPct val="150000"/>
              </a:lnSpc>
            </a:pPr>
            <a:r>
              <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Title</a:t>
            </a:r>
          </a:p>
        </p:txBody>
      </p:sp>
      <p:sp>
        <p:nvSpPr>
          <p:cNvPr id="21" name="文本框 10"/>
          <p:cNvSpPr txBox="1">
            <a:spLocks noChangeArrowheads="1"/>
          </p:cNvSpPr>
          <p:nvPr/>
        </p:nvSpPr>
        <p:spPr bwMode="auto">
          <a:xfrm>
            <a:off x="308695" y="274605"/>
            <a:ext cx="2236359"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Title</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3103146947"/>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10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0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100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100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0-#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par>
                                <p:cTn id="25" presetID="22" presetClass="entr" presetSubtype="4" fill="hold" nodeType="withEffect">
                                  <p:stCondLst>
                                    <p:cond delay="50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par>
                                <p:cTn id="28" presetID="22" presetClass="entr" presetSubtype="4" fill="hold" grpId="0" nodeType="withEffect">
                                  <p:stCondLst>
                                    <p:cond delay="1500"/>
                                  </p:stCondLst>
                                  <p:childTnLst>
                                    <p:set>
                                      <p:cBhvr>
                                        <p:cTn id="29" dur="1" fill="hold">
                                          <p:stCondLst>
                                            <p:cond delay="0"/>
                                          </p:stCondLst>
                                        </p:cTn>
                                        <p:tgtEl>
                                          <p:spTgt spid="13"/>
                                        </p:tgtEl>
                                        <p:attrNameLst>
                                          <p:attrName>style.visibility</p:attrName>
                                        </p:attrNameLst>
                                      </p:cBhvr>
                                      <p:to>
                                        <p:strVal val="visible"/>
                                      </p:to>
                                    </p:set>
                                    <p:animEffect transition="in" filter="wipe(down)">
                                      <p:cBhvr>
                                        <p:cTn id="30" dur="500"/>
                                        <p:tgtEl>
                                          <p:spTgt spid="13"/>
                                        </p:tgtEl>
                                      </p:cBhvr>
                                    </p:animEffect>
                                  </p:childTnLst>
                                </p:cTn>
                              </p:par>
                              <p:par>
                                <p:cTn id="31" presetID="22" presetClass="entr" presetSubtype="4" fill="hold" nodeType="withEffect">
                                  <p:stCondLst>
                                    <p:cond delay="50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par>
                                <p:cTn id="34" presetID="22" presetClass="entr" presetSubtype="4" fill="hold" grpId="0" nodeType="withEffect">
                                  <p:stCondLst>
                                    <p:cond delay="1500"/>
                                  </p:stCondLst>
                                  <p:childTnLst>
                                    <p:set>
                                      <p:cBhvr>
                                        <p:cTn id="35" dur="1" fill="hold">
                                          <p:stCondLst>
                                            <p:cond delay="0"/>
                                          </p:stCondLst>
                                        </p:cTn>
                                        <p:tgtEl>
                                          <p:spTgt spid="15"/>
                                        </p:tgtEl>
                                        <p:attrNameLst>
                                          <p:attrName>style.visibility</p:attrName>
                                        </p:attrNameLst>
                                      </p:cBhvr>
                                      <p:to>
                                        <p:strVal val="visible"/>
                                      </p:to>
                                    </p:set>
                                    <p:animEffect transition="in" filter="wipe(down)">
                                      <p:cBhvr>
                                        <p:cTn id="36" dur="500"/>
                                        <p:tgtEl>
                                          <p:spTgt spid="15"/>
                                        </p:tgtEl>
                                      </p:cBhvr>
                                    </p:animEffect>
                                  </p:childTnLst>
                                </p:cTn>
                              </p:par>
                              <p:par>
                                <p:cTn id="37" presetID="22" presetClass="entr" presetSubtype="4" fill="hold" nodeType="withEffect">
                                  <p:stCondLst>
                                    <p:cond delay="500"/>
                                  </p:stCondLst>
                                  <p:childTnLst>
                                    <p:set>
                                      <p:cBhvr>
                                        <p:cTn id="38" dur="1" fill="hold">
                                          <p:stCondLst>
                                            <p:cond delay="0"/>
                                          </p:stCondLst>
                                        </p:cTn>
                                        <p:tgtEl>
                                          <p:spTgt spid="16"/>
                                        </p:tgtEl>
                                        <p:attrNameLst>
                                          <p:attrName>style.visibility</p:attrName>
                                        </p:attrNameLst>
                                      </p:cBhvr>
                                      <p:to>
                                        <p:strVal val="visible"/>
                                      </p:to>
                                    </p:set>
                                    <p:animEffect transition="in" filter="wipe(down)">
                                      <p:cBhvr>
                                        <p:cTn id="39" dur="500"/>
                                        <p:tgtEl>
                                          <p:spTgt spid="16"/>
                                        </p:tgtEl>
                                      </p:cBhvr>
                                    </p:animEffect>
                                  </p:childTnLst>
                                </p:cTn>
                              </p:par>
                              <p:par>
                                <p:cTn id="40" presetID="22" presetClass="entr" presetSubtype="4" fill="hold" grpId="0" nodeType="withEffect">
                                  <p:stCondLst>
                                    <p:cond delay="1500"/>
                                  </p:stCondLst>
                                  <p:childTnLst>
                                    <p:set>
                                      <p:cBhvr>
                                        <p:cTn id="41" dur="1" fill="hold">
                                          <p:stCondLst>
                                            <p:cond delay="0"/>
                                          </p:stCondLst>
                                        </p:cTn>
                                        <p:tgtEl>
                                          <p:spTgt spid="17"/>
                                        </p:tgtEl>
                                        <p:attrNameLst>
                                          <p:attrName>style.visibility</p:attrName>
                                        </p:attrNameLst>
                                      </p:cBhvr>
                                      <p:to>
                                        <p:strVal val="visible"/>
                                      </p:to>
                                    </p:set>
                                    <p:animEffect transition="in" filter="wipe(down)">
                                      <p:cBhvr>
                                        <p:cTn id="42" dur="500"/>
                                        <p:tgtEl>
                                          <p:spTgt spid="17"/>
                                        </p:tgtEl>
                                      </p:cBhvr>
                                    </p:animEffect>
                                  </p:childTnLst>
                                </p:cTn>
                              </p:par>
                              <p:par>
                                <p:cTn id="43" presetID="22" presetClass="entr" presetSubtype="4" fill="hold" nodeType="withEffect">
                                  <p:stCondLst>
                                    <p:cond delay="500"/>
                                  </p:stCondLst>
                                  <p:childTnLst>
                                    <p:set>
                                      <p:cBhvr>
                                        <p:cTn id="44" dur="1" fill="hold">
                                          <p:stCondLst>
                                            <p:cond delay="0"/>
                                          </p:stCondLst>
                                        </p:cTn>
                                        <p:tgtEl>
                                          <p:spTgt spid="18"/>
                                        </p:tgtEl>
                                        <p:attrNameLst>
                                          <p:attrName>style.visibility</p:attrName>
                                        </p:attrNameLst>
                                      </p:cBhvr>
                                      <p:to>
                                        <p:strVal val="visible"/>
                                      </p:to>
                                    </p:set>
                                    <p:animEffect transition="in" filter="wipe(down)">
                                      <p:cBhvr>
                                        <p:cTn id="45" dur="500"/>
                                        <p:tgtEl>
                                          <p:spTgt spid="18"/>
                                        </p:tgtEl>
                                      </p:cBhvr>
                                    </p:animEffect>
                                  </p:childTnLst>
                                </p:cTn>
                              </p:par>
                              <p:par>
                                <p:cTn id="46" presetID="22" presetClass="entr" presetSubtype="4" fill="hold" grpId="0" nodeType="withEffect">
                                  <p:stCondLst>
                                    <p:cond delay="1500"/>
                                  </p:stCondLst>
                                  <p:childTnLst>
                                    <p:set>
                                      <p:cBhvr>
                                        <p:cTn id="47" dur="1" fill="hold">
                                          <p:stCondLst>
                                            <p:cond delay="0"/>
                                          </p:stCondLst>
                                        </p:cTn>
                                        <p:tgtEl>
                                          <p:spTgt spid="20"/>
                                        </p:tgtEl>
                                        <p:attrNameLst>
                                          <p:attrName>style.visibility</p:attrName>
                                        </p:attrNameLst>
                                      </p:cBhvr>
                                      <p:to>
                                        <p:strVal val="visible"/>
                                      </p:to>
                                    </p:set>
                                    <p:animEffect transition="in" filter="wipe(down)">
                                      <p:cBhvr>
                                        <p:cTn id="48" dur="500"/>
                                        <p:tgtEl>
                                          <p:spTgt spid="20"/>
                                        </p:tgtEl>
                                      </p:cBhvr>
                                    </p:animEffect>
                                  </p:childTnLst>
                                </p:cTn>
                              </p:par>
                              <p:par>
                                <p:cTn id="49" presetID="22" presetClass="entr" presetSubtype="4" fill="hold" nodeType="withEffect">
                                  <p:stCondLst>
                                    <p:cond delay="500"/>
                                  </p:stCondLst>
                                  <p:childTnLst>
                                    <p:set>
                                      <p:cBhvr>
                                        <p:cTn id="50" dur="1" fill="hold">
                                          <p:stCondLst>
                                            <p:cond delay="0"/>
                                          </p:stCondLst>
                                        </p:cTn>
                                        <p:tgtEl>
                                          <p:spTgt spid="23"/>
                                        </p:tgtEl>
                                        <p:attrNameLst>
                                          <p:attrName>style.visibility</p:attrName>
                                        </p:attrNameLst>
                                      </p:cBhvr>
                                      <p:to>
                                        <p:strVal val="visible"/>
                                      </p:to>
                                    </p:set>
                                    <p:animEffect transition="in" filter="wipe(down)">
                                      <p:cBhvr>
                                        <p:cTn id="51" dur="500"/>
                                        <p:tgtEl>
                                          <p:spTgt spid="23"/>
                                        </p:tgtEl>
                                      </p:cBhvr>
                                    </p:animEffect>
                                  </p:childTnLst>
                                </p:cTn>
                              </p:par>
                              <p:par>
                                <p:cTn id="52" presetID="22" presetClass="entr" presetSubtype="4" fill="hold" grpId="0" nodeType="withEffect">
                                  <p:stCondLst>
                                    <p:cond delay="1500"/>
                                  </p:stCondLst>
                                  <p:childTnLst>
                                    <p:set>
                                      <p:cBhvr>
                                        <p:cTn id="53" dur="1" fill="hold">
                                          <p:stCondLst>
                                            <p:cond delay="0"/>
                                          </p:stCondLst>
                                        </p:cTn>
                                        <p:tgtEl>
                                          <p:spTgt spid="24"/>
                                        </p:tgtEl>
                                        <p:attrNameLst>
                                          <p:attrName>style.visibility</p:attrName>
                                        </p:attrNameLst>
                                      </p:cBhvr>
                                      <p:to>
                                        <p:strVal val="visible"/>
                                      </p:to>
                                    </p:set>
                                    <p:animEffect transition="in" filter="wipe(down)">
                                      <p:cBhvr>
                                        <p:cTn id="54" dur="500"/>
                                        <p:tgtEl>
                                          <p:spTgt spid="24"/>
                                        </p:tgtEl>
                                      </p:cBhvr>
                                    </p:animEffect>
                                  </p:childTnLst>
                                </p:cTn>
                              </p:par>
                              <p:par>
                                <p:cTn id="55" presetID="22" presetClass="entr" presetSubtype="8" fill="hold" grpId="0" nodeType="withEffect">
                                  <p:stCondLst>
                                    <p:cond delay="1000"/>
                                  </p:stCondLst>
                                  <p:childTnLst>
                                    <p:set>
                                      <p:cBhvr>
                                        <p:cTn id="56" dur="1" fill="hold">
                                          <p:stCondLst>
                                            <p:cond delay="0"/>
                                          </p:stCondLst>
                                        </p:cTn>
                                        <p:tgtEl>
                                          <p:spTgt spid="22"/>
                                        </p:tgtEl>
                                        <p:attrNameLst>
                                          <p:attrName>style.visibility</p:attrName>
                                        </p:attrNameLst>
                                      </p:cBhvr>
                                      <p:to>
                                        <p:strVal val="visible"/>
                                      </p:to>
                                    </p:set>
                                    <p:animEffect transition="in" filter="wipe(left)">
                                      <p:cBhvr>
                                        <p:cTn id="5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3" grpId="0"/>
      <p:bldP spid="15" grpId="0"/>
      <p:bldP spid="17" grpId="0"/>
      <p:bldP spid="20" grpId="0"/>
      <p:bldP spid="24" grpId="0"/>
      <p:bldP spid="8" grpId="0" animBg="1"/>
      <p:bldP spid="10" grpId="0" animBg="1"/>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6" name="Straight Connector 65"/>
          <p:cNvCxnSpPr/>
          <p:nvPr/>
        </p:nvCxnSpPr>
        <p:spPr>
          <a:xfrm>
            <a:off x="4330852" y="5609131"/>
            <a:ext cx="1803014" cy="0"/>
          </a:xfrm>
          <a:prstGeom prst="line">
            <a:avLst/>
          </a:prstGeom>
          <a:ln w="9525">
            <a:solidFill>
              <a:schemeClr val="bg1">
                <a:lumMod val="6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962244" y="4491782"/>
            <a:ext cx="2163619" cy="0"/>
          </a:xfrm>
          <a:prstGeom prst="line">
            <a:avLst/>
          </a:prstGeom>
          <a:ln w="9525">
            <a:solidFill>
              <a:schemeClr val="bg1">
                <a:lumMod val="6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4430581" y="3394053"/>
            <a:ext cx="1803014" cy="0"/>
          </a:xfrm>
          <a:prstGeom prst="line">
            <a:avLst/>
          </a:prstGeom>
          <a:ln w="9525">
            <a:solidFill>
              <a:schemeClr val="bg1">
                <a:lumMod val="6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807549" y="2196385"/>
            <a:ext cx="1803014" cy="0"/>
          </a:xfrm>
          <a:prstGeom prst="line">
            <a:avLst/>
          </a:prstGeom>
          <a:ln w="9525">
            <a:solidFill>
              <a:schemeClr val="bg1">
                <a:lumMod val="6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3627623" y="5153041"/>
            <a:ext cx="1194667" cy="1124436"/>
            <a:chOff x="6139503" y="4871969"/>
            <a:chExt cx="1192668" cy="1122553"/>
          </a:xfrm>
          <a:effectLst/>
        </p:grpSpPr>
        <p:sp>
          <p:nvSpPr>
            <p:cNvPr id="6" name="Rounded Rectangle 5"/>
            <p:cNvSpPr>
              <a:spLocks noChangeArrowheads="1"/>
            </p:cNvSpPr>
            <p:nvPr/>
          </p:nvSpPr>
          <p:spPr bwMode="auto">
            <a:xfrm>
              <a:off x="6139503" y="4871969"/>
              <a:ext cx="1192668" cy="1122553"/>
            </a:xfrm>
            <a:prstGeom prst="roundRect">
              <a:avLst>
                <a:gd name="adj" fmla="val 9375"/>
              </a:avLst>
            </a:prstGeom>
            <a:solidFill>
              <a:schemeClr val="accent4"/>
            </a:solidFill>
            <a:ln w="9525">
              <a:noFill/>
              <a:round/>
              <a:headEnd/>
              <a:tailEnd/>
            </a:ln>
            <a:effectLst/>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lnSpc>
                  <a:spcPct val="120000"/>
                </a:lnSpc>
              </a:pPr>
              <a:endParaRPr lang="id-ID" altLang="id-ID" sz="2779">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TextBox 21"/>
            <p:cNvSpPr txBox="1">
              <a:spLocks noChangeArrowheads="1"/>
            </p:cNvSpPr>
            <p:nvPr/>
          </p:nvSpPr>
          <p:spPr bwMode="auto">
            <a:xfrm>
              <a:off x="6356737" y="5179787"/>
              <a:ext cx="771727" cy="604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lnSpc>
                  <a:spcPct val="120000"/>
                </a:lnSpc>
              </a:pPr>
              <a:r>
                <a:rPr lang="nb-NO" altLang="id-ID" sz="2779"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01</a:t>
              </a:r>
            </a:p>
          </p:txBody>
        </p:sp>
      </p:grpSp>
      <p:grpSp>
        <p:nvGrpSpPr>
          <p:cNvPr id="8" name="Group 7"/>
          <p:cNvGrpSpPr/>
          <p:nvPr/>
        </p:nvGrpSpPr>
        <p:grpSpPr>
          <a:xfrm>
            <a:off x="3908719" y="4028612"/>
            <a:ext cx="1194667" cy="1124437"/>
            <a:chOff x="6420131" y="3749417"/>
            <a:chExt cx="1192668" cy="1122553"/>
          </a:xfrm>
          <a:effectLst/>
        </p:grpSpPr>
        <p:sp>
          <p:nvSpPr>
            <p:cNvPr id="9" name="Rounded Rectangle 8"/>
            <p:cNvSpPr>
              <a:spLocks noChangeArrowheads="1"/>
            </p:cNvSpPr>
            <p:nvPr/>
          </p:nvSpPr>
          <p:spPr bwMode="auto">
            <a:xfrm>
              <a:off x="6420131" y="3749417"/>
              <a:ext cx="1192668" cy="1122553"/>
            </a:xfrm>
            <a:prstGeom prst="roundRect">
              <a:avLst>
                <a:gd name="adj" fmla="val 9375"/>
              </a:avLst>
            </a:prstGeom>
            <a:solidFill>
              <a:schemeClr val="accent3"/>
            </a:solidFill>
            <a:ln w="9525">
              <a:noFill/>
              <a:round/>
              <a:headEnd/>
              <a:tailEnd/>
            </a:ln>
            <a:effectLst/>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lnSpc>
                  <a:spcPct val="120000"/>
                </a:lnSpc>
              </a:pPr>
              <a:endParaRPr lang="id-ID" altLang="id-ID" sz="2779">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TextBox 22"/>
            <p:cNvSpPr txBox="1">
              <a:spLocks noChangeArrowheads="1"/>
            </p:cNvSpPr>
            <p:nvPr/>
          </p:nvSpPr>
          <p:spPr bwMode="auto">
            <a:xfrm>
              <a:off x="6672041" y="4034885"/>
              <a:ext cx="771727" cy="604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lnSpc>
                  <a:spcPct val="120000"/>
                </a:lnSpc>
              </a:pPr>
              <a:r>
                <a:rPr lang="nb-NO" altLang="id-ID" sz="2779"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02</a:t>
              </a:r>
            </a:p>
          </p:txBody>
        </p:sp>
      </p:grpSp>
      <p:grpSp>
        <p:nvGrpSpPr>
          <p:cNvPr id="11" name="Group 10"/>
          <p:cNvGrpSpPr/>
          <p:nvPr/>
        </p:nvGrpSpPr>
        <p:grpSpPr>
          <a:xfrm>
            <a:off x="3487073" y="2904188"/>
            <a:ext cx="1194667" cy="1124434"/>
            <a:chOff x="5999190" y="2626865"/>
            <a:chExt cx="1192668" cy="1122553"/>
          </a:xfrm>
          <a:effectLst/>
        </p:grpSpPr>
        <p:sp>
          <p:nvSpPr>
            <p:cNvPr id="12" name="Rounded Rectangle 11"/>
            <p:cNvSpPr>
              <a:spLocks noChangeArrowheads="1"/>
            </p:cNvSpPr>
            <p:nvPr/>
          </p:nvSpPr>
          <p:spPr bwMode="auto">
            <a:xfrm>
              <a:off x="5999190" y="2626865"/>
              <a:ext cx="1192668" cy="1122553"/>
            </a:xfrm>
            <a:prstGeom prst="roundRect">
              <a:avLst>
                <a:gd name="adj" fmla="val 9375"/>
              </a:avLst>
            </a:prstGeom>
            <a:solidFill>
              <a:schemeClr val="accent2"/>
            </a:solidFill>
            <a:ln w="9525">
              <a:noFill/>
              <a:round/>
              <a:headEnd/>
              <a:tailEnd/>
            </a:ln>
            <a:effectLst/>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lnSpc>
                  <a:spcPct val="120000"/>
                </a:lnSpc>
              </a:pPr>
              <a:endParaRPr lang="id-ID" altLang="id-ID" sz="2779">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TextBox 23"/>
            <p:cNvSpPr txBox="1">
              <a:spLocks noChangeArrowheads="1"/>
            </p:cNvSpPr>
            <p:nvPr/>
          </p:nvSpPr>
          <p:spPr bwMode="auto">
            <a:xfrm>
              <a:off x="6231728" y="2895663"/>
              <a:ext cx="771727" cy="60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lnSpc>
                  <a:spcPct val="120000"/>
                </a:lnSpc>
              </a:pPr>
              <a:r>
                <a:rPr lang="nb-NO" altLang="id-ID" sz="2779"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03</a:t>
              </a:r>
            </a:p>
          </p:txBody>
        </p:sp>
      </p:grpSp>
      <p:grpSp>
        <p:nvGrpSpPr>
          <p:cNvPr id="14" name="Group 13"/>
          <p:cNvGrpSpPr/>
          <p:nvPr/>
        </p:nvGrpSpPr>
        <p:grpSpPr>
          <a:xfrm>
            <a:off x="2889746" y="1842413"/>
            <a:ext cx="1194667" cy="1124436"/>
            <a:chOff x="5402860" y="1566869"/>
            <a:chExt cx="1192668" cy="1122553"/>
          </a:xfrm>
          <a:effectLst/>
        </p:grpSpPr>
        <p:sp>
          <p:nvSpPr>
            <p:cNvPr id="15" name="Rounded Rectangle 14"/>
            <p:cNvSpPr>
              <a:spLocks noChangeArrowheads="1"/>
            </p:cNvSpPr>
            <p:nvPr/>
          </p:nvSpPr>
          <p:spPr bwMode="auto">
            <a:xfrm rot="20684149">
              <a:off x="5402860" y="1566869"/>
              <a:ext cx="1192668" cy="1122553"/>
            </a:xfrm>
            <a:prstGeom prst="roundRect">
              <a:avLst>
                <a:gd name="adj" fmla="val 9375"/>
              </a:avLst>
            </a:prstGeom>
            <a:solidFill>
              <a:schemeClr val="accent1"/>
            </a:solidFill>
            <a:ln w="9525">
              <a:noFill/>
              <a:round/>
              <a:headEnd/>
              <a:tailEnd/>
            </a:ln>
            <a:effectLst/>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lnSpc>
                  <a:spcPct val="120000"/>
                </a:lnSpc>
              </a:pPr>
              <a:endParaRPr lang="id-ID" altLang="id-ID" sz="2779">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TextBox 24"/>
            <p:cNvSpPr txBox="1">
              <a:spLocks noChangeArrowheads="1"/>
            </p:cNvSpPr>
            <p:nvPr/>
          </p:nvSpPr>
          <p:spPr bwMode="auto">
            <a:xfrm rot="20681241">
              <a:off x="5613324" y="1778750"/>
              <a:ext cx="771727" cy="604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lnSpc>
                  <a:spcPct val="120000"/>
                </a:lnSpc>
              </a:pPr>
              <a:r>
                <a:rPr lang="nb-NO" altLang="id-ID" sz="2779"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04</a:t>
              </a:r>
            </a:p>
          </p:txBody>
        </p:sp>
      </p:grpSp>
      <p:grpSp>
        <p:nvGrpSpPr>
          <p:cNvPr id="27" name="Group 26"/>
          <p:cNvGrpSpPr>
            <a:grpSpLocks noChangeAspect="1"/>
          </p:cNvGrpSpPr>
          <p:nvPr/>
        </p:nvGrpSpPr>
        <p:grpSpPr>
          <a:xfrm>
            <a:off x="5030495" y="1802826"/>
            <a:ext cx="901509" cy="901509"/>
            <a:chOff x="5385173" y="1917525"/>
            <a:chExt cx="1440000" cy="1440000"/>
          </a:xfrm>
        </p:grpSpPr>
        <p:sp>
          <p:nvSpPr>
            <p:cNvPr id="28" name="Oval 27"/>
            <p:cNvSpPr>
              <a:spLocks noChangeAspect="1"/>
            </p:cNvSpPr>
            <p:nvPr/>
          </p:nvSpPr>
          <p:spPr>
            <a:xfrm>
              <a:off x="5385173" y="1917525"/>
              <a:ext cx="1440000" cy="1440000"/>
            </a:xfrm>
            <a:prstGeom prst="ellipse">
              <a:avLst/>
            </a:prstGeom>
            <a:solidFill>
              <a:schemeClr val="bg1">
                <a:lumMod val="65000"/>
                <a:alpha val="6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78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Oval 28"/>
            <p:cNvSpPr/>
            <p:nvPr/>
          </p:nvSpPr>
          <p:spPr>
            <a:xfrm>
              <a:off x="5475173" y="2007525"/>
              <a:ext cx="1260000" cy="1260000"/>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781">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0" name="Group 29"/>
          <p:cNvGrpSpPr>
            <a:grpSpLocks noChangeAspect="1"/>
          </p:cNvGrpSpPr>
          <p:nvPr/>
        </p:nvGrpSpPr>
        <p:grpSpPr>
          <a:xfrm>
            <a:off x="6011312" y="5140073"/>
            <a:ext cx="901508" cy="901509"/>
            <a:chOff x="5385173" y="1917525"/>
            <a:chExt cx="1440000" cy="1440000"/>
          </a:xfrm>
        </p:grpSpPr>
        <p:sp>
          <p:nvSpPr>
            <p:cNvPr id="31" name="Oval 30"/>
            <p:cNvSpPr>
              <a:spLocks noChangeAspect="1"/>
            </p:cNvSpPr>
            <p:nvPr/>
          </p:nvSpPr>
          <p:spPr>
            <a:xfrm>
              <a:off x="5385173" y="1917525"/>
              <a:ext cx="1440000" cy="1440000"/>
            </a:xfrm>
            <a:prstGeom prst="ellipse">
              <a:avLst/>
            </a:prstGeom>
            <a:solidFill>
              <a:schemeClr val="bg1">
                <a:lumMod val="65000"/>
                <a:alpha val="6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78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Oval 31"/>
            <p:cNvSpPr/>
            <p:nvPr/>
          </p:nvSpPr>
          <p:spPr>
            <a:xfrm>
              <a:off x="5475175" y="2007525"/>
              <a:ext cx="1260001" cy="1260000"/>
            </a:xfrm>
            <a:prstGeom prst="ellipse">
              <a:avLst/>
            </a:prstGeom>
            <a:solidFill>
              <a:schemeClr val="accent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781">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3" name="Group 32"/>
          <p:cNvGrpSpPr>
            <a:grpSpLocks noChangeAspect="1"/>
          </p:cNvGrpSpPr>
          <p:nvPr/>
        </p:nvGrpSpPr>
        <p:grpSpPr>
          <a:xfrm>
            <a:off x="6912125" y="4039172"/>
            <a:ext cx="901509" cy="901509"/>
            <a:chOff x="5385173" y="1917525"/>
            <a:chExt cx="1440000" cy="1440000"/>
          </a:xfrm>
        </p:grpSpPr>
        <p:sp>
          <p:nvSpPr>
            <p:cNvPr id="34" name="Oval 33"/>
            <p:cNvSpPr>
              <a:spLocks noChangeAspect="1"/>
            </p:cNvSpPr>
            <p:nvPr/>
          </p:nvSpPr>
          <p:spPr>
            <a:xfrm>
              <a:off x="5385173" y="1917525"/>
              <a:ext cx="1440000" cy="1440000"/>
            </a:xfrm>
            <a:prstGeom prst="ellipse">
              <a:avLst/>
            </a:prstGeom>
            <a:solidFill>
              <a:schemeClr val="bg1">
                <a:lumMod val="65000"/>
                <a:alpha val="6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78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Oval 34"/>
            <p:cNvSpPr/>
            <p:nvPr/>
          </p:nvSpPr>
          <p:spPr>
            <a:xfrm>
              <a:off x="5475173" y="2007525"/>
              <a:ext cx="1260000" cy="1260000"/>
            </a:xfrm>
            <a:prstGeom prst="ellipse">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781">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35"/>
          <p:cNvGrpSpPr>
            <a:grpSpLocks noChangeAspect="1"/>
          </p:cNvGrpSpPr>
          <p:nvPr/>
        </p:nvGrpSpPr>
        <p:grpSpPr>
          <a:xfrm>
            <a:off x="5826591" y="2873726"/>
            <a:ext cx="901509" cy="901509"/>
            <a:chOff x="5385173" y="1917525"/>
            <a:chExt cx="1440000" cy="1440000"/>
          </a:xfrm>
        </p:grpSpPr>
        <p:sp>
          <p:nvSpPr>
            <p:cNvPr id="37" name="Oval 36"/>
            <p:cNvSpPr>
              <a:spLocks noChangeAspect="1"/>
            </p:cNvSpPr>
            <p:nvPr/>
          </p:nvSpPr>
          <p:spPr>
            <a:xfrm>
              <a:off x="5385173" y="1917525"/>
              <a:ext cx="1440000" cy="1440000"/>
            </a:xfrm>
            <a:prstGeom prst="ellipse">
              <a:avLst/>
            </a:prstGeom>
            <a:solidFill>
              <a:schemeClr val="bg1">
                <a:lumMod val="65000"/>
                <a:alpha val="6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78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Oval 37"/>
            <p:cNvSpPr/>
            <p:nvPr/>
          </p:nvSpPr>
          <p:spPr>
            <a:xfrm>
              <a:off x="5475173" y="2007525"/>
              <a:ext cx="1260000" cy="1260000"/>
            </a:xfrm>
            <a:prstGeom prst="ellipse">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781">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8"/>
          <p:cNvGrpSpPr>
            <a:grpSpLocks noChangeAspect="1"/>
          </p:cNvGrpSpPr>
          <p:nvPr/>
        </p:nvGrpSpPr>
        <p:grpSpPr>
          <a:xfrm>
            <a:off x="5232725" y="2000031"/>
            <a:ext cx="488319" cy="488319"/>
            <a:chOff x="-2771775" y="66675"/>
            <a:chExt cx="827087" cy="827088"/>
          </a:xfrm>
          <a:solidFill>
            <a:schemeClr val="bg1"/>
          </a:solidFill>
        </p:grpSpPr>
        <p:sp>
          <p:nvSpPr>
            <p:cNvPr id="40" name="Freeform 19"/>
            <p:cNvSpPr>
              <a:spLocks noEditPoints="1"/>
            </p:cNvSpPr>
            <p:nvPr/>
          </p:nvSpPr>
          <p:spPr bwMode="auto">
            <a:xfrm>
              <a:off x="-2771775" y="66675"/>
              <a:ext cx="827087" cy="827088"/>
            </a:xfrm>
            <a:custGeom>
              <a:avLst/>
              <a:gdLst>
                <a:gd name="T0" fmla="*/ 188 w 220"/>
                <a:gd name="T1" fmla="*/ 83 h 220"/>
                <a:gd name="T2" fmla="*/ 196 w 220"/>
                <a:gd name="T3" fmla="*/ 56 h 220"/>
                <a:gd name="T4" fmla="*/ 181 w 220"/>
                <a:gd name="T5" fmla="*/ 26 h 220"/>
                <a:gd name="T6" fmla="*/ 164 w 220"/>
                <a:gd name="T7" fmla="*/ 24 h 220"/>
                <a:gd name="T8" fmla="*/ 137 w 220"/>
                <a:gd name="T9" fmla="*/ 32 h 220"/>
                <a:gd name="T10" fmla="*/ 119 w 220"/>
                <a:gd name="T11" fmla="*/ 0 h 220"/>
                <a:gd name="T12" fmla="*/ 87 w 220"/>
                <a:gd name="T13" fmla="*/ 11 h 220"/>
                <a:gd name="T14" fmla="*/ 74 w 220"/>
                <a:gd name="T15" fmla="*/ 36 h 220"/>
                <a:gd name="T16" fmla="*/ 49 w 220"/>
                <a:gd name="T17" fmla="*/ 22 h 220"/>
                <a:gd name="T18" fmla="*/ 26 w 220"/>
                <a:gd name="T19" fmla="*/ 39 h 220"/>
                <a:gd name="T20" fmla="*/ 36 w 220"/>
                <a:gd name="T21" fmla="*/ 74 h 220"/>
                <a:gd name="T22" fmla="*/ 11 w 220"/>
                <a:gd name="T23" fmla="*/ 87 h 220"/>
                <a:gd name="T24" fmla="*/ 0 w 220"/>
                <a:gd name="T25" fmla="*/ 119 h 220"/>
                <a:gd name="T26" fmla="*/ 32 w 220"/>
                <a:gd name="T27" fmla="*/ 137 h 220"/>
                <a:gd name="T28" fmla="*/ 24 w 220"/>
                <a:gd name="T29" fmla="*/ 164 h 220"/>
                <a:gd name="T30" fmla="*/ 39 w 220"/>
                <a:gd name="T31" fmla="*/ 194 h 220"/>
                <a:gd name="T32" fmla="*/ 56 w 220"/>
                <a:gd name="T33" fmla="*/ 196 h 220"/>
                <a:gd name="T34" fmla="*/ 83 w 220"/>
                <a:gd name="T35" fmla="*/ 188 h 220"/>
                <a:gd name="T36" fmla="*/ 101 w 220"/>
                <a:gd name="T37" fmla="*/ 220 h 220"/>
                <a:gd name="T38" fmla="*/ 133 w 220"/>
                <a:gd name="T39" fmla="*/ 209 h 220"/>
                <a:gd name="T40" fmla="*/ 146 w 220"/>
                <a:gd name="T41" fmla="*/ 184 h 220"/>
                <a:gd name="T42" fmla="*/ 171 w 220"/>
                <a:gd name="T43" fmla="*/ 198 h 220"/>
                <a:gd name="T44" fmla="*/ 194 w 220"/>
                <a:gd name="T45" fmla="*/ 181 h 220"/>
                <a:gd name="T46" fmla="*/ 184 w 220"/>
                <a:gd name="T47" fmla="*/ 146 h 220"/>
                <a:gd name="T48" fmla="*/ 209 w 220"/>
                <a:gd name="T49" fmla="*/ 133 h 220"/>
                <a:gd name="T50" fmla="*/ 220 w 220"/>
                <a:gd name="T51" fmla="*/ 101 h 220"/>
                <a:gd name="T52" fmla="*/ 185 w 220"/>
                <a:gd name="T53" fmla="*/ 124 h 220"/>
                <a:gd name="T54" fmla="*/ 172 w 220"/>
                <a:gd name="T55" fmla="*/ 140 h 220"/>
                <a:gd name="T56" fmla="*/ 185 w 220"/>
                <a:gd name="T57" fmla="*/ 171 h 220"/>
                <a:gd name="T58" fmla="*/ 154 w 220"/>
                <a:gd name="T59" fmla="*/ 173 h 220"/>
                <a:gd name="T60" fmla="*/ 140 w 220"/>
                <a:gd name="T61" fmla="*/ 172 h 220"/>
                <a:gd name="T62" fmla="*/ 124 w 220"/>
                <a:gd name="T63" fmla="*/ 185 h 220"/>
                <a:gd name="T64" fmla="*/ 101 w 220"/>
                <a:gd name="T65" fmla="*/ 206 h 220"/>
                <a:gd name="T66" fmla="*/ 87 w 220"/>
                <a:gd name="T67" fmla="*/ 175 h 220"/>
                <a:gd name="T68" fmla="*/ 74 w 220"/>
                <a:gd name="T69" fmla="*/ 170 h 220"/>
                <a:gd name="T70" fmla="*/ 49 w 220"/>
                <a:gd name="T71" fmla="*/ 185 h 220"/>
                <a:gd name="T72" fmla="*/ 47 w 220"/>
                <a:gd name="T73" fmla="*/ 154 h 220"/>
                <a:gd name="T74" fmla="*/ 45 w 220"/>
                <a:gd name="T75" fmla="*/ 133 h 220"/>
                <a:gd name="T76" fmla="*/ 14 w 220"/>
                <a:gd name="T77" fmla="*/ 119 h 220"/>
                <a:gd name="T78" fmla="*/ 35 w 220"/>
                <a:gd name="T79" fmla="*/ 96 h 220"/>
                <a:gd name="T80" fmla="*/ 48 w 220"/>
                <a:gd name="T81" fmla="*/ 80 h 220"/>
                <a:gd name="T82" fmla="*/ 35 w 220"/>
                <a:gd name="T83" fmla="*/ 49 h 220"/>
                <a:gd name="T84" fmla="*/ 66 w 220"/>
                <a:gd name="T85" fmla="*/ 47 h 220"/>
                <a:gd name="T86" fmla="*/ 80 w 220"/>
                <a:gd name="T87" fmla="*/ 48 h 220"/>
                <a:gd name="T88" fmla="*/ 96 w 220"/>
                <a:gd name="T89" fmla="*/ 35 h 220"/>
                <a:gd name="T90" fmla="*/ 119 w 220"/>
                <a:gd name="T91" fmla="*/ 14 h 220"/>
                <a:gd name="T92" fmla="*/ 133 w 220"/>
                <a:gd name="T93" fmla="*/ 45 h 220"/>
                <a:gd name="T94" fmla="*/ 146 w 220"/>
                <a:gd name="T95" fmla="*/ 50 h 220"/>
                <a:gd name="T96" fmla="*/ 171 w 220"/>
                <a:gd name="T97" fmla="*/ 35 h 220"/>
                <a:gd name="T98" fmla="*/ 173 w 220"/>
                <a:gd name="T99" fmla="*/ 66 h 220"/>
                <a:gd name="T100" fmla="*/ 175 w 220"/>
                <a:gd name="T101" fmla="*/ 87 h 220"/>
                <a:gd name="T102" fmla="*/ 206 w 220"/>
                <a:gd name="T103" fmla="*/ 101 h 220"/>
                <a:gd name="T104" fmla="*/ 185 w 220"/>
                <a:gd name="T105" fmla="*/ 12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0" h="220">
                  <a:moveTo>
                    <a:pt x="209" y="87"/>
                  </a:moveTo>
                  <a:cubicBezTo>
                    <a:pt x="188" y="83"/>
                    <a:pt x="188" y="83"/>
                    <a:pt x="188" y="83"/>
                  </a:cubicBezTo>
                  <a:cubicBezTo>
                    <a:pt x="187" y="80"/>
                    <a:pt x="186" y="77"/>
                    <a:pt x="184" y="74"/>
                  </a:cubicBezTo>
                  <a:cubicBezTo>
                    <a:pt x="196" y="56"/>
                    <a:pt x="196" y="56"/>
                    <a:pt x="196" y="56"/>
                  </a:cubicBezTo>
                  <a:cubicBezTo>
                    <a:pt x="200" y="51"/>
                    <a:pt x="199" y="43"/>
                    <a:pt x="194" y="39"/>
                  </a:cubicBezTo>
                  <a:cubicBezTo>
                    <a:pt x="181" y="26"/>
                    <a:pt x="181" y="26"/>
                    <a:pt x="181" y="26"/>
                  </a:cubicBezTo>
                  <a:cubicBezTo>
                    <a:pt x="179" y="23"/>
                    <a:pt x="175" y="22"/>
                    <a:pt x="171" y="22"/>
                  </a:cubicBezTo>
                  <a:cubicBezTo>
                    <a:pt x="169" y="22"/>
                    <a:pt x="166" y="22"/>
                    <a:pt x="164" y="24"/>
                  </a:cubicBezTo>
                  <a:cubicBezTo>
                    <a:pt x="146" y="36"/>
                    <a:pt x="146" y="36"/>
                    <a:pt x="146" y="36"/>
                  </a:cubicBezTo>
                  <a:cubicBezTo>
                    <a:pt x="143" y="34"/>
                    <a:pt x="140" y="33"/>
                    <a:pt x="137" y="32"/>
                  </a:cubicBezTo>
                  <a:cubicBezTo>
                    <a:pt x="133" y="11"/>
                    <a:pt x="133" y="11"/>
                    <a:pt x="133" y="11"/>
                  </a:cubicBezTo>
                  <a:cubicBezTo>
                    <a:pt x="132" y="5"/>
                    <a:pt x="126" y="0"/>
                    <a:pt x="119" y="0"/>
                  </a:cubicBezTo>
                  <a:cubicBezTo>
                    <a:pt x="101" y="0"/>
                    <a:pt x="101" y="0"/>
                    <a:pt x="101" y="0"/>
                  </a:cubicBezTo>
                  <a:cubicBezTo>
                    <a:pt x="94" y="0"/>
                    <a:pt x="88" y="5"/>
                    <a:pt x="87" y="11"/>
                  </a:cubicBezTo>
                  <a:cubicBezTo>
                    <a:pt x="83" y="32"/>
                    <a:pt x="83" y="32"/>
                    <a:pt x="83" y="32"/>
                  </a:cubicBezTo>
                  <a:cubicBezTo>
                    <a:pt x="80" y="33"/>
                    <a:pt x="77" y="34"/>
                    <a:pt x="74" y="36"/>
                  </a:cubicBezTo>
                  <a:cubicBezTo>
                    <a:pt x="56" y="24"/>
                    <a:pt x="56" y="24"/>
                    <a:pt x="56" y="24"/>
                  </a:cubicBezTo>
                  <a:cubicBezTo>
                    <a:pt x="54" y="22"/>
                    <a:pt x="51" y="22"/>
                    <a:pt x="49" y="22"/>
                  </a:cubicBezTo>
                  <a:cubicBezTo>
                    <a:pt x="45" y="22"/>
                    <a:pt x="41" y="23"/>
                    <a:pt x="39" y="26"/>
                  </a:cubicBezTo>
                  <a:cubicBezTo>
                    <a:pt x="26" y="39"/>
                    <a:pt x="26" y="39"/>
                    <a:pt x="26" y="39"/>
                  </a:cubicBezTo>
                  <a:cubicBezTo>
                    <a:pt x="21" y="43"/>
                    <a:pt x="20" y="51"/>
                    <a:pt x="24" y="56"/>
                  </a:cubicBezTo>
                  <a:cubicBezTo>
                    <a:pt x="36" y="74"/>
                    <a:pt x="36" y="74"/>
                    <a:pt x="36" y="74"/>
                  </a:cubicBezTo>
                  <a:cubicBezTo>
                    <a:pt x="34" y="77"/>
                    <a:pt x="33" y="80"/>
                    <a:pt x="32" y="83"/>
                  </a:cubicBezTo>
                  <a:cubicBezTo>
                    <a:pt x="11" y="87"/>
                    <a:pt x="11" y="87"/>
                    <a:pt x="11" y="87"/>
                  </a:cubicBezTo>
                  <a:cubicBezTo>
                    <a:pt x="5" y="88"/>
                    <a:pt x="0" y="94"/>
                    <a:pt x="0" y="101"/>
                  </a:cubicBezTo>
                  <a:cubicBezTo>
                    <a:pt x="0" y="119"/>
                    <a:pt x="0" y="119"/>
                    <a:pt x="0" y="119"/>
                  </a:cubicBezTo>
                  <a:cubicBezTo>
                    <a:pt x="0" y="126"/>
                    <a:pt x="5" y="132"/>
                    <a:pt x="11" y="133"/>
                  </a:cubicBezTo>
                  <a:cubicBezTo>
                    <a:pt x="32" y="137"/>
                    <a:pt x="32" y="137"/>
                    <a:pt x="32" y="137"/>
                  </a:cubicBezTo>
                  <a:cubicBezTo>
                    <a:pt x="33" y="140"/>
                    <a:pt x="34" y="143"/>
                    <a:pt x="36" y="146"/>
                  </a:cubicBezTo>
                  <a:cubicBezTo>
                    <a:pt x="24" y="164"/>
                    <a:pt x="24" y="164"/>
                    <a:pt x="24" y="164"/>
                  </a:cubicBezTo>
                  <a:cubicBezTo>
                    <a:pt x="20" y="169"/>
                    <a:pt x="21" y="177"/>
                    <a:pt x="26" y="181"/>
                  </a:cubicBezTo>
                  <a:cubicBezTo>
                    <a:pt x="39" y="194"/>
                    <a:pt x="39" y="194"/>
                    <a:pt x="39" y="194"/>
                  </a:cubicBezTo>
                  <a:cubicBezTo>
                    <a:pt x="41" y="197"/>
                    <a:pt x="45" y="198"/>
                    <a:pt x="49" y="198"/>
                  </a:cubicBezTo>
                  <a:cubicBezTo>
                    <a:pt x="51" y="198"/>
                    <a:pt x="54" y="198"/>
                    <a:pt x="56" y="196"/>
                  </a:cubicBezTo>
                  <a:cubicBezTo>
                    <a:pt x="74" y="184"/>
                    <a:pt x="74" y="184"/>
                    <a:pt x="74" y="184"/>
                  </a:cubicBezTo>
                  <a:cubicBezTo>
                    <a:pt x="77" y="186"/>
                    <a:pt x="80" y="187"/>
                    <a:pt x="83" y="188"/>
                  </a:cubicBezTo>
                  <a:cubicBezTo>
                    <a:pt x="87" y="209"/>
                    <a:pt x="87" y="209"/>
                    <a:pt x="87" y="209"/>
                  </a:cubicBezTo>
                  <a:cubicBezTo>
                    <a:pt x="88" y="215"/>
                    <a:pt x="94" y="220"/>
                    <a:pt x="101" y="220"/>
                  </a:cubicBezTo>
                  <a:cubicBezTo>
                    <a:pt x="119" y="220"/>
                    <a:pt x="119" y="220"/>
                    <a:pt x="119" y="220"/>
                  </a:cubicBezTo>
                  <a:cubicBezTo>
                    <a:pt x="126" y="220"/>
                    <a:pt x="132" y="215"/>
                    <a:pt x="133" y="209"/>
                  </a:cubicBezTo>
                  <a:cubicBezTo>
                    <a:pt x="137" y="188"/>
                    <a:pt x="137" y="188"/>
                    <a:pt x="137" y="188"/>
                  </a:cubicBezTo>
                  <a:cubicBezTo>
                    <a:pt x="140" y="187"/>
                    <a:pt x="143" y="186"/>
                    <a:pt x="146" y="184"/>
                  </a:cubicBezTo>
                  <a:cubicBezTo>
                    <a:pt x="164" y="196"/>
                    <a:pt x="164" y="196"/>
                    <a:pt x="164" y="196"/>
                  </a:cubicBezTo>
                  <a:cubicBezTo>
                    <a:pt x="166" y="198"/>
                    <a:pt x="169" y="198"/>
                    <a:pt x="171" y="198"/>
                  </a:cubicBezTo>
                  <a:cubicBezTo>
                    <a:pt x="175" y="198"/>
                    <a:pt x="179" y="197"/>
                    <a:pt x="181" y="194"/>
                  </a:cubicBezTo>
                  <a:cubicBezTo>
                    <a:pt x="194" y="181"/>
                    <a:pt x="194" y="181"/>
                    <a:pt x="194" y="181"/>
                  </a:cubicBezTo>
                  <a:cubicBezTo>
                    <a:pt x="199" y="177"/>
                    <a:pt x="200" y="169"/>
                    <a:pt x="196" y="164"/>
                  </a:cubicBezTo>
                  <a:cubicBezTo>
                    <a:pt x="184" y="146"/>
                    <a:pt x="184" y="146"/>
                    <a:pt x="184" y="146"/>
                  </a:cubicBezTo>
                  <a:cubicBezTo>
                    <a:pt x="186" y="143"/>
                    <a:pt x="187" y="140"/>
                    <a:pt x="188" y="137"/>
                  </a:cubicBezTo>
                  <a:cubicBezTo>
                    <a:pt x="209" y="133"/>
                    <a:pt x="209" y="133"/>
                    <a:pt x="209" y="133"/>
                  </a:cubicBezTo>
                  <a:cubicBezTo>
                    <a:pt x="215" y="132"/>
                    <a:pt x="220" y="126"/>
                    <a:pt x="220" y="119"/>
                  </a:cubicBezTo>
                  <a:cubicBezTo>
                    <a:pt x="220" y="101"/>
                    <a:pt x="220" y="101"/>
                    <a:pt x="220" y="101"/>
                  </a:cubicBezTo>
                  <a:cubicBezTo>
                    <a:pt x="220" y="94"/>
                    <a:pt x="215" y="88"/>
                    <a:pt x="209" y="87"/>
                  </a:cubicBezTo>
                  <a:close/>
                  <a:moveTo>
                    <a:pt x="185" y="124"/>
                  </a:moveTo>
                  <a:cubicBezTo>
                    <a:pt x="180" y="125"/>
                    <a:pt x="176" y="128"/>
                    <a:pt x="175" y="133"/>
                  </a:cubicBezTo>
                  <a:cubicBezTo>
                    <a:pt x="174" y="135"/>
                    <a:pt x="173" y="138"/>
                    <a:pt x="172" y="140"/>
                  </a:cubicBezTo>
                  <a:cubicBezTo>
                    <a:pt x="170" y="144"/>
                    <a:pt x="170" y="149"/>
                    <a:pt x="173" y="154"/>
                  </a:cubicBezTo>
                  <a:cubicBezTo>
                    <a:pt x="185" y="171"/>
                    <a:pt x="185" y="171"/>
                    <a:pt x="185" y="171"/>
                  </a:cubicBezTo>
                  <a:cubicBezTo>
                    <a:pt x="171" y="185"/>
                    <a:pt x="171" y="185"/>
                    <a:pt x="171" y="185"/>
                  </a:cubicBezTo>
                  <a:cubicBezTo>
                    <a:pt x="154" y="173"/>
                    <a:pt x="154" y="173"/>
                    <a:pt x="154" y="173"/>
                  </a:cubicBezTo>
                  <a:cubicBezTo>
                    <a:pt x="151" y="171"/>
                    <a:pt x="149" y="170"/>
                    <a:pt x="146" y="170"/>
                  </a:cubicBezTo>
                  <a:cubicBezTo>
                    <a:pt x="144" y="170"/>
                    <a:pt x="142" y="171"/>
                    <a:pt x="140" y="172"/>
                  </a:cubicBezTo>
                  <a:cubicBezTo>
                    <a:pt x="138" y="173"/>
                    <a:pt x="135" y="174"/>
                    <a:pt x="133" y="175"/>
                  </a:cubicBezTo>
                  <a:cubicBezTo>
                    <a:pt x="128" y="176"/>
                    <a:pt x="125" y="180"/>
                    <a:pt x="124" y="185"/>
                  </a:cubicBezTo>
                  <a:cubicBezTo>
                    <a:pt x="119" y="206"/>
                    <a:pt x="119" y="206"/>
                    <a:pt x="119" y="206"/>
                  </a:cubicBezTo>
                  <a:cubicBezTo>
                    <a:pt x="101" y="206"/>
                    <a:pt x="101" y="206"/>
                    <a:pt x="101" y="206"/>
                  </a:cubicBezTo>
                  <a:cubicBezTo>
                    <a:pt x="96" y="185"/>
                    <a:pt x="96" y="185"/>
                    <a:pt x="96" y="185"/>
                  </a:cubicBezTo>
                  <a:cubicBezTo>
                    <a:pt x="95" y="180"/>
                    <a:pt x="92" y="176"/>
                    <a:pt x="87" y="175"/>
                  </a:cubicBezTo>
                  <a:cubicBezTo>
                    <a:pt x="85" y="174"/>
                    <a:pt x="82" y="173"/>
                    <a:pt x="80" y="172"/>
                  </a:cubicBezTo>
                  <a:cubicBezTo>
                    <a:pt x="78" y="171"/>
                    <a:pt x="76" y="170"/>
                    <a:pt x="74" y="170"/>
                  </a:cubicBezTo>
                  <a:cubicBezTo>
                    <a:pt x="71" y="170"/>
                    <a:pt x="69" y="171"/>
                    <a:pt x="66" y="173"/>
                  </a:cubicBezTo>
                  <a:cubicBezTo>
                    <a:pt x="49" y="185"/>
                    <a:pt x="49" y="185"/>
                    <a:pt x="49" y="185"/>
                  </a:cubicBezTo>
                  <a:cubicBezTo>
                    <a:pt x="35" y="171"/>
                    <a:pt x="35" y="171"/>
                    <a:pt x="35" y="171"/>
                  </a:cubicBezTo>
                  <a:cubicBezTo>
                    <a:pt x="47" y="154"/>
                    <a:pt x="47" y="154"/>
                    <a:pt x="47" y="154"/>
                  </a:cubicBezTo>
                  <a:cubicBezTo>
                    <a:pt x="50" y="149"/>
                    <a:pt x="50" y="144"/>
                    <a:pt x="48" y="140"/>
                  </a:cubicBezTo>
                  <a:cubicBezTo>
                    <a:pt x="47" y="138"/>
                    <a:pt x="46" y="135"/>
                    <a:pt x="45" y="133"/>
                  </a:cubicBezTo>
                  <a:cubicBezTo>
                    <a:pt x="44" y="128"/>
                    <a:pt x="40" y="125"/>
                    <a:pt x="35" y="124"/>
                  </a:cubicBezTo>
                  <a:cubicBezTo>
                    <a:pt x="14" y="119"/>
                    <a:pt x="14" y="119"/>
                    <a:pt x="14" y="119"/>
                  </a:cubicBezTo>
                  <a:cubicBezTo>
                    <a:pt x="14" y="101"/>
                    <a:pt x="14" y="101"/>
                    <a:pt x="14" y="101"/>
                  </a:cubicBezTo>
                  <a:cubicBezTo>
                    <a:pt x="35" y="96"/>
                    <a:pt x="35" y="96"/>
                    <a:pt x="35" y="96"/>
                  </a:cubicBezTo>
                  <a:cubicBezTo>
                    <a:pt x="40" y="95"/>
                    <a:pt x="44" y="92"/>
                    <a:pt x="45" y="87"/>
                  </a:cubicBezTo>
                  <a:cubicBezTo>
                    <a:pt x="46" y="85"/>
                    <a:pt x="47" y="82"/>
                    <a:pt x="48" y="80"/>
                  </a:cubicBezTo>
                  <a:cubicBezTo>
                    <a:pt x="50" y="76"/>
                    <a:pt x="50" y="71"/>
                    <a:pt x="47" y="66"/>
                  </a:cubicBezTo>
                  <a:cubicBezTo>
                    <a:pt x="35" y="49"/>
                    <a:pt x="35" y="49"/>
                    <a:pt x="35" y="49"/>
                  </a:cubicBezTo>
                  <a:cubicBezTo>
                    <a:pt x="49" y="35"/>
                    <a:pt x="49" y="35"/>
                    <a:pt x="49" y="35"/>
                  </a:cubicBezTo>
                  <a:cubicBezTo>
                    <a:pt x="66" y="47"/>
                    <a:pt x="66" y="47"/>
                    <a:pt x="66" y="47"/>
                  </a:cubicBezTo>
                  <a:cubicBezTo>
                    <a:pt x="69" y="49"/>
                    <a:pt x="71" y="50"/>
                    <a:pt x="74" y="50"/>
                  </a:cubicBezTo>
                  <a:cubicBezTo>
                    <a:pt x="76" y="50"/>
                    <a:pt x="78" y="49"/>
                    <a:pt x="80" y="48"/>
                  </a:cubicBezTo>
                  <a:cubicBezTo>
                    <a:pt x="82" y="47"/>
                    <a:pt x="85" y="46"/>
                    <a:pt x="87" y="45"/>
                  </a:cubicBezTo>
                  <a:cubicBezTo>
                    <a:pt x="92" y="44"/>
                    <a:pt x="95" y="40"/>
                    <a:pt x="96" y="35"/>
                  </a:cubicBezTo>
                  <a:cubicBezTo>
                    <a:pt x="101" y="14"/>
                    <a:pt x="101" y="14"/>
                    <a:pt x="101" y="14"/>
                  </a:cubicBezTo>
                  <a:cubicBezTo>
                    <a:pt x="119" y="14"/>
                    <a:pt x="119" y="14"/>
                    <a:pt x="119" y="14"/>
                  </a:cubicBezTo>
                  <a:cubicBezTo>
                    <a:pt x="124" y="35"/>
                    <a:pt x="124" y="35"/>
                    <a:pt x="124" y="35"/>
                  </a:cubicBezTo>
                  <a:cubicBezTo>
                    <a:pt x="125" y="40"/>
                    <a:pt x="128" y="44"/>
                    <a:pt x="133" y="45"/>
                  </a:cubicBezTo>
                  <a:cubicBezTo>
                    <a:pt x="135" y="46"/>
                    <a:pt x="138" y="47"/>
                    <a:pt x="140" y="48"/>
                  </a:cubicBezTo>
                  <a:cubicBezTo>
                    <a:pt x="142" y="49"/>
                    <a:pt x="144" y="50"/>
                    <a:pt x="146" y="50"/>
                  </a:cubicBezTo>
                  <a:cubicBezTo>
                    <a:pt x="149" y="50"/>
                    <a:pt x="151" y="49"/>
                    <a:pt x="154" y="47"/>
                  </a:cubicBezTo>
                  <a:cubicBezTo>
                    <a:pt x="171" y="35"/>
                    <a:pt x="171" y="35"/>
                    <a:pt x="171" y="35"/>
                  </a:cubicBezTo>
                  <a:cubicBezTo>
                    <a:pt x="185" y="49"/>
                    <a:pt x="185" y="49"/>
                    <a:pt x="185" y="49"/>
                  </a:cubicBezTo>
                  <a:cubicBezTo>
                    <a:pt x="173" y="66"/>
                    <a:pt x="173" y="66"/>
                    <a:pt x="173" y="66"/>
                  </a:cubicBezTo>
                  <a:cubicBezTo>
                    <a:pt x="170" y="71"/>
                    <a:pt x="170" y="76"/>
                    <a:pt x="172" y="80"/>
                  </a:cubicBezTo>
                  <a:cubicBezTo>
                    <a:pt x="173" y="82"/>
                    <a:pt x="174" y="85"/>
                    <a:pt x="175" y="87"/>
                  </a:cubicBezTo>
                  <a:cubicBezTo>
                    <a:pt x="176" y="92"/>
                    <a:pt x="180" y="95"/>
                    <a:pt x="185" y="96"/>
                  </a:cubicBezTo>
                  <a:cubicBezTo>
                    <a:pt x="206" y="101"/>
                    <a:pt x="206" y="101"/>
                    <a:pt x="206" y="101"/>
                  </a:cubicBezTo>
                  <a:cubicBezTo>
                    <a:pt x="206" y="119"/>
                    <a:pt x="206" y="119"/>
                    <a:pt x="206" y="119"/>
                  </a:cubicBezTo>
                  <a:lnTo>
                    <a:pt x="185" y="124"/>
                  </a:lnTo>
                  <a:close/>
                </a:path>
              </a:pathLst>
            </a:custGeom>
            <a:grpFill/>
            <a:ln>
              <a:noFill/>
            </a:ln>
            <a:extLst>
              <a:ext uri="{91240B29-F687-4f45-9708-019B960494DF}">
                <a14:hiddenLine xmlns:a14="http://schemas.microsoft.com/office/drawing/2010/main" xmlns:mc="http://schemas.openxmlformats.org/markup-compatibility/2006" xmlns:p14="http://schemas.microsoft.com/office/powerpoint/2010/main" xmlns="" w="9525">
                  <a:solidFill>
                    <a:srgbClr val="000000"/>
                  </a:solidFill>
                  <a:round/>
                  <a:headEnd/>
                  <a:tailEnd/>
                </a14:hiddenLine>
              </a:ext>
            </a:extLst>
          </p:spPr>
          <p:txBody>
            <a:bodyPr vert="horz" wrap="square" lIns="91595" tIns="45796" rIns="91595" bIns="45796" numCol="1" anchor="t" anchorCtr="0" compatLnSpc="1">
              <a:prstTxWarp prst="textNoShape">
                <a:avLst/>
              </a:prstTxWarp>
            </a:bodyPr>
            <a:lstStyle/>
            <a:p>
              <a:pPr algn="just">
                <a:lnSpc>
                  <a:spcPct val="120000"/>
                </a:lnSpc>
              </a:pPr>
              <a:endParaRPr lang="id-ID" sz="78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Freeform 20"/>
            <p:cNvSpPr>
              <a:spLocks noEditPoints="1"/>
            </p:cNvSpPr>
            <p:nvPr/>
          </p:nvSpPr>
          <p:spPr bwMode="auto">
            <a:xfrm>
              <a:off x="-2538413" y="300038"/>
              <a:ext cx="360362" cy="360363"/>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48 w 96"/>
                <a:gd name="T11" fmla="*/ 90 h 96"/>
                <a:gd name="T12" fmla="*/ 6 w 96"/>
                <a:gd name="T13" fmla="*/ 48 h 96"/>
                <a:gd name="T14" fmla="*/ 48 w 96"/>
                <a:gd name="T15" fmla="*/ 6 h 96"/>
                <a:gd name="T16" fmla="*/ 90 w 96"/>
                <a:gd name="T17" fmla="*/ 48 h 96"/>
                <a:gd name="T18" fmla="*/ 48 w 96"/>
                <a:gd name="T19" fmla="*/ 9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48" y="0"/>
                  </a:moveTo>
                  <a:cubicBezTo>
                    <a:pt x="21" y="0"/>
                    <a:pt x="0" y="21"/>
                    <a:pt x="0" y="48"/>
                  </a:cubicBezTo>
                  <a:cubicBezTo>
                    <a:pt x="0" y="75"/>
                    <a:pt x="21" y="96"/>
                    <a:pt x="48" y="96"/>
                  </a:cubicBezTo>
                  <a:cubicBezTo>
                    <a:pt x="75" y="96"/>
                    <a:pt x="96" y="75"/>
                    <a:pt x="96" y="48"/>
                  </a:cubicBezTo>
                  <a:cubicBezTo>
                    <a:pt x="96" y="21"/>
                    <a:pt x="75" y="0"/>
                    <a:pt x="48" y="0"/>
                  </a:cubicBezTo>
                  <a:close/>
                  <a:moveTo>
                    <a:pt x="48" y="90"/>
                  </a:moveTo>
                  <a:cubicBezTo>
                    <a:pt x="25" y="90"/>
                    <a:pt x="6" y="71"/>
                    <a:pt x="6" y="48"/>
                  </a:cubicBezTo>
                  <a:cubicBezTo>
                    <a:pt x="6" y="25"/>
                    <a:pt x="25" y="6"/>
                    <a:pt x="48" y="6"/>
                  </a:cubicBezTo>
                  <a:cubicBezTo>
                    <a:pt x="71" y="6"/>
                    <a:pt x="90" y="25"/>
                    <a:pt x="90" y="48"/>
                  </a:cubicBezTo>
                  <a:cubicBezTo>
                    <a:pt x="90" y="71"/>
                    <a:pt x="71" y="90"/>
                    <a:pt x="48" y="90"/>
                  </a:cubicBezTo>
                  <a:close/>
                </a:path>
              </a:pathLst>
            </a:custGeom>
            <a:grpFill/>
            <a:ln>
              <a:noFill/>
            </a:ln>
            <a:extLst>
              <a:ext uri="{91240B29-F687-4f45-9708-019B960494DF}">
                <a14:hiddenLine xmlns:a14="http://schemas.microsoft.com/office/drawing/2010/main" xmlns:mc="http://schemas.openxmlformats.org/markup-compatibility/2006" xmlns:p14="http://schemas.microsoft.com/office/powerpoint/2010/main" xmlns="" w="9525">
                  <a:solidFill>
                    <a:srgbClr val="000000"/>
                  </a:solidFill>
                  <a:round/>
                  <a:headEnd/>
                  <a:tailEnd/>
                </a14:hiddenLine>
              </a:ext>
            </a:extLst>
          </p:spPr>
          <p:txBody>
            <a:bodyPr vert="horz" wrap="square" lIns="91595" tIns="45796" rIns="91595" bIns="45796" numCol="1" anchor="t" anchorCtr="0" compatLnSpc="1">
              <a:prstTxWarp prst="textNoShape">
                <a:avLst/>
              </a:prstTxWarp>
            </a:bodyPr>
            <a:lstStyle/>
            <a:p>
              <a:pPr algn="just">
                <a:lnSpc>
                  <a:spcPct val="120000"/>
                </a:lnSpc>
              </a:pPr>
              <a:endParaRPr lang="id-ID" sz="78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21"/>
            <p:cNvSpPr>
              <a:spLocks noEditPoints="1"/>
            </p:cNvSpPr>
            <p:nvPr/>
          </p:nvSpPr>
          <p:spPr bwMode="auto">
            <a:xfrm>
              <a:off x="-2460625" y="374650"/>
              <a:ext cx="207962" cy="206375"/>
            </a:xfrm>
            <a:custGeom>
              <a:avLst/>
              <a:gdLst>
                <a:gd name="T0" fmla="*/ 27 w 55"/>
                <a:gd name="T1" fmla="*/ 0 h 55"/>
                <a:gd name="T2" fmla="*/ 0 w 55"/>
                <a:gd name="T3" fmla="*/ 28 h 55"/>
                <a:gd name="T4" fmla="*/ 27 w 55"/>
                <a:gd name="T5" fmla="*/ 55 h 55"/>
                <a:gd name="T6" fmla="*/ 55 w 55"/>
                <a:gd name="T7" fmla="*/ 28 h 55"/>
                <a:gd name="T8" fmla="*/ 27 w 55"/>
                <a:gd name="T9" fmla="*/ 0 h 55"/>
                <a:gd name="T10" fmla="*/ 27 w 55"/>
                <a:gd name="T11" fmla="*/ 49 h 55"/>
                <a:gd name="T12" fmla="*/ 6 w 55"/>
                <a:gd name="T13" fmla="*/ 28 h 55"/>
                <a:gd name="T14" fmla="*/ 27 w 55"/>
                <a:gd name="T15" fmla="*/ 7 h 55"/>
                <a:gd name="T16" fmla="*/ 48 w 55"/>
                <a:gd name="T17" fmla="*/ 28 h 55"/>
                <a:gd name="T18" fmla="*/ 27 w 55"/>
                <a:gd name="T19" fmla="*/ 4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55">
                  <a:moveTo>
                    <a:pt x="27" y="0"/>
                  </a:moveTo>
                  <a:cubicBezTo>
                    <a:pt x="12" y="0"/>
                    <a:pt x="0" y="13"/>
                    <a:pt x="0" y="28"/>
                  </a:cubicBezTo>
                  <a:cubicBezTo>
                    <a:pt x="0" y="43"/>
                    <a:pt x="12" y="55"/>
                    <a:pt x="27" y="55"/>
                  </a:cubicBezTo>
                  <a:cubicBezTo>
                    <a:pt x="42" y="55"/>
                    <a:pt x="55" y="43"/>
                    <a:pt x="55" y="28"/>
                  </a:cubicBezTo>
                  <a:cubicBezTo>
                    <a:pt x="55" y="13"/>
                    <a:pt x="42" y="0"/>
                    <a:pt x="27" y="0"/>
                  </a:cubicBezTo>
                  <a:close/>
                  <a:moveTo>
                    <a:pt x="27" y="49"/>
                  </a:moveTo>
                  <a:cubicBezTo>
                    <a:pt x="16" y="49"/>
                    <a:pt x="6" y="39"/>
                    <a:pt x="6" y="28"/>
                  </a:cubicBezTo>
                  <a:cubicBezTo>
                    <a:pt x="6" y="17"/>
                    <a:pt x="16" y="7"/>
                    <a:pt x="27" y="7"/>
                  </a:cubicBezTo>
                  <a:cubicBezTo>
                    <a:pt x="38" y="7"/>
                    <a:pt x="48" y="17"/>
                    <a:pt x="48" y="28"/>
                  </a:cubicBezTo>
                  <a:cubicBezTo>
                    <a:pt x="48" y="39"/>
                    <a:pt x="38" y="49"/>
                    <a:pt x="27" y="49"/>
                  </a:cubicBezTo>
                  <a:close/>
                </a:path>
              </a:pathLst>
            </a:custGeom>
            <a:grpFill/>
            <a:ln>
              <a:noFill/>
            </a:ln>
            <a:extLst>
              <a:ext uri="{91240B29-F687-4f45-9708-019B960494DF}">
                <a14:hiddenLine xmlns:a14="http://schemas.microsoft.com/office/drawing/2010/main" xmlns:mc="http://schemas.openxmlformats.org/markup-compatibility/2006" xmlns:p14="http://schemas.microsoft.com/office/powerpoint/2010/main" xmlns="" w="9525">
                  <a:solidFill>
                    <a:srgbClr val="000000"/>
                  </a:solidFill>
                  <a:round/>
                  <a:headEnd/>
                  <a:tailEnd/>
                </a14:hiddenLine>
              </a:ext>
            </a:extLst>
          </p:spPr>
          <p:txBody>
            <a:bodyPr vert="horz" wrap="square" lIns="91595" tIns="45796" rIns="91595" bIns="45796" numCol="1" anchor="t" anchorCtr="0" compatLnSpc="1">
              <a:prstTxWarp prst="textNoShape">
                <a:avLst/>
              </a:prstTxWarp>
            </a:bodyPr>
            <a:lstStyle/>
            <a:p>
              <a:pPr algn="just">
                <a:lnSpc>
                  <a:spcPct val="120000"/>
                </a:lnSpc>
              </a:pPr>
              <a:endParaRPr lang="id-ID" sz="781">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3" name="Group 42"/>
          <p:cNvGrpSpPr/>
          <p:nvPr/>
        </p:nvGrpSpPr>
        <p:grpSpPr>
          <a:xfrm>
            <a:off x="6242044" y="5422632"/>
            <a:ext cx="433091" cy="331012"/>
            <a:chOff x="5516563" y="84138"/>
            <a:chExt cx="1414463" cy="1081087"/>
          </a:xfrm>
          <a:solidFill>
            <a:schemeClr val="bg1"/>
          </a:solidFill>
        </p:grpSpPr>
        <p:sp>
          <p:nvSpPr>
            <p:cNvPr id="44" name="Freeform 13"/>
            <p:cNvSpPr>
              <a:spLocks noEditPoints="1"/>
            </p:cNvSpPr>
            <p:nvPr/>
          </p:nvSpPr>
          <p:spPr bwMode="auto">
            <a:xfrm>
              <a:off x="5688013" y="249238"/>
              <a:ext cx="896938" cy="698500"/>
            </a:xfrm>
            <a:custGeom>
              <a:avLst/>
              <a:gdLst>
                <a:gd name="T0" fmla="*/ 214 w 239"/>
                <a:gd name="T1" fmla="*/ 9 h 186"/>
                <a:gd name="T2" fmla="*/ 120 w 239"/>
                <a:gd name="T3" fmla="*/ 0 h 186"/>
                <a:gd name="T4" fmla="*/ 26 w 239"/>
                <a:gd name="T5" fmla="*/ 9 h 186"/>
                <a:gd name="T6" fmla="*/ 17 w 239"/>
                <a:gd name="T7" fmla="*/ 17 h 186"/>
                <a:gd name="T8" fmla="*/ 17 w 239"/>
                <a:gd name="T9" fmla="*/ 169 h 186"/>
                <a:gd name="T10" fmla="*/ 26 w 239"/>
                <a:gd name="T11" fmla="*/ 177 h 186"/>
                <a:gd name="T12" fmla="*/ 120 w 239"/>
                <a:gd name="T13" fmla="*/ 186 h 186"/>
                <a:gd name="T14" fmla="*/ 214 w 239"/>
                <a:gd name="T15" fmla="*/ 177 h 186"/>
                <a:gd name="T16" fmla="*/ 222 w 239"/>
                <a:gd name="T17" fmla="*/ 169 h 186"/>
                <a:gd name="T18" fmla="*/ 222 w 239"/>
                <a:gd name="T19" fmla="*/ 17 h 186"/>
                <a:gd name="T20" fmla="*/ 214 w 239"/>
                <a:gd name="T21" fmla="*/ 9 h 186"/>
                <a:gd name="T22" fmla="*/ 211 w 239"/>
                <a:gd name="T23" fmla="*/ 165 h 186"/>
                <a:gd name="T24" fmla="*/ 28 w 239"/>
                <a:gd name="T25" fmla="*/ 165 h 186"/>
                <a:gd name="T26" fmla="*/ 28 w 239"/>
                <a:gd name="T27" fmla="*/ 21 h 186"/>
                <a:gd name="T28" fmla="*/ 211 w 239"/>
                <a:gd name="T29" fmla="*/ 21 h 186"/>
                <a:gd name="T30" fmla="*/ 211 w 239"/>
                <a:gd name="T31" fmla="*/ 165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9" h="186">
                  <a:moveTo>
                    <a:pt x="214" y="9"/>
                  </a:moveTo>
                  <a:cubicBezTo>
                    <a:pt x="182" y="3"/>
                    <a:pt x="151" y="0"/>
                    <a:pt x="120" y="0"/>
                  </a:cubicBezTo>
                  <a:cubicBezTo>
                    <a:pt x="88" y="0"/>
                    <a:pt x="57" y="3"/>
                    <a:pt x="26" y="9"/>
                  </a:cubicBezTo>
                  <a:cubicBezTo>
                    <a:pt x="22" y="10"/>
                    <a:pt x="18" y="13"/>
                    <a:pt x="17" y="17"/>
                  </a:cubicBezTo>
                  <a:cubicBezTo>
                    <a:pt x="0" y="67"/>
                    <a:pt x="0" y="118"/>
                    <a:pt x="17" y="169"/>
                  </a:cubicBezTo>
                  <a:cubicBezTo>
                    <a:pt x="18" y="173"/>
                    <a:pt x="22" y="176"/>
                    <a:pt x="26" y="177"/>
                  </a:cubicBezTo>
                  <a:cubicBezTo>
                    <a:pt x="57" y="183"/>
                    <a:pt x="88" y="186"/>
                    <a:pt x="120" y="186"/>
                  </a:cubicBezTo>
                  <a:cubicBezTo>
                    <a:pt x="151" y="186"/>
                    <a:pt x="182" y="183"/>
                    <a:pt x="214" y="177"/>
                  </a:cubicBezTo>
                  <a:cubicBezTo>
                    <a:pt x="218" y="176"/>
                    <a:pt x="221" y="173"/>
                    <a:pt x="222" y="169"/>
                  </a:cubicBezTo>
                  <a:cubicBezTo>
                    <a:pt x="239" y="118"/>
                    <a:pt x="239" y="67"/>
                    <a:pt x="222" y="17"/>
                  </a:cubicBezTo>
                  <a:cubicBezTo>
                    <a:pt x="221" y="13"/>
                    <a:pt x="218" y="10"/>
                    <a:pt x="214" y="9"/>
                  </a:cubicBezTo>
                  <a:close/>
                  <a:moveTo>
                    <a:pt x="211" y="165"/>
                  </a:moveTo>
                  <a:cubicBezTo>
                    <a:pt x="150" y="178"/>
                    <a:pt x="89" y="178"/>
                    <a:pt x="28" y="165"/>
                  </a:cubicBezTo>
                  <a:cubicBezTo>
                    <a:pt x="12" y="117"/>
                    <a:pt x="12" y="69"/>
                    <a:pt x="28" y="21"/>
                  </a:cubicBezTo>
                  <a:cubicBezTo>
                    <a:pt x="89" y="8"/>
                    <a:pt x="150" y="8"/>
                    <a:pt x="211" y="21"/>
                  </a:cubicBezTo>
                  <a:cubicBezTo>
                    <a:pt x="227" y="69"/>
                    <a:pt x="227" y="117"/>
                    <a:pt x="211" y="165"/>
                  </a:cubicBezTo>
                  <a:close/>
                </a:path>
              </a:pathLst>
            </a:custGeom>
            <a:grpFill/>
            <a:ln>
              <a:noFill/>
            </a:ln>
            <a:extLst>
              <a:ext uri="{91240B29-F687-4f45-9708-019B960494DF}">
                <a14:hiddenLine xmlns:a14="http://schemas.microsoft.com/office/drawing/2010/main" xmlns:mc="http://schemas.openxmlformats.org/markup-compatibility/2006" xmlns:p14="http://schemas.microsoft.com/office/powerpoint/2010/main" xmlns="" w="9525">
                  <a:solidFill>
                    <a:srgbClr val="000000"/>
                  </a:solidFill>
                  <a:round/>
                  <a:headEnd/>
                  <a:tailEnd/>
                </a14:hiddenLine>
              </a:ext>
            </a:extLst>
          </p:spPr>
          <p:txBody>
            <a:bodyPr vert="horz" wrap="square" lIns="91595" tIns="45796" rIns="91595" bIns="45796" numCol="1" anchor="t" anchorCtr="0" compatLnSpc="1">
              <a:prstTxWarp prst="textNoShape">
                <a:avLst/>
              </a:prstTxWarp>
            </a:bodyPr>
            <a:lstStyle/>
            <a:p>
              <a:pPr algn="just">
                <a:lnSpc>
                  <a:spcPct val="120000"/>
                </a:lnSpc>
              </a:pPr>
              <a:endParaRPr lang="id-ID" sz="78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Freeform 14"/>
            <p:cNvSpPr>
              <a:spLocks noEditPoints="1"/>
            </p:cNvSpPr>
            <p:nvPr/>
          </p:nvSpPr>
          <p:spPr bwMode="auto">
            <a:xfrm>
              <a:off x="5516563" y="84138"/>
              <a:ext cx="1414463" cy="1081087"/>
            </a:xfrm>
            <a:custGeom>
              <a:avLst/>
              <a:gdLst>
                <a:gd name="T0" fmla="*/ 359 w 377"/>
                <a:gd name="T1" fmla="*/ 27 h 288"/>
                <a:gd name="T2" fmla="*/ 340 w 377"/>
                <a:gd name="T3" fmla="*/ 9 h 288"/>
                <a:gd name="T4" fmla="*/ 189 w 377"/>
                <a:gd name="T5" fmla="*/ 0 h 288"/>
                <a:gd name="T6" fmla="*/ 37 w 377"/>
                <a:gd name="T7" fmla="*/ 9 h 288"/>
                <a:gd name="T8" fmla="*/ 18 w 377"/>
                <a:gd name="T9" fmla="*/ 27 h 288"/>
                <a:gd name="T10" fmla="*/ 18 w 377"/>
                <a:gd name="T11" fmla="*/ 250 h 288"/>
                <a:gd name="T12" fmla="*/ 37 w 377"/>
                <a:gd name="T13" fmla="*/ 267 h 288"/>
                <a:gd name="T14" fmla="*/ 110 w 377"/>
                <a:gd name="T15" fmla="*/ 274 h 288"/>
                <a:gd name="T16" fmla="*/ 108 w 377"/>
                <a:gd name="T17" fmla="*/ 276 h 288"/>
                <a:gd name="T18" fmla="*/ 189 w 377"/>
                <a:gd name="T19" fmla="*/ 288 h 288"/>
                <a:gd name="T20" fmla="*/ 269 w 377"/>
                <a:gd name="T21" fmla="*/ 276 h 288"/>
                <a:gd name="T22" fmla="*/ 267 w 377"/>
                <a:gd name="T23" fmla="*/ 274 h 288"/>
                <a:gd name="T24" fmla="*/ 340 w 377"/>
                <a:gd name="T25" fmla="*/ 267 h 288"/>
                <a:gd name="T26" fmla="*/ 359 w 377"/>
                <a:gd name="T27" fmla="*/ 250 h 288"/>
                <a:gd name="T28" fmla="*/ 359 w 377"/>
                <a:gd name="T29" fmla="*/ 27 h 288"/>
                <a:gd name="T30" fmla="*/ 337 w 377"/>
                <a:gd name="T31" fmla="*/ 244 h 288"/>
                <a:gd name="T32" fmla="*/ 40 w 377"/>
                <a:gd name="T33" fmla="*/ 244 h 288"/>
                <a:gd name="T34" fmla="*/ 40 w 377"/>
                <a:gd name="T35" fmla="*/ 32 h 288"/>
                <a:gd name="T36" fmla="*/ 337 w 377"/>
                <a:gd name="T37" fmla="*/ 32 h 288"/>
                <a:gd name="T38" fmla="*/ 337 w 377"/>
                <a:gd name="T39" fmla="*/ 24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7" h="288">
                  <a:moveTo>
                    <a:pt x="359" y="27"/>
                  </a:moveTo>
                  <a:cubicBezTo>
                    <a:pt x="357" y="17"/>
                    <a:pt x="349" y="10"/>
                    <a:pt x="340" y="9"/>
                  </a:cubicBezTo>
                  <a:cubicBezTo>
                    <a:pt x="290" y="3"/>
                    <a:pt x="239" y="0"/>
                    <a:pt x="189" y="0"/>
                  </a:cubicBezTo>
                  <a:cubicBezTo>
                    <a:pt x="138" y="0"/>
                    <a:pt x="87" y="3"/>
                    <a:pt x="37" y="9"/>
                  </a:cubicBezTo>
                  <a:cubicBezTo>
                    <a:pt x="28" y="10"/>
                    <a:pt x="20" y="17"/>
                    <a:pt x="18" y="27"/>
                  </a:cubicBezTo>
                  <a:cubicBezTo>
                    <a:pt x="0" y="101"/>
                    <a:pt x="0" y="176"/>
                    <a:pt x="18" y="250"/>
                  </a:cubicBezTo>
                  <a:cubicBezTo>
                    <a:pt x="20" y="259"/>
                    <a:pt x="28" y="266"/>
                    <a:pt x="37" y="267"/>
                  </a:cubicBezTo>
                  <a:cubicBezTo>
                    <a:pt x="61" y="270"/>
                    <a:pt x="86" y="272"/>
                    <a:pt x="110" y="274"/>
                  </a:cubicBezTo>
                  <a:cubicBezTo>
                    <a:pt x="109" y="275"/>
                    <a:pt x="108" y="275"/>
                    <a:pt x="108" y="276"/>
                  </a:cubicBezTo>
                  <a:cubicBezTo>
                    <a:pt x="108" y="283"/>
                    <a:pt x="144" y="288"/>
                    <a:pt x="189" y="288"/>
                  </a:cubicBezTo>
                  <a:cubicBezTo>
                    <a:pt x="233" y="288"/>
                    <a:pt x="269" y="283"/>
                    <a:pt x="269" y="276"/>
                  </a:cubicBezTo>
                  <a:cubicBezTo>
                    <a:pt x="269" y="275"/>
                    <a:pt x="268" y="275"/>
                    <a:pt x="267" y="274"/>
                  </a:cubicBezTo>
                  <a:cubicBezTo>
                    <a:pt x="291" y="272"/>
                    <a:pt x="316" y="270"/>
                    <a:pt x="340" y="267"/>
                  </a:cubicBezTo>
                  <a:cubicBezTo>
                    <a:pt x="349" y="266"/>
                    <a:pt x="357" y="259"/>
                    <a:pt x="359" y="250"/>
                  </a:cubicBezTo>
                  <a:cubicBezTo>
                    <a:pt x="377" y="176"/>
                    <a:pt x="377" y="101"/>
                    <a:pt x="359" y="27"/>
                  </a:cubicBezTo>
                  <a:close/>
                  <a:moveTo>
                    <a:pt x="337" y="244"/>
                  </a:moveTo>
                  <a:cubicBezTo>
                    <a:pt x="238" y="256"/>
                    <a:pt x="139" y="256"/>
                    <a:pt x="40" y="244"/>
                  </a:cubicBezTo>
                  <a:cubicBezTo>
                    <a:pt x="23" y="174"/>
                    <a:pt x="23" y="103"/>
                    <a:pt x="40" y="32"/>
                  </a:cubicBezTo>
                  <a:cubicBezTo>
                    <a:pt x="139" y="20"/>
                    <a:pt x="238" y="20"/>
                    <a:pt x="337" y="32"/>
                  </a:cubicBezTo>
                  <a:cubicBezTo>
                    <a:pt x="354" y="103"/>
                    <a:pt x="354" y="174"/>
                    <a:pt x="337" y="244"/>
                  </a:cubicBezTo>
                  <a:close/>
                </a:path>
              </a:pathLst>
            </a:custGeom>
            <a:grpFill/>
            <a:ln>
              <a:noFill/>
            </a:ln>
            <a:extLst>
              <a:ext uri="{91240B29-F687-4f45-9708-019B960494DF}">
                <a14:hiddenLine xmlns:a14="http://schemas.microsoft.com/office/drawing/2010/main" xmlns:mc="http://schemas.openxmlformats.org/markup-compatibility/2006" xmlns:p14="http://schemas.microsoft.com/office/powerpoint/2010/main" xmlns="" w="9525">
                  <a:solidFill>
                    <a:srgbClr val="000000"/>
                  </a:solidFill>
                  <a:round/>
                  <a:headEnd/>
                  <a:tailEnd/>
                </a14:hiddenLine>
              </a:ext>
            </a:extLst>
          </p:spPr>
          <p:txBody>
            <a:bodyPr vert="horz" wrap="square" lIns="91595" tIns="45796" rIns="91595" bIns="45796" numCol="1" anchor="t" anchorCtr="0" compatLnSpc="1">
              <a:prstTxWarp prst="textNoShape">
                <a:avLst/>
              </a:prstTxWarp>
            </a:bodyPr>
            <a:lstStyle/>
            <a:p>
              <a:pPr algn="just">
                <a:lnSpc>
                  <a:spcPct val="120000"/>
                </a:lnSpc>
              </a:pPr>
              <a:endParaRPr lang="id-ID" sz="78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15"/>
            <p:cNvSpPr>
              <a:spLocks noEditPoints="1"/>
            </p:cNvSpPr>
            <p:nvPr/>
          </p:nvSpPr>
          <p:spPr bwMode="auto">
            <a:xfrm>
              <a:off x="6611938" y="301625"/>
              <a:ext cx="131763" cy="128587"/>
            </a:xfrm>
            <a:custGeom>
              <a:avLst/>
              <a:gdLst>
                <a:gd name="T0" fmla="*/ 17 w 35"/>
                <a:gd name="T1" fmla="*/ 34 h 34"/>
                <a:gd name="T2" fmla="*/ 35 w 35"/>
                <a:gd name="T3" fmla="*/ 17 h 34"/>
                <a:gd name="T4" fmla="*/ 17 w 35"/>
                <a:gd name="T5" fmla="*/ 0 h 34"/>
                <a:gd name="T6" fmla="*/ 0 w 35"/>
                <a:gd name="T7" fmla="*/ 17 h 34"/>
                <a:gd name="T8" fmla="*/ 17 w 35"/>
                <a:gd name="T9" fmla="*/ 34 h 34"/>
                <a:gd name="T10" fmla="*/ 17 w 35"/>
                <a:gd name="T11" fmla="*/ 11 h 34"/>
                <a:gd name="T12" fmla="*/ 23 w 35"/>
                <a:gd name="T13" fmla="*/ 17 h 34"/>
                <a:gd name="T14" fmla="*/ 17 w 35"/>
                <a:gd name="T15" fmla="*/ 23 h 34"/>
                <a:gd name="T16" fmla="*/ 12 w 35"/>
                <a:gd name="T17" fmla="*/ 17 h 34"/>
                <a:gd name="T18" fmla="*/ 17 w 35"/>
                <a:gd name="T19" fmla="*/ 1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4">
                  <a:moveTo>
                    <a:pt x="17" y="34"/>
                  </a:moveTo>
                  <a:cubicBezTo>
                    <a:pt x="27" y="34"/>
                    <a:pt x="35" y="26"/>
                    <a:pt x="35" y="17"/>
                  </a:cubicBezTo>
                  <a:cubicBezTo>
                    <a:pt x="35" y="7"/>
                    <a:pt x="27" y="0"/>
                    <a:pt x="17" y="0"/>
                  </a:cubicBezTo>
                  <a:cubicBezTo>
                    <a:pt x="8" y="0"/>
                    <a:pt x="0" y="7"/>
                    <a:pt x="0" y="17"/>
                  </a:cubicBezTo>
                  <a:cubicBezTo>
                    <a:pt x="0" y="26"/>
                    <a:pt x="8" y="34"/>
                    <a:pt x="17" y="34"/>
                  </a:cubicBezTo>
                  <a:close/>
                  <a:moveTo>
                    <a:pt x="17" y="11"/>
                  </a:moveTo>
                  <a:cubicBezTo>
                    <a:pt x="21" y="11"/>
                    <a:pt x="23" y="14"/>
                    <a:pt x="23" y="17"/>
                  </a:cubicBezTo>
                  <a:cubicBezTo>
                    <a:pt x="23" y="20"/>
                    <a:pt x="21" y="23"/>
                    <a:pt x="17" y="23"/>
                  </a:cubicBezTo>
                  <a:cubicBezTo>
                    <a:pt x="14" y="23"/>
                    <a:pt x="12" y="20"/>
                    <a:pt x="12" y="17"/>
                  </a:cubicBezTo>
                  <a:cubicBezTo>
                    <a:pt x="12" y="14"/>
                    <a:pt x="14" y="11"/>
                    <a:pt x="17" y="11"/>
                  </a:cubicBezTo>
                  <a:close/>
                </a:path>
              </a:pathLst>
            </a:custGeom>
            <a:grpFill/>
            <a:ln>
              <a:noFill/>
            </a:ln>
            <a:extLst>
              <a:ext uri="{91240B29-F687-4f45-9708-019B960494DF}">
                <a14:hiddenLine xmlns:a14="http://schemas.microsoft.com/office/drawing/2010/main" xmlns:mc="http://schemas.openxmlformats.org/markup-compatibility/2006" xmlns:p14="http://schemas.microsoft.com/office/powerpoint/2010/main" xmlns="" w="9525">
                  <a:solidFill>
                    <a:srgbClr val="000000"/>
                  </a:solidFill>
                  <a:round/>
                  <a:headEnd/>
                  <a:tailEnd/>
                </a14:hiddenLine>
              </a:ext>
            </a:extLst>
          </p:spPr>
          <p:txBody>
            <a:bodyPr vert="horz" wrap="square" lIns="91595" tIns="45796" rIns="91595" bIns="45796" numCol="1" anchor="t" anchorCtr="0" compatLnSpc="1">
              <a:prstTxWarp prst="textNoShape">
                <a:avLst/>
              </a:prstTxWarp>
            </a:bodyPr>
            <a:lstStyle/>
            <a:p>
              <a:pPr algn="just">
                <a:lnSpc>
                  <a:spcPct val="120000"/>
                </a:lnSpc>
              </a:pPr>
              <a:endParaRPr lang="id-ID" sz="78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Freeform 16"/>
            <p:cNvSpPr>
              <a:spLocks/>
            </p:cNvSpPr>
            <p:nvPr/>
          </p:nvSpPr>
          <p:spPr bwMode="auto">
            <a:xfrm>
              <a:off x="6570663" y="860425"/>
              <a:ext cx="173038" cy="46037"/>
            </a:xfrm>
            <a:custGeom>
              <a:avLst/>
              <a:gdLst>
                <a:gd name="T0" fmla="*/ 40 w 46"/>
                <a:gd name="T1" fmla="*/ 0 h 12"/>
                <a:gd name="T2" fmla="*/ 5 w 46"/>
                <a:gd name="T3" fmla="*/ 0 h 12"/>
                <a:gd name="T4" fmla="*/ 0 w 46"/>
                <a:gd name="T5" fmla="*/ 6 h 12"/>
                <a:gd name="T6" fmla="*/ 5 w 46"/>
                <a:gd name="T7" fmla="*/ 12 h 12"/>
                <a:gd name="T8" fmla="*/ 40 w 46"/>
                <a:gd name="T9" fmla="*/ 12 h 12"/>
                <a:gd name="T10" fmla="*/ 46 w 46"/>
                <a:gd name="T11" fmla="*/ 6 h 12"/>
                <a:gd name="T12" fmla="*/ 40 w 4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6" h="12">
                  <a:moveTo>
                    <a:pt x="40" y="0"/>
                  </a:moveTo>
                  <a:cubicBezTo>
                    <a:pt x="5" y="0"/>
                    <a:pt x="5" y="0"/>
                    <a:pt x="5" y="0"/>
                  </a:cubicBezTo>
                  <a:cubicBezTo>
                    <a:pt x="2" y="0"/>
                    <a:pt x="0" y="3"/>
                    <a:pt x="0" y="6"/>
                  </a:cubicBezTo>
                  <a:cubicBezTo>
                    <a:pt x="0" y="9"/>
                    <a:pt x="2" y="12"/>
                    <a:pt x="5" y="12"/>
                  </a:cubicBezTo>
                  <a:cubicBezTo>
                    <a:pt x="40" y="12"/>
                    <a:pt x="40" y="12"/>
                    <a:pt x="40" y="12"/>
                  </a:cubicBezTo>
                  <a:cubicBezTo>
                    <a:pt x="43" y="12"/>
                    <a:pt x="46" y="9"/>
                    <a:pt x="46" y="6"/>
                  </a:cubicBezTo>
                  <a:cubicBezTo>
                    <a:pt x="46" y="3"/>
                    <a:pt x="43" y="0"/>
                    <a:pt x="40" y="0"/>
                  </a:cubicBezTo>
                  <a:close/>
                </a:path>
              </a:pathLst>
            </a:custGeom>
            <a:grpFill/>
            <a:ln>
              <a:noFill/>
            </a:ln>
            <a:extLst>
              <a:ext uri="{91240B29-F687-4f45-9708-019B960494DF}">
                <a14:hiddenLine xmlns:a14="http://schemas.microsoft.com/office/drawing/2010/main" xmlns:mc="http://schemas.openxmlformats.org/markup-compatibility/2006" xmlns:p14="http://schemas.microsoft.com/office/powerpoint/2010/main" xmlns="" w="9525">
                  <a:solidFill>
                    <a:srgbClr val="000000"/>
                  </a:solidFill>
                  <a:round/>
                  <a:headEnd/>
                  <a:tailEnd/>
                </a14:hiddenLine>
              </a:ext>
            </a:extLst>
          </p:spPr>
          <p:txBody>
            <a:bodyPr vert="horz" wrap="square" lIns="91595" tIns="45796" rIns="91595" bIns="45796" numCol="1" anchor="t" anchorCtr="0" compatLnSpc="1">
              <a:prstTxWarp prst="textNoShape">
                <a:avLst/>
              </a:prstTxWarp>
            </a:bodyPr>
            <a:lstStyle/>
            <a:p>
              <a:pPr algn="just">
                <a:lnSpc>
                  <a:spcPct val="120000"/>
                </a:lnSpc>
              </a:pPr>
              <a:endParaRPr lang="id-ID" sz="78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Freeform 17"/>
            <p:cNvSpPr>
              <a:spLocks/>
            </p:cNvSpPr>
            <p:nvPr/>
          </p:nvSpPr>
          <p:spPr bwMode="auto">
            <a:xfrm>
              <a:off x="6611938" y="733425"/>
              <a:ext cx="173038" cy="41275"/>
            </a:xfrm>
            <a:custGeom>
              <a:avLst/>
              <a:gdLst>
                <a:gd name="T0" fmla="*/ 40 w 46"/>
                <a:gd name="T1" fmla="*/ 0 h 11"/>
                <a:gd name="T2" fmla="*/ 6 w 46"/>
                <a:gd name="T3" fmla="*/ 0 h 11"/>
                <a:gd name="T4" fmla="*/ 0 w 46"/>
                <a:gd name="T5" fmla="*/ 5 h 11"/>
                <a:gd name="T6" fmla="*/ 6 w 46"/>
                <a:gd name="T7" fmla="*/ 11 h 11"/>
                <a:gd name="T8" fmla="*/ 40 w 46"/>
                <a:gd name="T9" fmla="*/ 11 h 11"/>
                <a:gd name="T10" fmla="*/ 46 w 46"/>
                <a:gd name="T11" fmla="*/ 5 h 11"/>
                <a:gd name="T12" fmla="*/ 40 w 46"/>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46" h="11">
                  <a:moveTo>
                    <a:pt x="40" y="0"/>
                  </a:moveTo>
                  <a:cubicBezTo>
                    <a:pt x="6" y="0"/>
                    <a:pt x="6" y="0"/>
                    <a:pt x="6" y="0"/>
                  </a:cubicBezTo>
                  <a:cubicBezTo>
                    <a:pt x="3" y="0"/>
                    <a:pt x="0" y="2"/>
                    <a:pt x="0" y="5"/>
                  </a:cubicBezTo>
                  <a:cubicBezTo>
                    <a:pt x="0" y="9"/>
                    <a:pt x="3" y="11"/>
                    <a:pt x="6" y="11"/>
                  </a:cubicBezTo>
                  <a:cubicBezTo>
                    <a:pt x="40" y="11"/>
                    <a:pt x="40" y="11"/>
                    <a:pt x="40" y="11"/>
                  </a:cubicBezTo>
                  <a:cubicBezTo>
                    <a:pt x="44" y="11"/>
                    <a:pt x="46" y="9"/>
                    <a:pt x="46" y="5"/>
                  </a:cubicBezTo>
                  <a:cubicBezTo>
                    <a:pt x="46" y="2"/>
                    <a:pt x="44" y="0"/>
                    <a:pt x="40" y="0"/>
                  </a:cubicBezTo>
                  <a:close/>
                </a:path>
              </a:pathLst>
            </a:custGeom>
            <a:grpFill/>
            <a:ln>
              <a:noFill/>
            </a:ln>
            <a:extLst>
              <a:ext uri="{91240B29-F687-4f45-9708-019B960494DF}">
                <a14:hiddenLine xmlns:a14="http://schemas.microsoft.com/office/drawing/2010/main" xmlns:mc="http://schemas.openxmlformats.org/markup-compatibility/2006" xmlns:p14="http://schemas.microsoft.com/office/powerpoint/2010/main" xmlns="" w="9525">
                  <a:solidFill>
                    <a:srgbClr val="000000"/>
                  </a:solidFill>
                  <a:round/>
                  <a:headEnd/>
                  <a:tailEnd/>
                </a14:hiddenLine>
              </a:ext>
            </a:extLst>
          </p:spPr>
          <p:txBody>
            <a:bodyPr vert="horz" wrap="square" lIns="91595" tIns="45796" rIns="91595" bIns="45796" numCol="1" anchor="t" anchorCtr="0" compatLnSpc="1">
              <a:prstTxWarp prst="textNoShape">
                <a:avLst/>
              </a:prstTxWarp>
            </a:bodyPr>
            <a:lstStyle/>
            <a:p>
              <a:pPr algn="just">
                <a:lnSpc>
                  <a:spcPct val="120000"/>
                </a:lnSpc>
              </a:pPr>
              <a:endParaRPr lang="id-ID" sz="78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Freeform 18"/>
            <p:cNvSpPr>
              <a:spLocks/>
            </p:cNvSpPr>
            <p:nvPr/>
          </p:nvSpPr>
          <p:spPr bwMode="auto">
            <a:xfrm>
              <a:off x="6611938" y="601663"/>
              <a:ext cx="173038" cy="46037"/>
            </a:xfrm>
            <a:custGeom>
              <a:avLst/>
              <a:gdLst>
                <a:gd name="T0" fmla="*/ 40 w 46"/>
                <a:gd name="T1" fmla="*/ 0 h 12"/>
                <a:gd name="T2" fmla="*/ 6 w 46"/>
                <a:gd name="T3" fmla="*/ 0 h 12"/>
                <a:gd name="T4" fmla="*/ 0 w 46"/>
                <a:gd name="T5" fmla="*/ 6 h 12"/>
                <a:gd name="T6" fmla="*/ 6 w 46"/>
                <a:gd name="T7" fmla="*/ 12 h 12"/>
                <a:gd name="T8" fmla="*/ 40 w 46"/>
                <a:gd name="T9" fmla="*/ 12 h 12"/>
                <a:gd name="T10" fmla="*/ 46 w 46"/>
                <a:gd name="T11" fmla="*/ 6 h 12"/>
                <a:gd name="T12" fmla="*/ 40 w 4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6" h="12">
                  <a:moveTo>
                    <a:pt x="40" y="0"/>
                  </a:moveTo>
                  <a:cubicBezTo>
                    <a:pt x="6" y="0"/>
                    <a:pt x="6" y="0"/>
                    <a:pt x="6" y="0"/>
                  </a:cubicBezTo>
                  <a:cubicBezTo>
                    <a:pt x="3" y="0"/>
                    <a:pt x="0" y="3"/>
                    <a:pt x="0" y="6"/>
                  </a:cubicBezTo>
                  <a:cubicBezTo>
                    <a:pt x="0" y="9"/>
                    <a:pt x="3" y="12"/>
                    <a:pt x="6" y="12"/>
                  </a:cubicBezTo>
                  <a:cubicBezTo>
                    <a:pt x="40" y="12"/>
                    <a:pt x="40" y="12"/>
                    <a:pt x="40" y="12"/>
                  </a:cubicBezTo>
                  <a:cubicBezTo>
                    <a:pt x="44" y="12"/>
                    <a:pt x="46" y="9"/>
                    <a:pt x="46" y="6"/>
                  </a:cubicBezTo>
                  <a:cubicBezTo>
                    <a:pt x="46" y="3"/>
                    <a:pt x="44" y="0"/>
                    <a:pt x="40" y="0"/>
                  </a:cubicBezTo>
                  <a:close/>
                </a:path>
              </a:pathLst>
            </a:custGeom>
            <a:grpFill/>
            <a:ln>
              <a:noFill/>
            </a:ln>
            <a:extLst>
              <a:ext uri="{91240B29-F687-4f45-9708-019B960494DF}">
                <a14:hiddenLine xmlns:a14="http://schemas.microsoft.com/office/drawing/2010/main" xmlns:mc="http://schemas.openxmlformats.org/markup-compatibility/2006" xmlns:p14="http://schemas.microsoft.com/office/powerpoint/2010/main" xmlns="" w="9525">
                  <a:solidFill>
                    <a:srgbClr val="000000"/>
                  </a:solidFill>
                  <a:round/>
                  <a:headEnd/>
                  <a:tailEnd/>
                </a14:hiddenLine>
              </a:ext>
            </a:extLst>
          </p:spPr>
          <p:txBody>
            <a:bodyPr vert="horz" wrap="square" lIns="91595" tIns="45796" rIns="91595" bIns="45796" numCol="1" anchor="t" anchorCtr="0" compatLnSpc="1">
              <a:prstTxWarp prst="textNoShape">
                <a:avLst/>
              </a:prstTxWarp>
            </a:bodyPr>
            <a:lstStyle/>
            <a:p>
              <a:pPr algn="just">
                <a:lnSpc>
                  <a:spcPct val="120000"/>
                </a:lnSpc>
              </a:pPr>
              <a:endParaRPr lang="id-ID" sz="78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Freeform 19"/>
            <p:cNvSpPr>
              <a:spLocks/>
            </p:cNvSpPr>
            <p:nvPr/>
          </p:nvSpPr>
          <p:spPr bwMode="auto">
            <a:xfrm>
              <a:off x="5880100" y="422275"/>
              <a:ext cx="258763" cy="179387"/>
            </a:xfrm>
            <a:custGeom>
              <a:avLst/>
              <a:gdLst>
                <a:gd name="T0" fmla="*/ 63 w 69"/>
                <a:gd name="T1" fmla="*/ 0 h 48"/>
                <a:gd name="T2" fmla="*/ 10 w 69"/>
                <a:gd name="T3" fmla="*/ 4 h 48"/>
                <a:gd name="T4" fmla="*/ 3 w 69"/>
                <a:gd name="T5" fmla="*/ 10 h 48"/>
                <a:gd name="T6" fmla="*/ 0 w 69"/>
                <a:gd name="T7" fmla="*/ 42 h 48"/>
                <a:gd name="T8" fmla="*/ 5 w 69"/>
                <a:gd name="T9" fmla="*/ 48 h 48"/>
                <a:gd name="T10" fmla="*/ 11 w 69"/>
                <a:gd name="T11" fmla="*/ 42 h 48"/>
                <a:gd name="T12" fmla="*/ 13 w 69"/>
                <a:gd name="T13" fmla="*/ 21 h 48"/>
                <a:gd name="T14" fmla="*/ 20 w 69"/>
                <a:gd name="T15" fmla="*/ 14 h 48"/>
                <a:gd name="T16" fmla="*/ 63 w 69"/>
                <a:gd name="T17" fmla="*/ 11 h 48"/>
                <a:gd name="T18" fmla="*/ 69 w 69"/>
                <a:gd name="T19" fmla="*/ 5 h 48"/>
                <a:gd name="T20" fmla="*/ 63 w 69"/>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48">
                  <a:moveTo>
                    <a:pt x="63" y="0"/>
                  </a:moveTo>
                  <a:cubicBezTo>
                    <a:pt x="10" y="4"/>
                    <a:pt x="10" y="4"/>
                    <a:pt x="10" y="4"/>
                  </a:cubicBezTo>
                  <a:cubicBezTo>
                    <a:pt x="7" y="4"/>
                    <a:pt x="4" y="7"/>
                    <a:pt x="3" y="10"/>
                  </a:cubicBezTo>
                  <a:cubicBezTo>
                    <a:pt x="0" y="42"/>
                    <a:pt x="0" y="42"/>
                    <a:pt x="0" y="42"/>
                  </a:cubicBezTo>
                  <a:cubicBezTo>
                    <a:pt x="0" y="46"/>
                    <a:pt x="2" y="48"/>
                    <a:pt x="5" y="48"/>
                  </a:cubicBezTo>
                  <a:cubicBezTo>
                    <a:pt x="8" y="48"/>
                    <a:pt x="11" y="46"/>
                    <a:pt x="11" y="42"/>
                  </a:cubicBezTo>
                  <a:cubicBezTo>
                    <a:pt x="13" y="21"/>
                    <a:pt x="13" y="21"/>
                    <a:pt x="13" y="21"/>
                  </a:cubicBezTo>
                  <a:cubicBezTo>
                    <a:pt x="14" y="17"/>
                    <a:pt x="16" y="15"/>
                    <a:pt x="20" y="14"/>
                  </a:cubicBezTo>
                  <a:cubicBezTo>
                    <a:pt x="63" y="11"/>
                    <a:pt x="63" y="11"/>
                    <a:pt x="63" y="11"/>
                  </a:cubicBezTo>
                  <a:cubicBezTo>
                    <a:pt x="66" y="11"/>
                    <a:pt x="69" y="9"/>
                    <a:pt x="69" y="5"/>
                  </a:cubicBezTo>
                  <a:cubicBezTo>
                    <a:pt x="69" y="2"/>
                    <a:pt x="66" y="0"/>
                    <a:pt x="63" y="0"/>
                  </a:cubicBezTo>
                  <a:close/>
                </a:path>
              </a:pathLst>
            </a:custGeom>
            <a:grpFill/>
            <a:ln>
              <a:noFill/>
            </a:ln>
            <a:extLst>
              <a:ext uri="{91240B29-F687-4f45-9708-019B960494DF}">
                <a14:hiddenLine xmlns:a14="http://schemas.microsoft.com/office/drawing/2010/main" xmlns:mc="http://schemas.openxmlformats.org/markup-compatibility/2006" xmlns:p14="http://schemas.microsoft.com/office/powerpoint/2010/main" xmlns="" w="9525">
                  <a:solidFill>
                    <a:srgbClr val="000000"/>
                  </a:solidFill>
                  <a:round/>
                  <a:headEnd/>
                  <a:tailEnd/>
                </a14:hiddenLine>
              </a:ext>
            </a:extLst>
          </p:spPr>
          <p:txBody>
            <a:bodyPr vert="horz" wrap="square" lIns="91595" tIns="45796" rIns="91595" bIns="45796" numCol="1" anchor="t" anchorCtr="0" compatLnSpc="1">
              <a:prstTxWarp prst="textNoShape">
                <a:avLst/>
              </a:prstTxWarp>
            </a:bodyPr>
            <a:lstStyle/>
            <a:p>
              <a:pPr algn="just">
                <a:lnSpc>
                  <a:spcPct val="120000"/>
                </a:lnSpc>
              </a:pPr>
              <a:endParaRPr lang="id-ID" sz="781">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1" name="Group 50"/>
          <p:cNvGrpSpPr/>
          <p:nvPr/>
        </p:nvGrpSpPr>
        <p:grpSpPr>
          <a:xfrm>
            <a:off x="7129634" y="4293573"/>
            <a:ext cx="448155" cy="385938"/>
            <a:chOff x="2727325" y="-39687"/>
            <a:chExt cx="1463675" cy="1260475"/>
          </a:xfrm>
          <a:solidFill>
            <a:schemeClr val="bg1"/>
          </a:solidFill>
        </p:grpSpPr>
        <p:sp>
          <p:nvSpPr>
            <p:cNvPr id="52" name="Freeform 20"/>
            <p:cNvSpPr>
              <a:spLocks noEditPoints="1"/>
            </p:cNvSpPr>
            <p:nvPr/>
          </p:nvSpPr>
          <p:spPr bwMode="auto">
            <a:xfrm>
              <a:off x="2727325" y="-39687"/>
              <a:ext cx="1463675" cy="1260475"/>
            </a:xfrm>
            <a:custGeom>
              <a:avLst/>
              <a:gdLst>
                <a:gd name="T0" fmla="*/ 347 w 390"/>
                <a:gd name="T1" fmla="*/ 42 h 336"/>
                <a:gd name="T2" fmla="*/ 195 w 390"/>
                <a:gd name="T3" fmla="*/ 38 h 336"/>
                <a:gd name="T4" fmla="*/ 43 w 390"/>
                <a:gd name="T5" fmla="*/ 42 h 336"/>
                <a:gd name="T6" fmla="*/ 43 w 390"/>
                <a:gd name="T7" fmla="*/ 196 h 336"/>
                <a:gd name="T8" fmla="*/ 170 w 390"/>
                <a:gd name="T9" fmla="*/ 322 h 336"/>
                <a:gd name="T10" fmla="*/ 220 w 390"/>
                <a:gd name="T11" fmla="*/ 322 h 336"/>
                <a:gd name="T12" fmla="*/ 347 w 390"/>
                <a:gd name="T13" fmla="*/ 196 h 336"/>
                <a:gd name="T14" fmla="*/ 347 w 390"/>
                <a:gd name="T15" fmla="*/ 42 h 336"/>
                <a:gd name="T16" fmla="*/ 330 w 390"/>
                <a:gd name="T17" fmla="*/ 180 h 336"/>
                <a:gd name="T18" fmla="*/ 203 w 390"/>
                <a:gd name="T19" fmla="*/ 306 h 336"/>
                <a:gd name="T20" fmla="*/ 187 w 390"/>
                <a:gd name="T21" fmla="*/ 306 h 336"/>
                <a:gd name="T22" fmla="*/ 59 w 390"/>
                <a:gd name="T23" fmla="*/ 180 h 336"/>
                <a:gd name="T24" fmla="*/ 59 w 390"/>
                <a:gd name="T25" fmla="*/ 58 h 336"/>
                <a:gd name="T26" fmla="*/ 179 w 390"/>
                <a:gd name="T27" fmla="*/ 55 h 336"/>
                <a:gd name="T28" fmla="*/ 195 w 390"/>
                <a:gd name="T29" fmla="*/ 70 h 336"/>
                <a:gd name="T30" fmla="*/ 210 w 390"/>
                <a:gd name="T31" fmla="*/ 55 h 336"/>
                <a:gd name="T32" fmla="*/ 330 w 390"/>
                <a:gd name="T33" fmla="*/ 58 h 336"/>
                <a:gd name="T34" fmla="*/ 330 w 390"/>
                <a:gd name="T35" fmla="*/ 18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0" h="336">
                  <a:moveTo>
                    <a:pt x="347" y="42"/>
                  </a:moveTo>
                  <a:cubicBezTo>
                    <a:pt x="305" y="0"/>
                    <a:pt x="238" y="0"/>
                    <a:pt x="195" y="38"/>
                  </a:cubicBezTo>
                  <a:cubicBezTo>
                    <a:pt x="152" y="0"/>
                    <a:pt x="85" y="0"/>
                    <a:pt x="43" y="42"/>
                  </a:cubicBezTo>
                  <a:cubicBezTo>
                    <a:pt x="0" y="84"/>
                    <a:pt x="0" y="154"/>
                    <a:pt x="43" y="196"/>
                  </a:cubicBezTo>
                  <a:cubicBezTo>
                    <a:pt x="55" y="208"/>
                    <a:pt x="170" y="322"/>
                    <a:pt x="170" y="322"/>
                  </a:cubicBezTo>
                  <a:cubicBezTo>
                    <a:pt x="184" y="336"/>
                    <a:pt x="206" y="336"/>
                    <a:pt x="220" y="322"/>
                  </a:cubicBezTo>
                  <a:cubicBezTo>
                    <a:pt x="220" y="322"/>
                    <a:pt x="345" y="198"/>
                    <a:pt x="347" y="196"/>
                  </a:cubicBezTo>
                  <a:cubicBezTo>
                    <a:pt x="390" y="154"/>
                    <a:pt x="390" y="84"/>
                    <a:pt x="347" y="42"/>
                  </a:cubicBezTo>
                  <a:close/>
                  <a:moveTo>
                    <a:pt x="330" y="180"/>
                  </a:moveTo>
                  <a:cubicBezTo>
                    <a:pt x="203" y="306"/>
                    <a:pt x="203" y="306"/>
                    <a:pt x="203" y="306"/>
                  </a:cubicBezTo>
                  <a:cubicBezTo>
                    <a:pt x="199" y="310"/>
                    <a:pt x="191" y="310"/>
                    <a:pt x="187" y="306"/>
                  </a:cubicBezTo>
                  <a:cubicBezTo>
                    <a:pt x="59" y="180"/>
                    <a:pt x="59" y="180"/>
                    <a:pt x="59" y="180"/>
                  </a:cubicBezTo>
                  <a:cubicBezTo>
                    <a:pt x="25" y="146"/>
                    <a:pt x="25" y="92"/>
                    <a:pt x="59" y="58"/>
                  </a:cubicBezTo>
                  <a:cubicBezTo>
                    <a:pt x="92" y="26"/>
                    <a:pt x="145" y="25"/>
                    <a:pt x="179" y="55"/>
                  </a:cubicBezTo>
                  <a:cubicBezTo>
                    <a:pt x="195" y="70"/>
                    <a:pt x="195" y="70"/>
                    <a:pt x="195" y="70"/>
                  </a:cubicBezTo>
                  <a:cubicBezTo>
                    <a:pt x="210" y="55"/>
                    <a:pt x="210" y="55"/>
                    <a:pt x="210" y="55"/>
                  </a:cubicBezTo>
                  <a:cubicBezTo>
                    <a:pt x="245" y="25"/>
                    <a:pt x="298" y="26"/>
                    <a:pt x="330" y="58"/>
                  </a:cubicBezTo>
                  <a:cubicBezTo>
                    <a:pt x="364" y="92"/>
                    <a:pt x="364" y="146"/>
                    <a:pt x="330" y="180"/>
                  </a:cubicBezTo>
                  <a:close/>
                </a:path>
              </a:pathLst>
            </a:custGeom>
            <a:grpFill/>
            <a:ln>
              <a:noFill/>
            </a:ln>
            <a:extLst>
              <a:ext uri="{91240B29-F687-4f45-9708-019B960494DF}">
                <a14:hiddenLine xmlns:a14="http://schemas.microsoft.com/office/drawing/2010/main" xmlns:mc="http://schemas.openxmlformats.org/markup-compatibility/2006" xmlns:p14="http://schemas.microsoft.com/office/powerpoint/2010/main" xmlns="" w="9525">
                  <a:solidFill>
                    <a:srgbClr val="000000"/>
                  </a:solidFill>
                  <a:round/>
                  <a:headEnd/>
                  <a:tailEnd/>
                </a14:hiddenLine>
              </a:ext>
            </a:extLst>
          </p:spPr>
          <p:txBody>
            <a:bodyPr vert="horz" wrap="square" lIns="91595" tIns="45796" rIns="91595" bIns="45796" numCol="1" anchor="t" anchorCtr="0" compatLnSpc="1">
              <a:prstTxWarp prst="textNoShape">
                <a:avLst/>
              </a:prstTxWarp>
            </a:bodyPr>
            <a:lstStyle/>
            <a:p>
              <a:pPr algn="just">
                <a:lnSpc>
                  <a:spcPct val="120000"/>
                </a:lnSpc>
              </a:pPr>
              <a:endParaRPr lang="id-ID" sz="78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Freeform 21"/>
            <p:cNvSpPr>
              <a:spLocks/>
            </p:cNvSpPr>
            <p:nvPr/>
          </p:nvSpPr>
          <p:spPr bwMode="auto">
            <a:xfrm>
              <a:off x="2982913" y="215900"/>
              <a:ext cx="206375" cy="201612"/>
            </a:xfrm>
            <a:custGeom>
              <a:avLst/>
              <a:gdLst>
                <a:gd name="T0" fmla="*/ 49 w 55"/>
                <a:gd name="T1" fmla="*/ 0 h 54"/>
                <a:gd name="T2" fmla="*/ 49 w 55"/>
                <a:gd name="T3" fmla="*/ 0 h 54"/>
                <a:gd name="T4" fmla="*/ 0 w 55"/>
                <a:gd name="T5" fmla="*/ 48 h 54"/>
                <a:gd name="T6" fmla="*/ 0 w 55"/>
                <a:gd name="T7" fmla="*/ 48 h 54"/>
                <a:gd name="T8" fmla="*/ 6 w 55"/>
                <a:gd name="T9" fmla="*/ 54 h 54"/>
                <a:gd name="T10" fmla="*/ 12 w 55"/>
                <a:gd name="T11" fmla="*/ 48 h 54"/>
                <a:gd name="T12" fmla="*/ 12 w 55"/>
                <a:gd name="T13" fmla="*/ 48 h 54"/>
                <a:gd name="T14" fmla="*/ 49 w 55"/>
                <a:gd name="T15" fmla="*/ 11 h 54"/>
                <a:gd name="T16" fmla="*/ 49 w 55"/>
                <a:gd name="T17" fmla="*/ 11 h 54"/>
                <a:gd name="T18" fmla="*/ 55 w 55"/>
                <a:gd name="T19" fmla="*/ 5 h 54"/>
                <a:gd name="T20" fmla="*/ 49 w 55"/>
                <a:gd name="T2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54">
                  <a:moveTo>
                    <a:pt x="49" y="0"/>
                  </a:moveTo>
                  <a:cubicBezTo>
                    <a:pt x="49" y="0"/>
                    <a:pt x="49" y="0"/>
                    <a:pt x="49" y="0"/>
                  </a:cubicBezTo>
                  <a:cubicBezTo>
                    <a:pt x="22" y="0"/>
                    <a:pt x="0" y="21"/>
                    <a:pt x="0" y="48"/>
                  </a:cubicBezTo>
                  <a:cubicBezTo>
                    <a:pt x="0" y="48"/>
                    <a:pt x="0" y="48"/>
                    <a:pt x="0" y="48"/>
                  </a:cubicBezTo>
                  <a:cubicBezTo>
                    <a:pt x="0" y="52"/>
                    <a:pt x="3" y="54"/>
                    <a:pt x="6" y="54"/>
                  </a:cubicBezTo>
                  <a:cubicBezTo>
                    <a:pt x="9" y="54"/>
                    <a:pt x="12" y="52"/>
                    <a:pt x="12" y="48"/>
                  </a:cubicBezTo>
                  <a:cubicBezTo>
                    <a:pt x="12" y="48"/>
                    <a:pt x="12" y="48"/>
                    <a:pt x="12" y="48"/>
                  </a:cubicBezTo>
                  <a:cubicBezTo>
                    <a:pt x="12" y="28"/>
                    <a:pt x="29" y="11"/>
                    <a:pt x="49" y="11"/>
                  </a:cubicBezTo>
                  <a:cubicBezTo>
                    <a:pt x="49" y="11"/>
                    <a:pt x="49" y="11"/>
                    <a:pt x="49" y="11"/>
                  </a:cubicBezTo>
                  <a:cubicBezTo>
                    <a:pt x="52" y="11"/>
                    <a:pt x="55" y="8"/>
                    <a:pt x="55" y="5"/>
                  </a:cubicBezTo>
                  <a:cubicBezTo>
                    <a:pt x="55" y="2"/>
                    <a:pt x="52" y="0"/>
                    <a:pt x="49" y="0"/>
                  </a:cubicBezTo>
                  <a:close/>
                </a:path>
              </a:pathLst>
            </a:custGeom>
            <a:grpFill/>
            <a:ln>
              <a:noFill/>
            </a:ln>
            <a:extLst>
              <a:ext uri="{91240B29-F687-4f45-9708-019B960494DF}">
                <a14:hiddenLine xmlns:a14="http://schemas.microsoft.com/office/drawing/2010/main" xmlns:mc="http://schemas.openxmlformats.org/markup-compatibility/2006" xmlns:p14="http://schemas.microsoft.com/office/powerpoint/2010/main" xmlns="" w="9525">
                  <a:solidFill>
                    <a:srgbClr val="000000"/>
                  </a:solidFill>
                  <a:round/>
                  <a:headEnd/>
                  <a:tailEnd/>
                </a14:hiddenLine>
              </a:ext>
            </a:extLst>
          </p:spPr>
          <p:txBody>
            <a:bodyPr vert="horz" wrap="square" lIns="91595" tIns="45796" rIns="91595" bIns="45796" numCol="1" anchor="t" anchorCtr="0" compatLnSpc="1">
              <a:prstTxWarp prst="textNoShape">
                <a:avLst/>
              </a:prstTxWarp>
            </a:bodyPr>
            <a:lstStyle/>
            <a:p>
              <a:pPr algn="just">
                <a:lnSpc>
                  <a:spcPct val="120000"/>
                </a:lnSpc>
              </a:pPr>
              <a:endParaRPr lang="id-ID" sz="781">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4" name="Freeform 13"/>
          <p:cNvSpPr>
            <a:spLocks noChangeAspect="1" noEditPoints="1"/>
          </p:cNvSpPr>
          <p:nvPr/>
        </p:nvSpPr>
        <p:spPr bwMode="auto">
          <a:xfrm>
            <a:off x="6079830" y="3099243"/>
            <a:ext cx="424090" cy="412991"/>
          </a:xfrm>
          <a:custGeom>
            <a:avLst/>
            <a:gdLst>
              <a:gd name="T0" fmla="*/ 161 w 226"/>
              <a:gd name="T1" fmla="*/ 0 h 220"/>
              <a:gd name="T2" fmla="*/ 96 w 226"/>
              <a:gd name="T3" fmla="*/ 47 h 220"/>
              <a:gd name="T4" fmla="*/ 95 w 226"/>
              <a:gd name="T5" fmla="*/ 47 h 220"/>
              <a:gd name="T6" fmla="*/ 24 w 226"/>
              <a:gd name="T7" fmla="*/ 119 h 220"/>
              <a:gd name="T8" fmla="*/ 1 w 226"/>
              <a:gd name="T9" fmla="*/ 189 h 220"/>
              <a:gd name="T10" fmla="*/ 24 w 226"/>
              <a:gd name="T11" fmla="*/ 220 h 220"/>
              <a:gd name="T12" fmla="*/ 90 w 226"/>
              <a:gd name="T13" fmla="*/ 203 h 220"/>
              <a:gd name="T14" fmla="*/ 207 w 226"/>
              <a:gd name="T15" fmla="*/ 91 h 220"/>
              <a:gd name="T16" fmla="*/ 110 w 226"/>
              <a:gd name="T17" fmla="*/ 164 h 220"/>
              <a:gd name="T18" fmla="*/ 170 w 226"/>
              <a:gd name="T19" fmla="*/ 81 h 220"/>
              <a:gd name="T20" fmla="*/ 163 w 226"/>
              <a:gd name="T21" fmla="*/ 115 h 220"/>
              <a:gd name="T22" fmla="*/ 110 w 226"/>
              <a:gd name="T23" fmla="*/ 169 h 220"/>
              <a:gd name="T24" fmla="*/ 102 w 226"/>
              <a:gd name="T25" fmla="*/ 139 h 220"/>
              <a:gd name="T26" fmla="*/ 79 w 226"/>
              <a:gd name="T27" fmla="*/ 117 h 220"/>
              <a:gd name="T28" fmla="*/ 159 w 226"/>
              <a:gd name="T29" fmla="*/ 61 h 220"/>
              <a:gd name="T30" fmla="*/ 102 w 226"/>
              <a:gd name="T31" fmla="*/ 139 h 220"/>
              <a:gd name="T32" fmla="*/ 52 w 226"/>
              <a:gd name="T33" fmla="*/ 110 h 220"/>
              <a:gd name="T34" fmla="*/ 137 w 226"/>
              <a:gd name="T35" fmla="*/ 49 h 220"/>
              <a:gd name="T36" fmla="*/ 29 w 226"/>
              <a:gd name="T37" fmla="*/ 205 h 220"/>
              <a:gd name="T38" fmla="*/ 14 w 226"/>
              <a:gd name="T39" fmla="*/ 196 h 220"/>
              <a:gd name="T40" fmla="*/ 22 w 226"/>
              <a:gd name="T41" fmla="*/ 166 h 220"/>
              <a:gd name="T42" fmla="*/ 54 w 226"/>
              <a:gd name="T43" fmla="*/ 199 h 220"/>
              <a:gd name="T44" fmla="*/ 61 w 226"/>
              <a:gd name="T45" fmla="*/ 197 h 220"/>
              <a:gd name="T46" fmla="*/ 24 w 226"/>
              <a:gd name="T47" fmla="*/ 159 h 220"/>
              <a:gd name="T48" fmla="*/ 33 w 226"/>
              <a:gd name="T49" fmla="*/ 129 h 220"/>
              <a:gd name="T50" fmla="*/ 89 w 226"/>
              <a:gd name="T51" fmla="*/ 189 h 220"/>
              <a:gd name="T52" fmla="*/ 61 w 226"/>
              <a:gd name="T53" fmla="*/ 197 h 220"/>
              <a:gd name="T54" fmla="*/ 186 w 226"/>
              <a:gd name="T55" fmla="*/ 93 h 220"/>
              <a:gd name="T56" fmla="*/ 168 w 226"/>
              <a:gd name="T57" fmla="*/ 52 h 220"/>
              <a:gd name="T58" fmla="*/ 139 w 226"/>
              <a:gd name="T59" fmla="*/ 23 h 220"/>
              <a:gd name="T60" fmla="*/ 192 w 226"/>
              <a:gd name="T61" fmla="*/ 27 h 220"/>
              <a:gd name="T62" fmla="*/ 197 w 226"/>
              <a:gd name="T63" fmla="*/ 81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220">
                <a:moveTo>
                  <a:pt x="202" y="18"/>
                </a:moveTo>
                <a:cubicBezTo>
                  <a:pt x="191" y="6"/>
                  <a:pt x="176" y="0"/>
                  <a:pt x="161" y="0"/>
                </a:cubicBezTo>
                <a:cubicBezTo>
                  <a:pt x="149" y="0"/>
                  <a:pt x="137" y="5"/>
                  <a:pt x="129" y="13"/>
                </a:cubicBezTo>
                <a:cubicBezTo>
                  <a:pt x="96" y="47"/>
                  <a:pt x="96" y="47"/>
                  <a:pt x="96" y="47"/>
                </a:cubicBezTo>
                <a:cubicBezTo>
                  <a:pt x="96" y="47"/>
                  <a:pt x="95" y="47"/>
                  <a:pt x="95" y="47"/>
                </a:cubicBezTo>
                <a:cubicBezTo>
                  <a:pt x="95" y="47"/>
                  <a:pt x="95" y="47"/>
                  <a:pt x="95" y="47"/>
                </a:cubicBezTo>
                <a:cubicBezTo>
                  <a:pt x="95" y="47"/>
                  <a:pt x="95" y="47"/>
                  <a:pt x="95" y="47"/>
                </a:cubicBezTo>
                <a:cubicBezTo>
                  <a:pt x="24" y="119"/>
                  <a:pt x="24" y="119"/>
                  <a:pt x="24" y="119"/>
                </a:cubicBezTo>
                <a:cubicBezTo>
                  <a:pt x="21" y="122"/>
                  <a:pt x="19" y="126"/>
                  <a:pt x="17" y="130"/>
                </a:cubicBezTo>
                <a:cubicBezTo>
                  <a:pt x="1" y="189"/>
                  <a:pt x="1" y="189"/>
                  <a:pt x="1" y="189"/>
                </a:cubicBezTo>
                <a:cubicBezTo>
                  <a:pt x="1" y="189"/>
                  <a:pt x="0" y="194"/>
                  <a:pt x="0" y="196"/>
                </a:cubicBezTo>
                <a:cubicBezTo>
                  <a:pt x="0" y="209"/>
                  <a:pt x="11" y="220"/>
                  <a:pt x="24" y="220"/>
                </a:cubicBezTo>
                <a:cubicBezTo>
                  <a:pt x="27" y="220"/>
                  <a:pt x="32" y="219"/>
                  <a:pt x="32" y="219"/>
                </a:cubicBezTo>
                <a:cubicBezTo>
                  <a:pt x="90" y="203"/>
                  <a:pt x="90" y="203"/>
                  <a:pt x="90" y="203"/>
                </a:cubicBezTo>
                <a:cubicBezTo>
                  <a:pt x="95" y="202"/>
                  <a:pt x="99" y="200"/>
                  <a:pt x="102" y="196"/>
                </a:cubicBezTo>
                <a:cubicBezTo>
                  <a:pt x="207" y="91"/>
                  <a:pt x="207" y="91"/>
                  <a:pt x="207" y="91"/>
                </a:cubicBezTo>
                <a:cubicBezTo>
                  <a:pt x="226" y="72"/>
                  <a:pt x="224" y="40"/>
                  <a:pt x="202" y="18"/>
                </a:cubicBezTo>
                <a:close/>
                <a:moveTo>
                  <a:pt x="110" y="164"/>
                </a:moveTo>
                <a:cubicBezTo>
                  <a:pt x="110" y="157"/>
                  <a:pt x="108" y="151"/>
                  <a:pt x="105" y="146"/>
                </a:cubicBezTo>
                <a:cubicBezTo>
                  <a:pt x="170" y="81"/>
                  <a:pt x="170" y="81"/>
                  <a:pt x="170" y="81"/>
                </a:cubicBezTo>
                <a:cubicBezTo>
                  <a:pt x="174" y="93"/>
                  <a:pt x="172" y="106"/>
                  <a:pt x="163" y="115"/>
                </a:cubicBezTo>
                <a:cubicBezTo>
                  <a:pt x="163" y="115"/>
                  <a:pt x="163" y="115"/>
                  <a:pt x="163" y="115"/>
                </a:cubicBezTo>
                <a:cubicBezTo>
                  <a:pt x="163" y="115"/>
                  <a:pt x="163" y="115"/>
                  <a:pt x="163" y="115"/>
                </a:cubicBezTo>
                <a:cubicBezTo>
                  <a:pt x="110" y="169"/>
                  <a:pt x="110" y="169"/>
                  <a:pt x="110" y="169"/>
                </a:cubicBezTo>
                <a:cubicBezTo>
                  <a:pt x="110" y="167"/>
                  <a:pt x="110" y="165"/>
                  <a:pt x="110" y="164"/>
                </a:cubicBezTo>
                <a:close/>
                <a:moveTo>
                  <a:pt x="102" y="139"/>
                </a:moveTo>
                <a:cubicBezTo>
                  <a:pt x="99" y="135"/>
                  <a:pt x="96" y="131"/>
                  <a:pt x="93" y="127"/>
                </a:cubicBezTo>
                <a:cubicBezTo>
                  <a:pt x="88" y="123"/>
                  <a:pt x="84" y="120"/>
                  <a:pt x="79" y="117"/>
                </a:cubicBezTo>
                <a:cubicBezTo>
                  <a:pt x="144" y="52"/>
                  <a:pt x="144" y="52"/>
                  <a:pt x="144" y="52"/>
                </a:cubicBezTo>
                <a:cubicBezTo>
                  <a:pt x="149" y="54"/>
                  <a:pt x="154" y="57"/>
                  <a:pt x="159" y="61"/>
                </a:cubicBezTo>
                <a:cubicBezTo>
                  <a:pt x="162" y="65"/>
                  <a:pt x="165" y="69"/>
                  <a:pt x="167" y="74"/>
                </a:cubicBezTo>
                <a:lnTo>
                  <a:pt x="102" y="139"/>
                </a:lnTo>
                <a:close/>
                <a:moveTo>
                  <a:pt x="72" y="114"/>
                </a:moveTo>
                <a:cubicBezTo>
                  <a:pt x="66" y="111"/>
                  <a:pt x="59" y="110"/>
                  <a:pt x="52" y="110"/>
                </a:cubicBezTo>
                <a:cubicBezTo>
                  <a:pt x="105" y="56"/>
                  <a:pt x="105" y="56"/>
                  <a:pt x="105" y="56"/>
                </a:cubicBezTo>
                <a:cubicBezTo>
                  <a:pt x="113" y="48"/>
                  <a:pt x="125" y="46"/>
                  <a:pt x="137" y="49"/>
                </a:cubicBezTo>
                <a:lnTo>
                  <a:pt x="72" y="114"/>
                </a:lnTo>
                <a:close/>
                <a:moveTo>
                  <a:pt x="29" y="205"/>
                </a:moveTo>
                <a:cubicBezTo>
                  <a:pt x="28" y="206"/>
                  <a:pt x="26" y="206"/>
                  <a:pt x="24" y="206"/>
                </a:cubicBezTo>
                <a:cubicBezTo>
                  <a:pt x="18" y="206"/>
                  <a:pt x="14" y="202"/>
                  <a:pt x="14" y="196"/>
                </a:cubicBezTo>
                <a:cubicBezTo>
                  <a:pt x="14" y="195"/>
                  <a:pt x="14" y="193"/>
                  <a:pt x="14" y="192"/>
                </a:cubicBezTo>
                <a:cubicBezTo>
                  <a:pt x="22" y="166"/>
                  <a:pt x="22" y="166"/>
                  <a:pt x="22" y="166"/>
                </a:cubicBezTo>
                <a:cubicBezTo>
                  <a:pt x="30" y="166"/>
                  <a:pt x="38" y="169"/>
                  <a:pt x="45" y="175"/>
                </a:cubicBezTo>
                <a:cubicBezTo>
                  <a:pt x="51" y="182"/>
                  <a:pt x="55" y="191"/>
                  <a:pt x="54" y="199"/>
                </a:cubicBezTo>
                <a:lnTo>
                  <a:pt x="29" y="205"/>
                </a:lnTo>
                <a:close/>
                <a:moveTo>
                  <a:pt x="61" y="197"/>
                </a:moveTo>
                <a:cubicBezTo>
                  <a:pt x="61" y="188"/>
                  <a:pt x="57" y="178"/>
                  <a:pt x="50" y="170"/>
                </a:cubicBezTo>
                <a:cubicBezTo>
                  <a:pt x="42" y="163"/>
                  <a:pt x="33" y="159"/>
                  <a:pt x="24" y="159"/>
                </a:cubicBezTo>
                <a:cubicBezTo>
                  <a:pt x="30" y="134"/>
                  <a:pt x="30" y="134"/>
                  <a:pt x="30" y="134"/>
                </a:cubicBezTo>
                <a:cubicBezTo>
                  <a:pt x="31" y="132"/>
                  <a:pt x="32" y="131"/>
                  <a:pt x="33" y="129"/>
                </a:cubicBezTo>
                <a:cubicBezTo>
                  <a:pt x="47" y="119"/>
                  <a:pt x="68" y="122"/>
                  <a:pt x="83" y="137"/>
                </a:cubicBezTo>
                <a:cubicBezTo>
                  <a:pt x="98" y="153"/>
                  <a:pt x="101" y="175"/>
                  <a:pt x="89" y="189"/>
                </a:cubicBezTo>
                <a:cubicBezTo>
                  <a:pt x="88" y="190"/>
                  <a:pt x="87" y="190"/>
                  <a:pt x="86" y="190"/>
                </a:cubicBezTo>
                <a:lnTo>
                  <a:pt x="61" y="197"/>
                </a:lnTo>
                <a:close/>
                <a:moveTo>
                  <a:pt x="197" y="81"/>
                </a:moveTo>
                <a:cubicBezTo>
                  <a:pt x="186" y="93"/>
                  <a:pt x="186" y="93"/>
                  <a:pt x="186" y="93"/>
                </a:cubicBezTo>
                <a:cubicBezTo>
                  <a:pt x="186" y="91"/>
                  <a:pt x="186" y="90"/>
                  <a:pt x="186" y="88"/>
                </a:cubicBezTo>
                <a:cubicBezTo>
                  <a:pt x="185" y="75"/>
                  <a:pt x="178" y="62"/>
                  <a:pt x="168" y="52"/>
                </a:cubicBezTo>
                <a:cubicBezTo>
                  <a:pt x="157" y="41"/>
                  <a:pt x="142" y="34"/>
                  <a:pt x="127" y="34"/>
                </a:cubicBezTo>
                <a:cubicBezTo>
                  <a:pt x="139" y="23"/>
                  <a:pt x="139" y="23"/>
                  <a:pt x="139" y="23"/>
                </a:cubicBezTo>
                <a:cubicBezTo>
                  <a:pt x="145" y="17"/>
                  <a:pt x="153" y="14"/>
                  <a:pt x="161" y="14"/>
                </a:cubicBezTo>
                <a:cubicBezTo>
                  <a:pt x="172" y="14"/>
                  <a:pt x="184" y="19"/>
                  <a:pt x="192" y="27"/>
                </a:cubicBezTo>
                <a:cubicBezTo>
                  <a:pt x="201" y="36"/>
                  <a:pt x="205" y="46"/>
                  <a:pt x="206" y="56"/>
                </a:cubicBezTo>
                <a:cubicBezTo>
                  <a:pt x="207" y="66"/>
                  <a:pt x="204" y="75"/>
                  <a:pt x="197" y="81"/>
                </a:cubicBezTo>
                <a:close/>
              </a:path>
            </a:pathLst>
          </a:custGeom>
          <a:solidFill>
            <a:schemeClr val="bg1"/>
          </a:solidFill>
          <a:ln>
            <a:noFill/>
          </a:ln>
        </p:spPr>
        <p:txBody>
          <a:bodyPr vert="horz" wrap="square" lIns="91595" tIns="45796" rIns="91595" bIns="45796" numCol="1" anchor="t" anchorCtr="0" compatLnSpc="1">
            <a:prstTxWarp prst="textNoShape">
              <a:avLst/>
            </a:prstTxWarp>
          </a:bodyPr>
          <a:lstStyle/>
          <a:p>
            <a:pPr algn="just">
              <a:lnSpc>
                <a:spcPct val="120000"/>
              </a:lnSpc>
            </a:pPr>
            <a:endParaRPr lang="id-ID" sz="78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TextBox 54"/>
          <p:cNvSpPr txBox="1"/>
          <p:nvPr/>
        </p:nvSpPr>
        <p:spPr>
          <a:xfrm>
            <a:off x="7029548" y="5070177"/>
            <a:ext cx="1768355" cy="205056"/>
          </a:xfrm>
          <a:prstGeom prst="rect">
            <a:avLst/>
          </a:prstGeom>
          <a:noFill/>
        </p:spPr>
        <p:txBody>
          <a:bodyPr wrap="square" lIns="0" tIns="0" rIns="0" bIns="0" rtlCol="0">
            <a:spAutoFit/>
          </a:bodyPr>
          <a:lstStyle/>
          <a:p>
            <a:pPr algn="just">
              <a:lnSpc>
                <a:spcPct val="120000"/>
              </a:lnSpc>
            </a:pPr>
            <a:r>
              <a:rPr lang="zh-CN" altLang="en-US" sz="1215"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Title</a:t>
            </a:r>
            <a:endParaRPr lang="id-ID" sz="1215"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TextBox 55"/>
          <p:cNvSpPr txBox="1"/>
          <p:nvPr/>
        </p:nvSpPr>
        <p:spPr>
          <a:xfrm>
            <a:off x="7916792" y="4029287"/>
            <a:ext cx="1768355" cy="205056"/>
          </a:xfrm>
          <a:prstGeom prst="rect">
            <a:avLst/>
          </a:prstGeom>
          <a:noFill/>
        </p:spPr>
        <p:txBody>
          <a:bodyPr wrap="square" lIns="0" tIns="0" rIns="0" bIns="0" rtlCol="0">
            <a:spAutoFit/>
          </a:bodyPr>
          <a:lstStyle/>
          <a:p>
            <a:pPr algn="just">
              <a:lnSpc>
                <a:spcPct val="120000"/>
              </a:lnSpc>
            </a:pPr>
            <a:r>
              <a:rPr lang="zh-CN" altLang="en-US" sz="1215"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Title</a:t>
            </a:r>
            <a:endParaRPr lang="id-ID" sz="1215"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TextBox 56"/>
          <p:cNvSpPr txBox="1"/>
          <p:nvPr/>
        </p:nvSpPr>
        <p:spPr>
          <a:xfrm>
            <a:off x="6845952" y="2816561"/>
            <a:ext cx="1768355" cy="205056"/>
          </a:xfrm>
          <a:prstGeom prst="rect">
            <a:avLst/>
          </a:prstGeom>
          <a:noFill/>
        </p:spPr>
        <p:txBody>
          <a:bodyPr wrap="square" lIns="0" tIns="0" rIns="0" bIns="0" rtlCol="0">
            <a:spAutoFit/>
          </a:bodyPr>
          <a:lstStyle/>
          <a:p>
            <a:pPr algn="just">
              <a:lnSpc>
                <a:spcPct val="120000"/>
              </a:lnSpc>
            </a:pPr>
            <a:r>
              <a:rPr lang="zh-CN" altLang="en-US" sz="1215"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Title</a:t>
            </a:r>
            <a:endParaRPr lang="id-ID" sz="1215"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TextBox 57"/>
          <p:cNvSpPr txBox="1"/>
          <p:nvPr/>
        </p:nvSpPr>
        <p:spPr>
          <a:xfrm>
            <a:off x="6084494" y="1699468"/>
            <a:ext cx="1768355" cy="205056"/>
          </a:xfrm>
          <a:prstGeom prst="rect">
            <a:avLst/>
          </a:prstGeom>
          <a:noFill/>
        </p:spPr>
        <p:txBody>
          <a:bodyPr wrap="square" lIns="0" tIns="0" rIns="0" bIns="0" rtlCol="0">
            <a:spAutoFit/>
          </a:bodyPr>
          <a:lstStyle/>
          <a:p>
            <a:pPr algn="just">
              <a:lnSpc>
                <a:spcPct val="120000"/>
              </a:lnSpc>
            </a:pPr>
            <a:r>
              <a:rPr lang="zh-CN" altLang="en-US" sz="1215"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Title</a:t>
            </a:r>
            <a:endParaRPr lang="id-ID" sz="1215"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TextBox 58"/>
          <p:cNvSpPr txBox="1"/>
          <p:nvPr/>
        </p:nvSpPr>
        <p:spPr>
          <a:xfrm>
            <a:off x="6090264" y="1937485"/>
            <a:ext cx="2707640" cy="245708"/>
          </a:xfrm>
          <a:prstGeom prst="rect">
            <a:avLst/>
          </a:prstGeom>
          <a:noFill/>
        </p:spPr>
        <p:txBody>
          <a:bodyPr wrap="square" lIns="0" tIns="0" rIns="0" bIns="0" numCol="1" spcCol="360000">
            <a:spAutoFit/>
          </a:bodyPr>
          <a:lstStyle/>
          <a:p>
            <a:pPr algn="just">
              <a:lnSpc>
                <a:spcPct val="120000"/>
              </a:lnSpc>
              <a:defRPr/>
            </a:pPr>
            <a:r>
              <a:rPr lang="zh-CN" altLang="en-US" sz="69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Title, click on the title, modify the text content, or you can copy your content directly here. , Click on the title, modify the text content, or copy your content directly here.</a:t>
            </a:r>
            <a:endParaRPr lang="en-US" altLang="zh-CN" sz="69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TextBox 59"/>
          <p:cNvSpPr txBox="1"/>
          <p:nvPr/>
        </p:nvSpPr>
        <p:spPr>
          <a:xfrm>
            <a:off x="6869197" y="3035657"/>
            <a:ext cx="2707640" cy="245708"/>
          </a:xfrm>
          <a:prstGeom prst="rect">
            <a:avLst/>
          </a:prstGeom>
          <a:noFill/>
        </p:spPr>
        <p:txBody>
          <a:bodyPr wrap="square" lIns="0" tIns="0" rIns="0" bIns="0" numCol="1" spcCol="360000">
            <a:spAutoFit/>
          </a:bodyPr>
          <a:lstStyle/>
          <a:p>
            <a:pPr algn="just">
              <a:lnSpc>
                <a:spcPct val="120000"/>
              </a:lnSpc>
              <a:defRPr/>
            </a:pPr>
            <a:r>
              <a:rPr lang="zh-CN" altLang="en-US" sz="69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Title, click on the title, modify the text content, or you can copy your content directly here. , Click on the title, modify the text content, or copy your content directly here.</a:t>
            </a:r>
            <a:endParaRPr lang="en-US" altLang="zh-CN" sz="69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TextBox 60"/>
          <p:cNvSpPr txBox="1"/>
          <p:nvPr/>
        </p:nvSpPr>
        <p:spPr>
          <a:xfrm>
            <a:off x="7916808" y="4254292"/>
            <a:ext cx="2643848" cy="245708"/>
          </a:xfrm>
          <a:prstGeom prst="rect">
            <a:avLst/>
          </a:prstGeom>
          <a:noFill/>
        </p:spPr>
        <p:txBody>
          <a:bodyPr wrap="square" lIns="0" tIns="0" rIns="0" bIns="0" numCol="1" spcCol="360000">
            <a:spAutoFit/>
          </a:bodyPr>
          <a:lstStyle/>
          <a:p>
            <a:pPr algn="just">
              <a:lnSpc>
                <a:spcPct val="120000"/>
              </a:lnSpc>
              <a:defRPr/>
            </a:pPr>
            <a:r>
              <a:rPr lang="zh-CN" altLang="en-US" sz="69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Title, click on the title, modify the text content, or you can copy your content directly here. , Click on the title, modify the text content, or copy your content directly here.</a:t>
            </a:r>
            <a:endParaRPr lang="en-US" altLang="zh-CN" sz="69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TextBox 61"/>
          <p:cNvSpPr txBox="1"/>
          <p:nvPr/>
        </p:nvSpPr>
        <p:spPr>
          <a:xfrm>
            <a:off x="7026648" y="5304303"/>
            <a:ext cx="2707640" cy="245708"/>
          </a:xfrm>
          <a:prstGeom prst="rect">
            <a:avLst/>
          </a:prstGeom>
          <a:noFill/>
        </p:spPr>
        <p:txBody>
          <a:bodyPr wrap="square" lIns="0" tIns="0" rIns="0" bIns="0" numCol="1" spcCol="360000">
            <a:spAutoFit/>
          </a:bodyPr>
          <a:lstStyle/>
          <a:p>
            <a:pPr algn="just">
              <a:lnSpc>
                <a:spcPct val="120000"/>
              </a:lnSpc>
              <a:defRPr/>
            </a:pPr>
            <a:r>
              <a:rPr lang="zh-CN" altLang="en-US" sz="69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Title, click on the title, modify the text content, or you can copy your content directly here. , Click on the title, modify the text content, or copy your content directly here.</a:t>
            </a:r>
            <a:endParaRPr lang="en-US" altLang="zh-CN" sz="69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文本框 10"/>
          <p:cNvSpPr txBox="1">
            <a:spLocks noChangeArrowheads="1"/>
          </p:cNvSpPr>
          <p:nvPr/>
        </p:nvSpPr>
        <p:spPr bwMode="auto">
          <a:xfrm>
            <a:off x="308695" y="274605"/>
            <a:ext cx="2236359"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Title</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2741368853"/>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16" presetClass="entr" presetSubtype="37"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arn(outVertical)">
                                      <p:cBhvr>
                                        <p:cTn id="27" dur="1000"/>
                                        <p:tgtEl>
                                          <p:spTgt spid="27"/>
                                        </p:tgtEl>
                                      </p:cBhvr>
                                    </p:animEffect>
                                  </p:childTnLst>
                                </p:cTn>
                              </p:par>
                            </p:childTnLst>
                          </p:cTn>
                        </p:par>
                        <p:par>
                          <p:cTn id="28" fill="hold">
                            <p:stCondLst>
                              <p:cond delay="3000"/>
                            </p:stCondLst>
                            <p:childTnLst>
                              <p:par>
                                <p:cTn id="29" presetID="16" presetClass="entr" presetSubtype="37"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barn(outVertical)">
                                      <p:cBhvr>
                                        <p:cTn id="31" dur="1000"/>
                                        <p:tgtEl>
                                          <p:spTgt spid="30"/>
                                        </p:tgtEl>
                                      </p:cBhvr>
                                    </p:animEffect>
                                  </p:childTnLst>
                                </p:cTn>
                              </p:par>
                            </p:childTnLst>
                          </p:cTn>
                        </p:par>
                        <p:par>
                          <p:cTn id="32" fill="hold">
                            <p:stCondLst>
                              <p:cond delay="4000"/>
                            </p:stCondLst>
                            <p:childTnLst>
                              <p:par>
                                <p:cTn id="33" presetID="16" presetClass="entr" presetSubtype="37" fill="hold"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barn(outVertical)">
                                      <p:cBhvr>
                                        <p:cTn id="35" dur="1000"/>
                                        <p:tgtEl>
                                          <p:spTgt spid="33"/>
                                        </p:tgtEl>
                                      </p:cBhvr>
                                    </p:animEffect>
                                  </p:childTnLst>
                                </p:cTn>
                              </p:par>
                            </p:childTnLst>
                          </p:cTn>
                        </p:par>
                        <p:par>
                          <p:cTn id="36" fill="hold">
                            <p:stCondLst>
                              <p:cond delay="5000"/>
                            </p:stCondLst>
                            <p:childTnLst>
                              <p:par>
                                <p:cTn id="37" presetID="16" presetClass="entr" presetSubtype="37" fill="hold"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barn(outVertical)">
                                      <p:cBhvr>
                                        <p:cTn id="39" dur="1000"/>
                                        <p:tgtEl>
                                          <p:spTgt spid="36"/>
                                        </p:tgtEl>
                                      </p:cBhvr>
                                    </p:animEffect>
                                  </p:childTnLst>
                                </p:cTn>
                              </p:par>
                            </p:childTnLst>
                          </p:cTn>
                        </p:par>
                        <p:par>
                          <p:cTn id="40" fill="hold">
                            <p:stCondLst>
                              <p:cond delay="6000"/>
                            </p:stCondLst>
                            <p:childTnLst>
                              <p:par>
                                <p:cTn id="41" presetID="53" presetClass="entr" presetSubtype="16"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childTnLst>
                                </p:cTn>
                              </p:par>
                            </p:childTnLst>
                          </p:cTn>
                        </p:par>
                        <p:par>
                          <p:cTn id="46" fill="hold">
                            <p:stCondLst>
                              <p:cond delay="6500"/>
                            </p:stCondLst>
                            <p:childTnLst>
                              <p:par>
                                <p:cTn id="47" presetID="53" presetClass="entr" presetSubtype="16" fill="hold" nodeType="afterEffect">
                                  <p:stCondLst>
                                    <p:cond delay="0"/>
                                  </p:stCondLst>
                                  <p:childTnLst>
                                    <p:set>
                                      <p:cBhvr>
                                        <p:cTn id="48" dur="1" fill="hold">
                                          <p:stCondLst>
                                            <p:cond delay="0"/>
                                          </p:stCondLst>
                                        </p:cTn>
                                        <p:tgtEl>
                                          <p:spTgt spid="43"/>
                                        </p:tgtEl>
                                        <p:attrNameLst>
                                          <p:attrName>style.visibility</p:attrName>
                                        </p:attrNameLst>
                                      </p:cBhvr>
                                      <p:to>
                                        <p:strVal val="visible"/>
                                      </p:to>
                                    </p:set>
                                    <p:anim calcmode="lin" valueType="num">
                                      <p:cBhvr>
                                        <p:cTn id="49" dur="500" fill="hold"/>
                                        <p:tgtEl>
                                          <p:spTgt spid="43"/>
                                        </p:tgtEl>
                                        <p:attrNameLst>
                                          <p:attrName>ppt_w</p:attrName>
                                        </p:attrNameLst>
                                      </p:cBhvr>
                                      <p:tavLst>
                                        <p:tav tm="0">
                                          <p:val>
                                            <p:fltVal val="0"/>
                                          </p:val>
                                        </p:tav>
                                        <p:tav tm="100000">
                                          <p:val>
                                            <p:strVal val="#ppt_w"/>
                                          </p:val>
                                        </p:tav>
                                      </p:tavLst>
                                    </p:anim>
                                    <p:anim calcmode="lin" valueType="num">
                                      <p:cBhvr>
                                        <p:cTn id="50" dur="500" fill="hold"/>
                                        <p:tgtEl>
                                          <p:spTgt spid="43"/>
                                        </p:tgtEl>
                                        <p:attrNameLst>
                                          <p:attrName>ppt_h</p:attrName>
                                        </p:attrNameLst>
                                      </p:cBhvr>
                                      <p:tavLst>
                                        <p:tav tm="0">
                                          <p:val>
                                            <p:fltVal val="0"/>
                                          </p:val>
                                        </p:tav>
                                        <p:tav tm="100000">
                                          <p:val>
                                            <p:strVal val="#ppt_h"/>
                                          </p:val>
                                        </p:tav>
                                      </p:tavLst>
                                    </p:anim>
                                    <p:animEffect transition="in" filter="fade">
                                      <p:cBhvr>
                                        <p:cTn id="51" dur="500"/>
                                        <p:tgtEl>
                                          <p:spTgt spid="43"/>
                                        </p:tgtEl>
                                      </p:cBhvr>
                                    </p:animEffect>
                                  </p:childTnLst>
                                </p:cTn>
                              </p:par>
                            </p:childTnLst>
                          </p:cTn>
                        </p:par>
                        <p:par>
                          <p:cTn id="52" fill="hold">
                            <p:stCondLst>
                              <p:cond delay="7000"/>
                            </p:stCondLst>
                            <p:childTnLst>
                              <p:par>
                                <p:cTn id="53" presetID="53" presetClass="entr" presetSubtype="16"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 calcmode="lin" valueType="num">
                                      <p:cBhvr>
                                        <p:cTn id="55" dur="500" fill="hold"/>
                                        <p:tgtEl>
                                          <p:spTgt spid="51"/>
                                        </p:tgtEl>
                                        <p:attrNameLst>
                                          <p:attrName>ppt_w</p:attrName>
                                        </p:attrNameLst>
                                      </p:cBhvr>
                                      <p:tavLst>
                                        <p:tav tm="0">
                                          <p:val>
                                            <p:fltVal val="0"/>
                                          </p:val>
                                        </p:tav>
                                        <p:tav tm="100000">
                                          <p:val>
                                            <p:strVal val="#ppt_w"/>
                                          </p:val>
                                        </p:tav>
                                      </p:tavLst>
                                    </p:anim>
                                    <p:anim calcmode="lin" valueType="num">
                                      <p:cBhvr>
                                        <p:cTn id="56" dur="500" fill="hold"/>
                                        <p:tgtEl>
                                          <p:spTgt spid="51"/>
                                        </p:tgtEl>
                                        <p:attrNameLst>
                                          <p:attrName>ppt_h</p:attrName>
                                        </p:attrNameLst>
                                      </p:cBhvr>
                                      <p:tavLst>
                                        <p:tav tm="0">
                                          <p:val>
                                            <p:fltVal val="0"/>
                                          </p:val>
                                        </p:tav>
                                        <p:tav tm="100000">
                                          <p:val>
                                            <p:strVal val="#ppt_h"/>
                                          </p:val>
                                        </p:tav>
                                      </p:tavLst>
                                    </p:anim>
                                    <p:animEffect transition="in" filter="fade">
                                      <p:cBhvr>
                                        <p:cTn id="57" dur="500"/>
                                        <p:tgtEl>
                                          <p:spTgt spid="51"/>
                                        </p:tgtEl>
                                      </p:cBhvr>
                                    </p:animEffect>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8000"/>
                            </p:stCondLst>
                            <p:childTnLst>
                              <p:par>
                                <p:cTn id="65" presetID="22" presetClass="entr" presetSubtype="8" fill="hold" grpId="0" nodeType="afterEffect">
                                  <p:stCondLst>
                                    <p:cond delay="0"/>
                                  </p:stCondLst>
                                  <p:childTnLst>
                                    <p:set>
                                      <p:cBhvr>
                                        <p:cTn id="66" dur="1" fill="hold">
                                          <p:stCondLst>
                                            <p:cond delay="0"/>
                                          </p:stCondLst>
                                        </p:cTn>
                                        <p:tgtEl>
                                          <p:spTgt spid="55"/>
                                        </p:tgtEl>
                                        <p:attrNameLst>
                                          <p:attrName>style.visibility</p:attrName>
                                        </p:attrNameLst>
                                      </p:cBhvr>
                                      <p:to>
                                        <p:strVal val="visible"/>
                                      </p:to>
                                    </p:set>
                                    <p:animEffect transition="in" filter="wipe(left)">
                                      <p:cBhvr>
                                        <p:cTn id="67" dur="500"/>
                                        <p:tgtEl>
                                          <p:spTgt spid="55"/>
                                        </p:tgtEl>
                                      </p:cBhvr>
                                    </p:animEffect>
                                  </p:childTnLst>
                                </p:cTn>
                              </p:par>
                            </p:childTnLst>
                          </p:cTn>
                        </p:par>
                        <p:par>
                          <p:cTn id="68" fill="hold">
                            <p:stCondLst>
                              <p:cond delay="8500"/>
                            </p:stCondLst>
                            <p:childTnLst>
                              <p:par>
                                <p:cTn id="69" presetID="22" presetClass="entr" presetSubtype="8" fill="hold" grpId="0" nodeType="afterEffect">
                                  <p:stCondLst>
                                    <p:cond delay="0"/>
                                  </p:stCondLst>
                                  <p:childTnLst>
                                    <p:set>
                                      <p:cBhvr>
                                        <p:cTn id="70" dur="1" fill="hold">
                                          <p:stCondLst>
                                            <p:cond delay="0"/>
                                          </p:stCondLst>
                                        </p:cTn>
                                        <p:tgtEl>
                                          <p:spTgt spid="56"/>
                                        </p:tgtEl>
                                        <p:attrNameLst>
                                          <p:attrName>style.visibility</p:attrName>
                                        </p:attrNameLst>
                                      </p:cBhvr>
                                      <p:to>
                                        <p:strVal val="visible"/>
                                      </p:to>
                                    </p:set>
                                    <p:animEffect transition="in" filter="wipe(left)">
                                      <p:cBhvr>
                                        <p:cTn id="71" dur="500"/>
                                        <p:tgtEl>
                                          <p:spTgt spid="56"/>
                                        </p:tgtEl>
                                      </p:cBhvr>
                                    </p:animEffect>
                                  </p:childTnLst>
                                </p:cTn>
                              </p:par>
                            </p:childTnLst>
                          </p:cTn>
                        </p:par>
                        <p:par>
                          <p:cTn id="72" fill="hold">
                            <p:stCondLst>
                              <p:cond delay="9000"/>
                            </p:stCondLst>
                            <p:childTnLst>
                              <p:par>
                                <p:cTn id="73" presetID="22" presetClass="entr" presetSubtype="8" fill="hold" grpId="0" nodeType="afterEffect">
                                  <p:stCondLst>
                                    <p:cond delay="0"/>
                                  </p:stCondLst>
                                  <p:childTnLst>
                                    <p:set>
                                      <p:cBhvr>
                                        <p:cTn id="74" dur="1" fill="hold">
                                          <p:stCondLst>
                                            <p:cond delay="0"/>
                                          </p:stCondLst>
                                        </p:cTn>
                                        <p:tgtEl>
                                          <p:spTgt spid="57"/>
                                        </p:tgtEl>
                                        <p:attrNameLst>
                                          <p:attrName>style.visibility</p:attrName>
                                        </p:attrNameLst>
                                      </p:cBhvr>
                                      <p:to>
                                        <p:strVal val="visible"/>
                                      </p:to>
                                    </p:set>
                                    <p:animEffect transition="in" filter="wipe(left)">
                                      <p:cBhvr>
                                        <p:cTn id="75" dur="500"/>
                                        <p:tgtEl>
                                          <p:spTgt spid="57"/>
                                        </p:tgtEl>
                                      </p:cBhvr>
                                    </p:animEffect>
                                  </p:childTnLst>
                                </p:cTn>
                              </p:par>
                            </p:childTnLst>
                          </p:cTn>
                        </p:par>
                        <p:par>
                          <p:cTn id="76" fill="hold">
                            <p:stCondLst>
                              <p:cond delay="9500"/>
                            </p:stCondLst>
                            <p:childTnLst>
                              <p:par>
                                <p:cTn id="77" presetID="22" presetClass="entr" presetSubtype="8" fill="hold" grpId="0"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left)">
                                      <p:cBhvr>
                                        <p:cTn id="79" dur="500"/>
                                        <p:tgtEl>
                                          <p:spTgt spid="58"/>
                                        </p:tgtEl>
                                      </p:cBhvr>
                                    </p:animEffect>
                                  </p:childTnLst>
                                </p:cTn>
                              </p:par>
                            </p:childTnLst>
                          </p:cTn>
                        </p:par>
                        <p:par>
                          <p:cTn id="80" fill="hold">
                            <p:stCondLst>
                              <p:cond delay="10000"/>
                            </p:stCondLst>
                            <p:childTnLst>
                              <p:par>
                                <p:cTn id="81" presetID="2" presetClass="entr" presetSubtype="2"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 calcmode="lin" valueType="num">
                                      <p:cBhvr additive="base">
                                        <p:cTn id="83" dur="500" fill="hold"/>
                                        <p:tgtEl>
                                          <p:spTgt spid="59"/>
                                        </p:tgtEl>
                                        <p:attrNameLst>
                                          <p:attrName>ppt_x</p:attrName>
                                        </p:attrNameLst>
                                      </p:cBhvr>
                                      <p:tavLst>
                                        <p:tav tm="0">
                                          <p:val>
                                            <p:strVal val="1+#ppt_w/2"/>
                                          </p:val>
                                        </p:tav>
                                        <p:tav tm="100000">
                                          <p:val>
                                            <p:strVal val="#ppt_x"/>
                                          </p:val>
                                        </p:tav>
                                      </p:tavLst>
                                    </p:anim>
                                    <p:anim calcmode="lin" valueType="num">
                                      <p:cBhvr additive="base">
                                        <p:cTn id="84" dur="500" fill="hold"/>
                                        <p:tgtEl>
                                          <p:spTgt spid="59"/>
                                        </p:tgtEl>
                                        <p:attrNameLst>
                                          <p:attrName>ppt_y</p:attrName>
                                        </p:attrNameLst>
                                      </p:cBhvr>
                                      <p:tavLst>
                                        <p:tav tm="0">
                                          <p:val>
                                            <p:strVal val="#ppt_y"/>
                                          </p:val>
                                        </p:tav>
                                        <p:tav tm="100000">
                                          <p:val>
                                            <p:strVal val="#ppt_y"/>
                                          </p:val>
                                        </p:tav>
                                      </p:tavLst>
                                    </p:anim>
                                  </p:childTnLst>
                                </p:cTn>
                              </p:par>
                            </p:childTnLst>
                          </p:cTn>
                        </p:par>
                        <p:par>
                          <p:cTn id="85" fill="hold">
                            <p:stCondLst>
                              <p:cond delay="10500"/>
                            </p:stCondLst>
                            <p:childTnLst>
                              <p:par>
                                <p:cTn id="86" presetID="2" presetClass="entr" presetSubtype="2" fill="hold" grpId="0" nodeType="afterEffect">
                                  <p:stCondLst>
                                    <p:cond delay="0"/>
                                  </p:stCondLst>
                                  <p:childTnLst>
                                    <p:set>
                                      <p:cBhvr>
                                        <p:cTn id="87" dur="1" fill="hold">
                                          <p:stCondLst>
                                            <p:cond delay="0"/>
                                          </p:stCondLst>
                                        </p:cTn>
                                        <p:tgtEl>
                                          <p:spTgt spid="60"/>
                                        </p:tgtEl>
                                        <p:attrNameLst>
                                          <p:attrName>style.visibility</p:attrName>
                                        </p:attrNameLst>
                                      </p:cBhvr>
                                      <p:to>
                                        <p:strVal val="visible"/>
                                      </p:to>
                                    </p:set>
                                    <p:anim calcmode="lin" valueType="num">
                                      <p:cBhvr additive="base">
                                        <p:cTn id="88" dur="500" fill="hold"/>
                                        <p:tgtEl>
                                          <p:spTgt spid="60"/>
                                        </p:tgtEl>
                                        <p:attrNameLst>
                                          <p:attrName>ppt_x</p:attrName>
                                        </p:attrNameLst>
                                      </p:cBhvr>
                                      <p:tavLst>
                                        <p:tav tm="0">
                                          <p:val>
                                            <p:strVal val="1+#ppt_w/2"/>
                                          </p:val>
                                        </p:tav>
                                        <p:tav tm="100000">
                                          <p:val>
                                            <p:strVal val="#ppt_x"/>
                                          </p:val>
                                        </p:tav>
                                      </p:tavLst>
                                    </p:anim>
                                    <p:anim calcmode="lin" valueType="num">
                                      <p:cBhvr additive="base">
                                        <p:cTn id="89" dur="500" fill="hold"/>
                                        <p:tgtEl>
                                          <p:spTgt spid="60"/>
                                        </p:tgtEl>
                                        <p:attrNameLst>
                                          <p:attrName>ppt_y</p:attrName>
                                        </p:attrNameLst>
                                      </p:cBhvr>
                                      <p:tavLst>
                                        <p:tav tm="0">
                                          <p:val>
                                            <p:strVal val="#ppt_y"/>
                                          </p:val>
                                        </p:tav>
                                        <p:tav tm="100000">
                                          <p:val>
                                            <p:strVal val="#ppt_y"/>
                                          </p:val>
                                        </p:tav>
                                      </p:tavLst>
                                    </p:anim>
                                  </p:childTnLst>
                                </p:cTn>
                              </p:par>
                            </p:childTnLst>
                          </p:cTn>
                        </p:par>
                        <p:par>
                          <p:cTn id="90" fill="hold">
                            <p:stCondLst>
                              <p:cond delay="11000"/>
                            </p:stCondLst>
                            <p:childTnLst>
                              <p:par>
                                <p:cTn id="91" presetID="2" presetClass="entr" presetSubtype="2"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additive="base">
                                        <p:cTn id="93" dur="500" fill="hold"/>
                                        <p:tgtEl>
                                          <p:spTgt spid="61"/>
                                        </p:tgtEl>
                                        <p:attrNameLst>
                                          <p:attrName>ppt_x</p:attrName>
                                        </p:attrNameLst>
                                      </p:cBhvr>
                                      <p:tavLst>
                                        <p:tav tm="0">
                                          <p:val>
                                            <p:strVal val="1+#ppt_w/2"/>
                                          </p:val>
                                        </p:tav>
                                        <p:tav tm="100000">
                                          <p:val>
                                            <p:strVal val="#ppt_x"/>
                                          </p:val>
                                        </p:tav>
                                      </p:tavLst>
                                    </p:anim>
                                    <p:anim calcmode="lin" valueType="num">
                                      <p:cBhvr additive="base">
                                        <p:cTn id="94" dur="500" fill="hold"/>
                                        <p:tgtEl>
                                          <p:spTgt spid="61"/>
                                        </p:tgtEl>
                                        <p:attrNameLst>
                                          <p:attrName>ppt_y</p:attrName>
                                        </p:attrNameLst>
                                      </p:cBhvr>
                                      <p:tavLst>
                                        <p:tav tm="0">
                                          <p:val>
                                            <p:strVal val="#ppt_y"/>
                                          </p:val>
                                        </p:tav>
                                        <p:tav tm="100000">
                                          <p:val>
                                            <p:strVal val="#ppt_y"/>
                                          </p:val>
                                        </p:tav>
                                      </p:tavLst>
                                    </p:anim>
                                  </p:childTnLst>
                                </p:cTn>
                              </p:par>
                            </p:childTnLst>
                          </p:cTn>
                        </p:par>
                        <p:par>
                          <p:cTn id="95" fill="hold">
                            <p:stCondLst>
                              <p:cond delay="11500"/>
                            </p:stCondLst>
                            <p:childTnLst>
                              <p:par>
                                <p:cTn id="96" presetID="2" presetClass="entr" presetSubtype="2" fill="hold" grpId="0" nodeType="afterEffect">
                                  <p:stCondLst>
                                    <p:cond delay="0"/>
                                  </p:stCondLst>
                                  <p:childTnLst>
                                    <p:set>
                                      <p:cBhvr>
                                        <p:cTn id="97" dur="1" fill="hold">
                                          <p:stCondLst>
                                            <p:cond delay="0"/>
                                          </p:stCondLst>
                                        </p:cTn>
                                        <p:tgtEl>
                                          <p:spTgt spid="62"/>
                                        </p:tgtEl>
                                        <p:attrNameLst>
                                          <p:attrName>style.visibility</p:attrName>
                                        </p:attrNameLst>
                                      </p:cBhvr>
                                      <p:to>
                                        <p:strVal val="visible"/>
                                      </p:to>
                                    </p:set>
                                    <p:anim calcmode="lin" valueType="num">
                                      <p:cBhvr additive="base">
                                        <p:cTn id="98" dur="500" fill="hold"/>
                                        <p:tgtEl>
                                          <p:spTgt spid="62"/>
                                        </p:tgtEl>
                                        <p:attrNameLst>
                                          <p:attrName>ppt_x</p:attrName>
                                        </p:attrNameLst>
                                      </p:cBhvr>
                                      <p:tavLst>
                                        <p:tav tm="0">
                                          <p:val>
                                            <p:strVal val="1+#ppt_w/2"/>
                                          </p:val>
                                        </p:tav>
                                        <p:tav tm="100000">
                                          <p:val>
                                            <p:strVal val="#ppt_x"/>
                                          </p:val>
                                        </p:tav>
                                      </p:tavLst>
                                    </p:anim>
                                    <p:anim calcmode="lin" valueType="num">
                                      <p:cBhvr additive="base">
                                        <p:cTn id="99" dur="500" fill="hold"/>
                                        <p:tgtEl>
                                          <p:spTgt spid="62"/>
                                        </p:tgtEl>
                                        <p:attrNameLst>
                                          <p:attrName>ppt_y</p:attrName>
                                        </p:attrNameLst>
                                      </p:cBhvr>
                                      <p:tavLst>
                                        <p:tav tm="0">
                                          <p:val>
                                            <p:strVal val="#ppt_y"/>
                                          </p:val>
                                        </p:tav>
                                        <p:tav tm="100000">
                                          <p:val>
                                            <p:strVal val="#ppt_y"/>
                                          </p:val>
                                        </p:tav>
                                      </p:tavLst>
                                    </p:anim>
                                  </p:childTnLst>
                                </p:cTn>
                              </p:par>
                              <p:par>
                                <p:cTn id="100" presetID="31" presetClass="entr" presetSubtype="0" fill="hold" nodeType="withEffect">
                                  <p:stCondLst>
                                    <p:cond delay="1000"/>
                                  </p:stCondLst>
                                  <p:childTnLst>
                                    <p:set>
                                      <p:cBhvr>
                                        <p:cTn id="101" dur="1" fill="hold">
                                          <p:stCondLst>
                                            <p:cond delay="0"/>
                                          </p:stCondLst>
                                        </p:cTn>
                                        <p:tgtEl>
                                          <p:spTgt spid="63"/>
                                        </p:tgtEl>
                                        <p:attrNameLst>
                                          <p:attrName>style.visibility</p:attrName>
                                        </p:attrNameLst>
                                      </p:cBhvr>
                                      <p:to>
                                        <p:strVal val="visible"/>
                                      </p:to>
                                    </p:set>
                                    <p:anim calcmode="lin" valueType="num">
                                      <p:cBhvr>
                                        <p:cTn id="102" dur="1000" fill="hold"/>
                                        <p:tgtEl>
                                          <p:spTgt spid="63"/>
                                        </p:tgtEl>
                                        <p:attrNameLst>
                                          <p:attrName>ppt_w</p:attrName>
                                        </p:attrNameLst>
                                      </p:cBhvr>
                                      <p:tavLst>
                                        <p:tav tm="0">
                                          <p:val>
                                            <p:fltVal val="0"/>
                                          </p:val>
                                        </p:tav>
                                        <p:tav tm="100000">
                                          <p:val>
                                            <p:strVal val="#ppt_w"/>
                                          </p:val>
                                        </p:tav>
                                      </p:tavLst>
                                    </p:anim>
                                    <p:anim calcmode="lin" valueType="num">
                                      <p:cBhvr>
                                        <p:cTn id="103" dur="1000" fill="hold"/>
                                        <p:tgtEl>
                                          <p:spTgt spid="63"/>
                                        </p:tgtEl>
                                        <p:attrNameLst>
                                          <p:attrName>ppt_h</p:attrName>
                                        </p:attrNameLst>
                                      </p:cBhvr>
                                      <p:tavLst>
                                        <p:tav tm="0">
                                          <p:val>
                                            <p:fltVal val="0"/>
                                          </p:val>
                                        </p:tav>
                                        <p:tav tm="100000">
                                          <p:val>
                                            <p:strVal val="#ppt_h"/>
                                          </p:val>
                                        </p:tav>
                                      </p:tavLst>
                                    </p:anim>
                                    <p:anim calcmode="lin" valueType="num">
                                      <p:cBhvr>
                                        <p:cTn id="104" dur="1000" fill="hold"/>
                                        <p:tgtEl>
                                          <p:spTgt spid="63"/>
                                        </p:tgtEl>
                                        <p:attrNameLst>
                                          <p:attrName>style.rotation</p:attrName>
                                        </p:attrNameLst>
                                      </p:cBhvr>
                                      <p:tavLst>
                                        <p:tav tm="0">
                                          <p:val>
                                            <p:fltVal val="90"/>
                                          </p:val>
                                        </p:tav>
                                        <p:tav tm="100000">
                                          <p:val>
                                            <p:fltVal val="0"/>
                                          </p:val>
                                        </p:tav>
                                      </p:tavLst>
                                    </p:anim>
                                    <p:animEffect transition="in" filter="fade">
                                      <p:cBhvr>
                                        <p:cTn id="105" dur="1000"/>
                                        <p:tgtEl>
                                          <p:spTgt spid="63"/>
                                        </p:tgtEl>
                                      </p:cBhvr>
                                    </p:animEffect>
                                  </p:childTnLst>
                                </p:cTn>
                              </p:par>
                              <p:par>
                                <p:cTn id="106" presetID="31" presetClass="entr" presetSubtype="0" fill="hold" nodeType="withEffect">
                                  <p:stCondLst>
                                    <p:cond delay="1000"/>
                                  </p:stCondLst>
                                  <p:childTnLst>
                                    <p:set>
                                      <p:cBhvr>
                                        <p:cTn id="107" dur="1" fill="hold">
                                          <p:stCondLst>
                                            <p:cond delay="0"/>
                                          </p:stCondLst>
                                        </p:cTn>
                                        <p:tgtEl>
                                          <p:spTgt spid="64"/>
                                        </p:tgtEl>
                                        <p:attrNameLst>
                                          <p:attrName>style.visibility</p:attrName>
                                        </p:attrNameLst>
                                      </p:cBhvr>
                                      <p:to>
                                        <p:strVal val="visible"/>
                                      </p:to>
                                    </p:set>
                                    <p:anim calcmode="lin" valueType="num">
                                      <p:cBhvr>
                                        <p:cTn id="108" dur="1000" fill="hold"/>
                                        <p:tgtEl>
                                          <p:spTgt spid="64"/>
                                        </p:tgtEl>
                                        <p:attrNameLst>
                                          <p:attrName>ppt_w</p:attrName>
                                        </p:attrNameLst>
                                      </p:cBhvr>
                                      <p:tavLst>
                                        <p:tav tm="0">
                                          <p:val>
                                            <p:fltVal val="0"/>
                                          </p:val>
                                        </p:tav>
                                        <p:tav tm="100000">
                                          <p:val>
                                            <p:strVal val="#ppt_w"/>
                                          </p:val>
                                        </p:tav>
                                      </p:tavLst>
                                    </p:anim>
                                    <p:anim calcmode="lin" valueType="num">
                                      <p:cBhvr>
                                        <p:cTn id="109" dur="1000" fill="hold"/>
                                        <p:tgtEl>
                                          <p:spTgt spid="64"/>
                                        </p:tgtEl>
                                        <p:attrNameLst>
                                          <p:attrName>ppt_h</p:attrName>
                                        </p:attrNameLst>
                                      </p:cBhvr>
                                      <p:tavLst>
                                        <p:tav tm="0">
                                          <p:val>
                                            <p:fltVal val="0"/>
                                          </p:val>
                                        </p:tav>
                                        <p:tav tm="100000">
                                          <p:val>
                                            <p:strVal val="#ppt_h"/>
                                          </p:val>
                                        </p:tav>
                                      </p:tavLst>
                                    </p:anim>
                                    <p:anim calcmode="lin" valueType="num">
                                      <p:cBhvr>
                                        <p:cTn id="110" dur="1000" fill="hold"/>
                                        <p:tgtEl>
                                          <p:spTgt spid="64"/>
                                        </p:tgtEl>
                                        <p:attrNameLst>
                                          <p:attrName>style.rotation</p:attrName>
                                        </p:attrNameLst>
                                      </p:cBhvr>
                                      <p:tavLst>
                                        <p:tav tm="0">
                                          <p:val>
                                            <p:fltVal val="90"/>
                                          </p:val>
                                        </p:tav>
                                        <p:tav tm="100000">
                                          <p:val>
                                            <p:fltVal val="0"/>
                                          </p:val>
                                        </p:tav>
                                      </p:tavLst>
                                    </p:anim>
                                    <p:animEffect transition="in" filter="fade">
                                      <p:cBhvr>
                                        <p:cTn id="111" dur="1000"/>
                                        <p:tgtEl>
                                          <p:spTgt spid="64"/>
                                        </p:tgtEl>
                                      </p:cBhvr>
                                    </p:animEffect>
                                  </p:childTnLst>
                                </p:cTn>
                              </p:par>
                              <p:par>
                                <p:cTn id="112" presetID="31" presetClass="entr" presetSubtype="0" fill="hold" nodeType="withEffect">
                                  <p:stCondLst>
                                    <p:cond delay="1000"/>
                                  </p:stCondLst>
                                  <p:childTnLst>
                                    <p:set>
                                      <p:cBhvr>
                                        <p:cTn id="113" dur="1" fill="hold">
                                          <p:stCondLst>
                                            <p:cond delay="0"/>
                                          </p:stCondLst>
                                        </p:cTn>
                                        <p:tgtEl>
                                          <p:spTgt spid="65"/>
                                        </p:tgtEl>
                                        <p:attrNameLst>
                                          <p:attrName>style.visibility</p:attrName>
                                        </p:attrNameLst>
                                      </p:cBhvr>
                                      <p:to>
                                        <p:strVal val="visible"/>
                                      </p:to>
                                    </p:set>
                                    <p:anim calcmode="lin" valueType="num">
                                      <p:cBhvr>
                                        <p:cTn id="114" dur="1000" fill="hold"/>
                                        <p:tgtEl>
                                          <p:spTgt spid="65"/>
                                        </p:tgtEl>
                                        <p:attrNameLst>
                                          <p:attrName>ppt_w</p:attrName>
                                        </p:attrNameLst>
                                      </p:cBhvr>
                                      <p:tavLst>
                                        <p:tav tm="0">
                                          <p:val>
                                            <p:fltVal val="0"/>
                                          </p:val>
                                        </p:tav>
                                        <p:tav tm="100000">
                                          <p:val>
                                            <p:strVal val="#ppt_w"/>
                                          </p:val>
                                        </p:tav>
                                      </p:tavLst>
                                    </p:anim>
                                    <p:anim calcmode="lin" valueType="num">
                                      <p:cBhvr>
                                        <p:cTn id="115" dur="1000" fill="hold"/>
                                        <p:tgtEl>
                                          <p:spTgt spid="65"/>
                                        </p:tgtEl>
                                        <p:attrNameLst>
                                          <p:attrName>ppt_h</p:attrName>
                                        </p:attrNameLst>
                                      </p:cBhvr>
                                      <p:tavLst>
                                        <p:tav tm="0">
                                          <p:val>
                                            <p:fltVal val="0"/>
                                          </p:val>
                                        </p:tav>
                                        <p:tav tm="100000">
                                          <p:val>
                                            <p:strVal val="#ppt_h"/>
                                          </p:val>
                                        </p:tav>
                                      </p:tavLst>
                                    </p:anim>
                                    <p:anim calcmode="lin" valueType="num">
                                      <p:cBhvr>
                                        <p:cTn id="116" dur="1000" fill="hold"/>
                                        <p:tgtEl>
                                          <p:spTgt spid="65"/>
                                        </p:tgtEl>
                                        <p:attrNameLst>
                                          <p:attrName>style.rotation</p:attrName>
                                        </p:attrNameLst>
                                      </p:cBhvr>
                                      <p:tavLst>
                                        <p:tav tm="0">
                                          <p:val>
                                            <p:fltVal val="90"/>
                                          </p:val>
                                        </p:tav>
                                        <p:tav tm="100000">
                                          <p:val>
                                            <p:fltVal val="0"/>
                                          </p:val>
                                        </p:tav>
                                      </p:tavLst>
                                    </p:anim>
                                    <p:animEffect transition="in" filter="fade">
                                      <p:cBhvr>
                                        <p:cTn id="117" dur="1000"/>
                                        <p:tgtEl>
                                          <p:spTgt spid="65"/>
                                        </p:tgtEl>
                                      </p:cBhvr>
                                    </p:animEffect>
                                  </p:childTnLst>
                                </p:cTn>
                              </p:par>
                              <p:par>
                                <p:cTn id="118" presetID="31" presetClass="entr" presetSubtype="0" fill="hold" nodeType="withEffect">
                                  <p:stCondLst>
                                    <p:cond delay="1000"/>
                                  </p:stCondLst>
                                  <p:childTnLst>
                                    <p:set>
                                      <p:cBhvr>
                                        <p:cTn id="119" dur="1" fill="hold">
                                          <p:stCondLst>
                                            <p:cond delay="0"/>
                                          </p:stCondLst>
                                        </p:cTn>
                                        <p:tgtEl>
                                          <p:spTgt spid="66"/>
                                        </p:tgtEl>
                                        <p:attrNameLst>
                                          <p:attrName>style.visibility</p:attrName>
                                        </p:attrNameLst>
                                      </p:cBhvr>
                                      <p:to>
                                        <p:strVal val="visible"/>
                                      </p:to>
                                    </p:set>
                                    <p:anim calcmode="lin" valueType="num">
                                      <p:cBhvr>
                                        <p:cTn id="120" dur="1000" fill="hold"/>
                                        <p:tgtEl>
                                          <p:spTgt spid="66"/>
                                        </p:tgtEl>
                                        <p:attrNameLst>
                                          <p:attrName>ppt_w</p:attrName>
                                        </p:attrNameLst>
                                      </p:cBhvr>
                                      <p:tavLst>
                                        <p:tav tm="0">
                                          <p:val>
                                            <p:fltVal val="0"/>
                                          </p:val>
                                        </p:tav>
                                        <p:tav tm="100000">
                                          <p:val>
                                            <p:strVal val="#ppt_w"/>
                                          </p:val>
                                        </p:tav>
                                      </p:tavLst>
                                    </p:anim>
                                    <p:anim calcmode="lin" valueType="num">
                                      <p:cBhvr>
                                        <p:cTn id="121" dur="1000" fill="hold"/>
                                        <p:tgtEl>
                                          <p:spTgt spid="66"/>
                                        </p:tgtEl>
                                        <p:attrNameLst>
                                          <p:attrName>ppt_h</p:attrName>
                                        </p:attrNameLst>
                                      </p:cBhvr>
                                      <p:tavLst>
                                        <p:tav tm="0">
                                          <p:val>
                                            <p:fltVal val="0"/>
                                          </p:val>
                                        </p:tav>
                                        <p:tav tm="100000">
                                          <p:val>
                                            <p:strVal val="#ppt_h"/>
                                          </p:val>
                                        </p:tav>
                                      </p:tavLst>
                                    </p:anim>
                                    <p:anim calcmode="lin" valueType="num">
                                      <p:cBhvr>
                                        <p:cTn id="122" dur="1000" fill="hold"/>
                                        <p:tgtEl>
                                          <p:spTgt spid="66"/>
                                        </p:tgtEl>
                                        <p:attrNameLst>
                                          <p:attrName>style.rotation</p:attrName>
                                        </p:attrNameLst>
                                      </p:cBhvr>
                                      <p:tavLst>
                                        <p:tav tm="0">
                                          <p:val>
                                            <p:fltVal val="90"/>
                                          </p:val>
                                        </p:tav>
                                        <p:tav tm="100000">
                                          <p:val>
                                            <p:fltVal val="0"/>
                                          </p:val>
                                        </p:tav>
                                      </p:tavLst>
                                    </p:anim>
                                    <p:animEffect transition="in" filter="fade">
                                      <p:cBhvr>
                                        <p:cTn id="123" dur="10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p:bldP spid="56" grpId="0"/>
      <p:bldP spid="57" grpId="0"/>
      <p:bldP spid="58" grpId="0"/>
      <p:bldP spid="59" grpId="0"/>
      <p:bldP spid="60" grpId="0"/>
      <p:bldP spid="61" grpId="0"/>
      <p:bldP spid="6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51"/>
          <p:cNvGrpSpPr/>
          <p:nvPr/>
        </p:nvGrpSpPr>
        <p:grpSpPr>
          <a:xfrm>
            <a:off x="1162782" y="2076008"/>
            <a:ext cx="8032851" cy="3584344"/>
            <a:chOff x="179512" y="2060848"/>
            <a:chExt cx="7617691" cy="3399096"/>
          </a:xfrm>
        </p:grpSpPr>
        <p:sp>
          <p:nvSpPr>
            <p:cNvPr id="5" name="Oval 65"/>
            <p:cNvSpPr>
              <a:spLocks noChangeArrowheads="1"/>
            </p:cNvSpPr>
            <p:nvPr/>
          </p:nvSpPr>
          <p:spPr bwMode="auto">
            <a:xfrm>
              <a:off x="989905" y="4559851"/>
              <a:ext cx="596291" cy="76505"/>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headEnd/>
              <a:tailEnd/>
            </a:ln>
            <a:effectLst/>
          </p:spPr>
          <p:txBody>
            <a:bodyPr wrap="none" anchor="ctr"/>
            <a:lstStyle/>
            <a:p>
              <a:pPr algn="just" defTabSz="964230" fontAlgn="auto">
                <a:lnSpc>
                  <a:spcPct val="120000"/>
                </a:lnSpc>
                <a:spcBef>
                  <a:spcPts val="0"/>
                </a:spcBef>
                <a:spcAft>
                  <a:spcPts val="0"/>
                </a:spcAft>
                <a:defRPr/>
              </a:pPr>
              <a:endParaRPr lang="zh-CN" altLang="en-US" sz="900" kern="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6" name="组合 53"/>
            <p:cNvGrpSpPr/>
            <p:nvPr/>
          </p:nvGrpSpPr>
          <p:grpSpPr>
            <a:xfrm>
              <a:off x="179512" y="2060848"/>
              <a:ext cx="7617691" cy="3322593"/>
              <a:chOff x="683568" y="2266648"/>
              <a:chExt cx="7617691" cy="3322593"/>
            </a:xfrm>
          </p:grpSpPr>
          <p:sp>
            <p:nvSpPr>
              <p:cNvPr id="12" name="Freeform 6"/>
              <p:cNvSpPr>
                <a:spLocks/>
              </p:cNvSpPr>
              <p:nvPr/>
            </p:nvSpPr>
            <p:spPr bwMode="auto">
              <a:xfrm>
                <a:off x="2628510" y="2428726"/>
                <a:ext cx="5186513" cy="2674281"/>
              </a:xfrm>
              <a:custGeom>
                <a:avLst/>
                <a:gdLst>
                  <a:gd name="T0" fmla="*/ 0 w 4608"/>
                  <a:gd name="T1" fmla="*/ 72 h 2376"/>
                  <a:gd name="T2" fmla="*/ 4608 w 4608"/>
                  <a:gd name="T3" fmla="*/ 2376 h 2376"/>
                  <a:gd name="T4" fmla="*/ 4608 w 4608"/>
                  <a:gd name="T5" fmla="*/ 2304 h 2376"/>
                  <a:gd name="T6" fmla="*/ 0 w 4608"/>
                  <a:gd name="T7" fmla="*/ 0 h 2376"/>
                  <a:gd name="T8" fmla="*/ 0 w 4608"/>
                  <a:gd name="T9" fmla="*/ 72 h 2376"/>
                  <a:gd name="T10" fmla="*/ 0 60000 65536"/>
                  <a:gd name="T11" fmla="*/ 0 60000 65536"/>
                  <a:gd name="T12" fmla="*/ 0 60000 65536"/>
                  <a:gd name="T13" fmla="*/ 0 60000 65536"/>
                  <a:gd name="T14" fmla="*/ 0 60000 65536"/>
                  <a:gd name="T15" fmla="*/ 0 w 4608"/>
                  <a:gd name="T16" fmla="*/ 0 h 2376"/>
                  <a:gd name="T17" fmla="*/ 4608 w 4608"/>
                  <a:gd name="T18" fmla="*/ 2376 h 2376"/>
                </a:gdLst>
                <a:ahLst/>
                <a:cxnLst>
                  <a:cxn ang="T10">
                    <a:pos x="T0" y="T1"/>
                  </a:cxn>
                  <a:cxn ang="T11">
                    <a:pos x="T2" y="T3"/>
                  </a:cxn>
                  <a:cxn ang="T12">
                    <a:pos x="T4" y="T5"/>
                  </a:cxn>
                  <a:cxn ang="T13">
                    <a:pos x="T6" y="T7"/>
                  </a:cxn>
                  <a:cxn ang="T14">
                    <a:pos x="T8" y="T9"/>
                  </a:cxn>
                </a:cxnLst>
                <a:rect l="T15" t="T16" r="T17" b="T18"/>
                <a:pathLst>
                  <a:path w="4608" h="2376">
                    <a:moveTo>
                      <a:pt x="0" y="72"/>
                    </a:moveTo>
                    <a:lnTo>
                      <a:pt x="4608" y="2376"/>
                    </a:lnTo>
                    <a:lnTo>
                      <a:pt x="4608" y="2304"/>
                    </a:lnTo>
                    <a:lnTo>
                      <a:pt x="0" y="0"/>
                    </a:lnTo>
                    <a:lnTo>
                      <a:pt x="0" y="72"/>
                    </a:lnTo>
                    <a:close/>
                  </a:path>
                </a:pathLst>
              </a:custGeom>
              <a:solidFill>
                <a:schemeClr val="accent1">
                  <a:lumMod val="75000"/>
                </a:schemeClr>
              </a:solidFill>
              <a:ln>
                <a:noFill/>
              </a:ln>
              <a:extLst/>
            </p:spPr>
            <p:txBody>
              <a:bodyPr wrap="none" anchor="ct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964230">
                  <a:lnSpc>
                    <a:spcPct val="120000"/>
                  </a:lnSpc>
                  <a:spcBef>
                    <a:spcPts val="0"/>
                  </a:spcBef>
                  <a:spcAft>
                    <a:spcPts val="0"/>
                  </a:spcAft>
                  <a:defRPr/>
                </a:pPr>
                <a:endParaRPr lang="zh-CN" altLang="en-US" sz="90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Rectangle 7"/>
              <p:cNvSpPr>
                <a:spLocks noChangeArrowheads="1"/>
              </p:cNvSpPr>
              <p:nvPr/>
            </p:nvSpPr>
            <p:spPr bwMode="auto">
              <a:xfrm>
                <a:off x="7652945" y="5103007"/>
                <a:ext cx="648314" cy="81039"/>
              </a:xfrm>
              <a:prstGeom prst="rect">
                <a:avLst/>
              </a:prstGeom>
              <a:solidFill>
                <a:schemeClr val="accent1">
                  <a:lumMod val="75000"/>
                </a:schemeClr>
              </a:solidFill>
              <a:ln>
                <a:noFill/>
              </a:ln>
              <a:extLst/>
            </p:spPr>
            <p:txBody>
              <a:bodyPr wrap="none" anchor="ct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964230">
                  <a:lnSpc>
                    <a:spcPct val="120000"/>
                  </a:lnSpc>
                  <a:spcBef>
                    <a:spcPts val="0"/>
                  </a:spcBef>
                  <a:spcAft>
                    <a:spcPts val="0"/>
                  </a:spcAft>
                  <a:defRPr/>
                </a:pPr>
                <a:endParaRPr lang="zh-CN" altLang="en-US" sz="90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8"/>
              <p:cNvSpPr>
                <a:spLocks/>
              </p:cNvSpPr>
              <p:nvPr/>
            </p:nvSpPr>
            <p:spPr bwMode="auto">
              <a:xfrm>
                <a:off x="2628510" y="2266648"/>
                <a:ext cx="5672749" cy="2836359"/>
              </a:xfrm>
              <a:custGeom>
                <a:avLst/>
                <a:gdLst>
                  <a:gd name="T0" fmla="*/ 288 w 5040"/>
                  <a:gd name="T1" fmla="*/ 0 h 2520"/>
                  <a:gd name="T2" fmla="*/ 4896 w 5040"/>
                  <a:gd name="T3" fmla="*/ 2304 h 2520"/>
                  <a:gd name="T4" fmla="*/ 5040 w 5040"/>
                  <a:gd name="T5" fmla="*/ 2232 h 2520"/>
                  <a:gd name="T6" fmla="*/ 5040 w 5040"/>
                  <a:gd name="T7" fmla="*/ 2520 h 2520"/>
                  <a:gd name="T8" fmla="*/ 4464 w 5040"/>
                  <a:gd name="T9" fmla="*/ 2520 h 2520"/>
                  <a:gd name="T10" fmla="*/ 4608 w 5040"/>
                  <a:gd name="T11" fmla="*/ 2448 h 2520"/>
                  <a:gd name="T12" fmla="*/ 0 w 5040"/>
                  <a:gd name="T13" fmla="*/ 144 h 2520"/>
                  <a:gd name="T14" fmla="*/ 288 w 5040"/>
                  <a:gd name="T15" fmla="*/ 0 h 2520"/>
                  <a:gd name="T16" fmla="*/ 0 60000 65536"/>
                  <a:gd name="T17" fmla="*/ 0 60000 65536"/>
                  <a:gd name="T18" fmla="*/ 0 60000 65536"/>
                  <a:gd name="T19" fmla="*/ 0 60000 65536"/>
                  <a:gd name="T20" fmla="*/ 0 60000 65536"/>
                  <a:gd name="T21" fmla="*/ 0 60000 65536"/>
                  <a:gd name="T22" fmla="*/ 0 60000 65536"/>
                  <a:gd name="T23" fmla="*/ 0 60000 65536"/>
                  <a:gd name="T24" fmla="*/ 0 w 5040"/>
                  <a:gd name="T25" fmla="*/ 0 h 2520"/>
                  <a:gd name="T26" fmla="*/ 5040 w 5040"/>
                  <a:gd name="T27" fmla="*/ 2520 h 25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40" h="2520">
                    <a:moveTo>
                      <a:pt x="288" y="0"/>
                    </a:moveTo>
                    <a:lnTo>
                      <a:pt x="4896" y="2304"/>
                    </a:lnTo>
                    <a:lnTo>
                      <a:pt x="5040" y="2232"/>
                    </a:lnTo>
                    <a:lnTo>
                      <a:pt x="5040" y="2520"/>
                    </a:lnTo>
                    <a:lnTo>
                      <a:pt x="4464" y="2520"/>
                    </a:lnTo>
                    <a:lnTo>
                      <a:pt x="4608" y="2448"/>
                    </a:lnTo>
                    <a:lnTo>
                      <a:pt x="0" y="144"/>
                    </a:lnTo>
                    <a:lnTo>
                      <a:pt x="288" y="0"/>
                    </a:lnTo>
                    <a:close/>
                  </a:path>
                </a:pathLst>
              </a:custGeom>
              <a:solidFill>
                <a:schemeClr val="accent1"/>
              </a:solidFill>
              <a:ln>
                <a:noFill/>
              </a:ln>
              <a:extLst/>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964230">
                  <a:lnSpc>
                    <a:spcPct val="120000"/>
                  </a:lnSpc>
                  <a:spcBef>
                    <a:spcPts val="0"/>
                  </a:spcBef>
                  <a:spcAft>
                    <a:spcPts val="0"/>
                  </a:spcAft>
                  <a:defRPr/>
                </a:pPr>
                <a:endParaRPr lang="zh-CN" altLang="en-US" sz="90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9"/>
              <p:cNvSpPr>
                <a:spLocks/>
              </p:cNvSpPr>
              <p:nvPr/>
            </p:nvSpPr>
            <p:spPr bwMode="auto">
              <a:xfrm>
                <a:off x="2304353" y="2428726"/>
                <a:ext cx="4538199" cy="2269087"/>
              </a:xfrm>
              <a:custGeom>
                <a:avLst/>
                <a:gdLst>
                  <a:gd name="T0" fmla="*/ 3744 w 4032"/>
                  <a:gd name="T1" fmla="*/ 2016 h 2016"/>
                  <a:gd name="T2" fmla="*/ 0 w 4032"/>
                  <a:gd name="T3" fmla="*/ 144 h 2016"/>
                  <a:gd name="T4" fmla="*/ 288 w 4032"/>
                  <a:gd name="T5" fmla="*/ 0 h 2016"/>
                  <a:gd name="T6" fmla="*/ 4032 w 4032"/>
                  <a:gd name="T7" fmla="*/ 1872 h 2016"/>
                  <a:gd name="T8" fmla="*/ 3744 w 4032"/>
                  <a:gd name="T9" fmla="*/ 2016 h 2016"/>
                  <a:gd name="T10" fmla="*/ 0 60000 65536"/>
                  <a:gd name="T11" fmla="*/ 0 60000 65536"/>
                  <a:gd name="T12" fmla="*/ 0 60000 65536"/>
                  <a:gd name="T13" fmla="*/ 0 60000 65536"/>
                  <a:gd name="T14" fmla="*/ 0 60000 65536"/>
                  <a:gd name="T15" fmla="*/ 0 w 4032"/>
                  <a:gd name="T16" fmla="*/ 0 h 2016"/>
                  <a:gd name="T17" fmla="*/ 4032 w 4032"/>
                  <a:gd name="T18" fmla="*/ 2016 h 2016"/>
                </a:gdLst>
                <a:ahLst/>
                <a:cxnLst>
                  <a:cxn ang="T10">
                    <a:pos x="T0" y="T1"/>
                  </a:cxn>
                  <a:cxn ang="T11">
                    <a:pos x="T2" y="T3"/>
                  </a:cxn>
                  <a:cxn ang="T12">
                    <a:pos x="T4" y="T5"/>
                  </a:cxn>
                  <a:cxn ang="T13">
                    <a:pos x="T6" y="T7"/>
                  </a:cxn>
                  <a:cxn ang="T14">
                    <a:pos x="T8" y="T9"/>
                  </a:cxn>
                </a:cxnLst>
                <a:rect l="T15" t="T16" r="T17" b="T18"/>
                <a:pathLst>
                  <a:path w="4032" h="2016">
                    <a:moveTo>
                      <a:pt x="3744" y="2016"/>
                    </a:moveTo>
                    <a:lnTo>
                      <a:pt x="0" y="144"/>
                    </a:lnTo>
                    <a:lnTo>
                      <a:pt x="288" y="0"/>
                    </a:lnTo>
                    <a:lnTo>
                      <a:pt x="4032" y="1872"/>
                    </a:lnTo>
                    <a:lnTo>
                      <a:pt x="3744" y="2016"/>
                    </a:lnTo>
                    <a:close/>
                  </a:path>
                </a:pathLst>
              </a:custGeom>
              <a:solidFill>
                <a:schemeClr val="accent6"/>
              </a:solidFill>
              <a:ln>
                <a:noFill/>
              </a:ln>
              <a:extLst/>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964230">
                  <a:lnSpc>
                    <a:spcPct val="120000"/>
                  </a:lnSpc>
                  <a:spcBef>
                    <a:spcPts val="0"/>
                  </a:spcBef>
                  <a:spcAft>
                    <a:spcPts val="0"/>
                  </a:spcAft>
                  <a:defRPr/>
                </a:pPr>
                <a:endParaRPr lang="zh-CN" altLang="en-US" sz="90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10"/>
              <p:cNvSpPr>
                <a:spLocks/>
              </p:cNvSpPr>
              <p:nvPr/>
            </p:nvSpPr>
            <p:spPr bwMode="auto">
              <a:xfrm>
                <a:off x="2304353" y="2590803"/>
                <a:ext cx="4214042" cy="2755320"/>
              </a:xfrm>
              <a:custGeom>
                <a:avLst/>
                <a:gdLst>
                  <a:gd name="T0" fmla="*/ 0 w 3744"/>
                  <a:gd name="T1" fmla="*/ 0 h 2448"/>
                  <a:gd name="T2" fmla="*/ 0 w 3744"/>
                  <a:gd name="T3" fmla="*/ 72 h 2448"/>
                  <a:gd name="T4" fmla="*/ 3672 w 3744"/>
                  <a:gd name="T5" fmla="*/ 1908 h 2448"/>
                  <a:gd name="T6" fmla="*/ 3672 w 3744"/>
                  <a:gd name="T7" fmla="*/ 2412 h 2448"/>
                  <a:gd name="T8" fmla="*/ 3744 w 3744"/>
                  <a:gd name="T9" fmla="*/ 2448 h 2448"/>
                  <a:gd name="T10" fmla="*/ 3744 w 3744"/>
                  <a:gd name="T11" fmla="*/ 1872 h 2448"/>
                  <a:gd name="T12" fmla="*/ 0 w 3744"/>
                  <a:gd name="T13" fmla="*/ 0 h 2448"/>
                  <a:gd name="T14" fmla="*/ 0 60000 65536"/>
                  <a:gd name="T15" fmla="*/ 0 60000 65536"/>
                  <a:gd name="T16" fmla="*/ 0 60000 65536"/>
                  <a:gd name="T17" fmla="*/ 0 60000 65536"/>
                  <a:gd name="T18" fmla="*/ 0 60000 65536"/>
                  <a:gd name="T19" fmla="*/ 0 60000 65536"/>
                  <a:gd name="T20" fmla="*/ 0 60000 65536"/>
                  <a:gd name="T21" fmla="*/ 0 w 3744"/>
                  <a:gd name="T22" fmla="*/ 0 h 2448"/>
                  <a:gd name="T23" fmla="*/ 3744 w 3744"/>
                  <a:gd name="T24" fmla="*/ 2448 h 24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44" h="2448">
                    <a:moveTo>
                      <a:pt x="0" y="0"/>
                    </a:moveTo>
                    <a:lnTo>
                      <a:pt x="0" y="72"/>
                    </a:lnTo>
                    <a:lnTo>
                      <a:pt x="3672" y="1908"/>
                    </a:lnTo>
                    <a:lnTo>
                      <a:pt x="3672" y="2412"/>
                    </a:lnTo>
                    <a:lnTo>
                      <a:pt x="3744" y="2448"/>
                    </a:lnTo>
                    <a:lnTo>
                      <a:pt x="3744" y="1872"/>
                    </a:lnTo>
                    <a:lnTo>
                      <a:pt x="0" y="0"/>
                    </a:lnTo>
                    <a:close/>
                  </a:path>
                </a:pathLst>
              </a:custGeom>
              <a:solidFill>
                <a:schemeClr val="accent6">
                  <a:lumMod val="50000"/>
                </a:schemeClr>
              </a:solidFill>
              <a:ln>
                <a:noFill/>
              </a:ln>
              <a:extLst/>
            </p:spPr>
            <p:txBody>
              <a:bodyPr wrap="none" anchor="ct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964230">
                  <a:lnSpc>
                    <a:spcPct val="120000"/>
                  </a:lnSpc>
                  <a:spcBef>
                    <a:spcPts val="0"/>
                  </a:spcBef>
                  <a:spcAft>
                    <a:spcPts val="0"/>
                  </a:spcAft>
                  <a:defRPr/>
                </a:pPr>
                <a:endParaRPr lang="zh-CN" altLang="en-US" sz="90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11"/>
              <p:cNvSpPr>
                <a:spLocks/>
              </p:cNvSpPr>
              <p:nvPr/>
            </p:nvSpPr>
            <p:spPr bwMode="auto">
              <a:xfrm>
                <a:off x="6275277" y="5305604"/>
                <a:ext cx="243118" cy="121558"/>
              </a:xfrm>
              <a:custGeom>
                <a:avLst/>
                <a:gdLst>
                  <a:gd name="T0" fmla="*/ 216 w 216"/>
                  <a:gd name="T1" fmla="*/ 36 h 108"/>
                  <a:gd name="T2" fmla="*/ 144 w 216"/>
                  <a:gd name="T3" fmla="*/ 0 h 108"/>
                  <a:gd name="T4" fmla="*/ 0 w 216"/>
                  <a:gd name="T5" fmla="*/ 72 h 108"/>
                  <a:gd name="T6" fmla="*/ 72 w 216"/>
                  <a:gd name="T7" fmla="*/ 108 h 108"/>
                  <a:gd name="T8" fmla="*/ 216 w 216"/>
                  <a:gd name="T9" fmla="*/ 36 h 108"/>
                  <a:gd name="T10" fmla="*/ 0 60000 65536"/>
                  <a:gd name="T11" fmla="*/ 0 60000 65536"/>
                  <a:gd name="T12" fmla="*/ 0 60000 65536"/>
                  <a:gd name="T13" fmla="*/ 0 60000 65536"/>
                  <a:gd name="T14" fmla="*/ 0 60000 65536"/>
                  <a:gd name="T15" fmla="*/ 0 w 216"/>
                  <a:gd name="T16" fmla="*/ 0 h 108"/>
                  <a:gd name="T17" fmla="*/ 216 w 216"/>
                  <a:gd name="T18" fmla="*/ 108 h 108"/>
                </a:gdLst>
                <a:ahLst/>
                <a:cxnLst>
                  <a:cxn ang="T10">
                    <a:pos x="T0" y="T1"/>
                  </a:cxn>
                  <a:cxn ang="T11">
                    <a:pos x="T2" y="T3"/>
                  </a:cxn>
                  <a:cxn ang="T12">
                    <a:pos x="T4" y="T5"/>
                  </a:cxn>
                  <a:cxn ang="T13">
                    <a:pos x="T6" y="T7"/>
                  </a:cxn>
                  <a:cxn ang="T14">
                    <a:pos x="T8" y="T9"/>
                  </a:cxn>
                </a:cxnLst>
                <a:rect l="T15" t="T16" r="T17" b="T18"/>
                <a:pathLst>
                  <a:path w="216" h="108">
                    <a:moveTo>
                      <a:pt x="216" y="36"/>
                    </a:moveTo>
                    <a:lnTo>
                      <a:pt x="144" y="0"/>
                    </a:lnTo>
                    <a:lnTo>
                      <a:pt x="0" y="72"/>
                    </a:lnTo>
                    <a:lnTo>
                      <a:pt x="72" y="108"/>
                    </a:lnTo>
                    <a:lnTo>
                      <a:pt x="216" y="36"/>
                    </a:lnTo>
                    <a:close/>
                  </a:path>
                </a:pathLst>
              </a:custGeom>
              <a:solidFill>
                <a:schemeClr val="accent6">
                  <a:lumMod val="50000"/>
                </a:schemeClr>
              </a:solidFill>
              <a:ln>
                <a:noFill/>
              </a:ln>
              <a:extLst/>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964230">
                  <a:lnSpc>
                    <a:spcPct val="120000"/>
                  </a:lnSpc>
                  <a:spcBef>
                    <a:spcPts val="0"/>
                  </a:spcBef>
                  <a:spcAft>
                    <a:spcPts val="0"/>
                  </a:spcAft>
                  <a:defRPr/>
                </a:pPr>
                <a:endParaRPr lang="zh-CN" altLang="en-US" sz="90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12"/>
              <p:cNvSpPr>
                <a:spLocks/>
              </p:cNvSpPr>
              <p:nvPr/>
            </p:nvSpPr>
            <p:spPr bwMode="auto">
              <a:xfrm>
                <a:off x="6761513" y="5062488"/>
                <a:ext cx="243118" cy="121558"/>
              </a:xfrm>
              <a:custGeom>
                <a:avLst/>
                <a:gdLst>
                  <a:gd name="T0" fmla="*/ 216 w 216"/>
                  <a:gd name="T1" fmla="*/ 36 h 108"/>
                  <a:gd name="T2" fmla="*/ 144 w 216"/>
                  <a:gd name="T3" fmla="*/ 0 h 108"/>
                  <a:gd name="T4" fmla="*/ 0 w 216"/>
                  <a:gd name="T5" fmla="*/ 72 h 108"/>
                  <a:gd name="T6" fmla="*/ 72 w 216"/>
                  <a:gd name="T7" fmla="*/ 108 h 108"/>
                  <a:gd name="T8" fmla="*/ 216 w 216"/>
                  <a:gd name="T9" fmla="*/ 36 h 108"/>
                  <a:gd name="T10" fmla="*/ 0 60000 65536"/>
                  <a:gd name="T11" fmla="*/ 0 60000 65536"/>
                  <a:gd name="T12" fmla="*/ 0 60000 65536"/>
                  <a:gd name="T13" fmla="*/ 0 60000 65536"/>
                  <a:gd name="T14" fmla="*/ 0 60000 65536"/>
                  <a:gd name="T15" fmla="*/ 0 w 216"/>
                  <a:gd name="T16" fmla="*/ 0 h 108"/>
                  <a:gd name="T17" fmla="*/ 216 w 216"/>
                  <a:gd name="T18" fmla="*/ 108 h 108"/>
                </a:gdLst>
                <a:ahLst/>
                <a:cxnLst>
                  <a:cxn ang="T10">
                    <a:pos x="T0" y="T1"/>
                  </a:cxn>
                  <a:cxn ang="T11">
                    <a:pos x="T2" y="T3"/>
                  </a:cxn>
                  <a:cxn ang="T12">
                    <a:pos x="T4" y="T5"/>
                  </a:cxn>
                  <a:cxn ang="T13">
                    <a:pos x="T6" y="T7"/>
                  </a:cxn>
                  <a:cxn ang="T14">
                    <a:pos x="T8" y="T9"/>
                  </a:cxn>
                </a:cxnLst>
                <a:rect l="T15" t="T16" r="T17" b="T18"/>
                <a:pathLst>
                  <a:path w="216" h="108">
                    <a:moveTo>
                      <a:pt x="216" y="36"/>
                    </a:moveTo>
                    <a:lnTo>
                      <a:pt x="144" y="0"/>
                    </a:lnTo>
                    <a:lnTo>
                      <a:pt x="0" y="72"/>
                    </a:lnTo>
                    <a:lnTo>
                      <a:pt x="72" y="108"/>
                    </a:lnTo>
                    <a:lnTo>
                      <a:pt x="216" y="36"/>
                    </a:lnTo>
                    <a:close/>
                  </a:path>
                </a:pathLst>
              </a:custGeom>
              <a:solidFill>
                <a:schemeClr val="accent6">
                  <a:lumMod val="50000"/>
                </a:schemeClr>
              </a:solidFill>
              <a:ln>
                <a:noFill/>
              </a:ln>
              <a:extLst/>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964230">
                  <a:lnSpc>
                    <a:spcPct val="120000"/>
                  </a:lnSpc>
                  <a:spcBef>
                    <a:spcPts val="0"/>
                  </a:spcBef>
                  <a:spcAft>
                    <a:spcPts val="0"/>
                  </a:spcAft>
                  <a:defRPr/>
                </a:pPr>
                <a:endParaRPr lang="zh-CN" altLang="en-US" sz="90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13"/>
              <p:cNvSpPr>
                <a:spLocks/>
              </p:cNvSpPr>
              <p:nvPr/>
            </p:nvSpPr>
            <p:spPr bwMode="auto">
              <a:xfrm>
                <a:off x="6356317" y="4535735"/>
                <a:ext cx="648314" cy="1053506"/>
              </a:xfrm>
              <a:custGeom>
                <a:avLst/>
                <a:gdLst>
                  <a:gd name="T0" fmla="*/ 432 w 576"/>
                  <a:gd name="T1" fmla="*/ 576 h 936"/>
                  <a:gd name="T2" fmla="*/ 432 w 576"/>
                  <a:gd name="T3" fmla="*/ 0 h 936"/>
                  <a:gd name="T4" fmla="*/ 144 w 576"/>
                  <a:gd name="T5" fmla="*/ 144 h 936"/>
                  <a:gd name="T6" fmla="*/ 144 w 576"/>
                  <a:gd name="T7" fmla="*/ 720 h 936"/>
                  <a:gd name="T8" fmla="*/ 0 w 576"/>
                  <a:gd name="T9" fmla="*/ 792 h 936"/>
                  <a:gd name="T10" fmla="*/ 288 w 576"/>
                  <a:gd name="T11" fmla="*/ 936 h 936"/>
                  <a:gd name="T12" fmla="*/ 576 w 576"/>
                  <a:gd name="T13" fmla="*/ 504 h 936"/>
                  <a:gd name="T14" fmla="*/ 432 w 576"/>
                  <a:gd name="T15" fmla="*/ 576 h 936"/>
                  <a:gd name="T16" fmla="*/ 0 60000 65536"/>
                  <a:gd name="T17" fmla="*/ 0 60000 65536"/>
                  <a:gd name="T18" fmla="*/ 0 60000 65536"/>
                  <a:gd name="T19" fmla="*/ 0 60000 65536"/>
                  <a:gd name="T20" fmla="*/ 0 60000 65536"/>
                  <a:gd name="T21" fmla="*/ 0 60000 65536"/>
                  <a:gd name="T22" fmla="*/ 0 60000 65536"/>
                  <a:gd name="T23" fmla="*/ 0 60000 65536"/>
                  <a:gd name="T24" fmla="*/ 0 w 576"/>
                  <a:gd name="T25" fmla="*/ 0 h 936"/>
                  <a:gd name="T26" fmla="*/ 576 w 576"/>
                  <a:gd name="T27" fmla="*/ 936 h 9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6" h="936">
                    <a:moveTo>
                      <a:pt x="432" y="576"/>
                    </a:moveTo>
                    <a:lnTo>
                      <a:pt x="432" y="0"/>
                    </a:lnTo>
                    <a:lnTo>
                      <a:pt x="144" y="144"/>
                    </a:lnTo>
                    <a:lnTo>
                      <a:pt x="144" y="720"/>
                    </a:lnTo>
                    <a:lnTo>
                      <a:pt x="0" y="792"/>
                    </a:lnTo>
                    <a:lnTo>
                      <a:pt x="288" y="936"/>
                    </a:lnTo>
                    <a:lnTo>
                      <a:pt x="576" y="504"/>
                    </a:lnTo>
                    <a:lnTo>
                      <a:pt x="432" y="576"/>
                    </a:lnTo>
                    <a:close/>
                  </a:path>
                </a:pathLst>
              </a:custGeom>
              <a:solidFill>
                <a:schemeClr val="accent6"/>
              </a:solidFill>
              <a:ln>
                <a:noFill/>
              </a:ln>
              <a:extLst/>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964230">
                  <a:lnSpc>
                    <a:spcPct val="120000"/>
                  </a:lnSpc>
                  <a:spcBef>
                    <a:spcPts val="0"/>
                  </a:spcBef>
                  <a:spcAft>
                    <a:spcPts val="0"/>
                  </a:spcAft>
                  <a:defRPr/>
                </a:pPr>
                <a:endParaRPr lang="zh-CN" altLang="en-US" sz="90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14"/>
              <p:cNvSpPr>
                <a:spLocks/>
              </p:cNvSpPr>
              <p:nvPr/>
            </p:nvSpPr>
            <p:spPr bwMode="auto">
              <a:xfrm>
                <a:off x="1980196" y="2590803"/>
                <a:ext cx="3889885" cy="1944932"/>
              </a:xfrm>
              <a:custGeom>
                <a:avLst/>
                <a:gdLst>
                  <a:gd name="T0" fmla="*/ 3168 w 3456"/>
                  <a:gd name="T1" fmla="*/ 1728 h 1728"/>
                  <a:gd name="T2" fmla="*/ 0 w 3456"/>
                  <a:gd name="T3" fmla="*/ 144 h 1728"/>
                  <a:gd name="T4" fmla="*/ 288 w 3456"/>
                  <a:gd name="T5" fmla="*/ 0 h 1728"/>
                  <a:gd name="T6" fmla="*/ 3456 w 3456"/>
                  <a:gd name="T7" fmla="*/ 1584 h 1728"/>
                  <a:gd name="T8" fmla="*/ 3168 w 3456"/>
                  <a:gd name="T9" fmla="*/ 1728 h 1728"/>
                  <a:gd name="T10" fmla="*/ 0 60000 65536"/>
                  <a:gd name="T11" fmla="*/ 0 60000 65536"/>
                  <a:gd name="T12" fmla="*/ 0 60000 65536"/>
                  <a:gd name="T13" fmla="*/ 0 60000 65536"/>
                  <a:gd name="T14" fmla="*/ 0 60000 65536"/>
                  <a:gd name="T15" fmla="*/ 0 w 3456"/>
                  <a:gd name="T16" fmla="*/ 0 h 1728"/>
                  <a:gd name="T17" fmla="*/ 3456 w 3456"/>
                  <a:gd name="T18" fmla="*/ 1728 h 1728"/>
                </a:gdLst>
                <a:ahLst/>
                <a:cxnLst>
                  <a:cxn ang="T10">
                    <a:pos x="T0" y="T1"/>
                  </a:cxn>
                  <a:cxn ang="T11">
                    <a:pos x="T2" y="T3"/>
                  </a:cxn>
                  <a:cxn ang="T12">
                    <a:pos x="T4" y="T5"/>
                  </a:cxn>
                  <a:cxn ang="T13">
                    <a:pos x="T6" y="T7"/>
                  </a:cxn>
                  <a:cxn ang="T14">
                    <a:pos x="T8" y="T9"/>
                  </a:cxn>
                </a:cxnLst>
                <a:rect l="T15" t="T16" r="T17" b="T18"/>
                <a:pathLst>
                  <a:path w="3456" h="1728">
                    <a:moveTo>
                      <a:pt x="3168" y="1728"/>
                    </a:moveTo>
                    <a:lnTo>
                      <a:pt x="0" y="144"/>
                    </a:lnTo>
                    <a:lnTo>
                      <a:pt x="288" y="0"/>
                    </a:lnTo>
                    <a:lnTo>
                      <a:pt x="3456" y="1584"/>
                    </a:lnTo>
                    <a:lnTo>
                      <a:pt x="3168" y="1728"/>
                    </a:lnTo>
                    <a:close/>
                  </a:path>
                </a:pathLst>
              </a:custGeom>
              <a:solidFill>
                <a:schemeClr val="accent5"/>
              </a:solidFill>
              <a:ln>
                <a:noFill/>
              </a:ln>
              <a:extLst/>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964230">
                  <a:lnSpc>
                    <a:spcPct val="120000"/>
                  </a:lnSpc>
                  <a:spcBef>
                    <a:spcPts val="0"/>
                  </a:spcBef>
                  <a:spcAft>
                    <a:spcPts val="0"/>
                  </a:spcAft>
                  <a:defRPr/>
                </a:pPr>
                <a:endParaRPr lang="zh-CN" altLang="en-US" sz="90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15"/>
              <p:cNvSpPr>
                <a:spLocks/>
              </p:cNvSpPr>
              <p:nvPr/>
            </p:nvSpPr>
            <p:spPr bwMode="auto">
              <a:xfrm>
                <a:off x="1980196" y="2752881"/>
                <a:ext cx="3565728" cy="2431165"/>
              </a:xfrm>
              <a:custGeom>
                <a:avLst/>
                <a:gdLst>
                  <a:gd name="T0" fmla="*/ 0 w 3168"/>
                  <a:gd name="T1" fmla="*/ 0 h 2160"/>
                  <a:gd name="T2" fmla="*/ 0 w 3168"/>
                  <a:gd name="T3" fmla="*/ 72 h 2160"/>
                  <a:gd name="T4" fmla="*/ 3096 w 3168"/>
                  <a:gd name="T5" fmla="*/ 1620 h 2160"/>
                  <a:gd name="T6" fmla="*/ 3096 w 3168"/>
                  <a:gd name="T7" fmla="*/ 2124 h 2160"/>
                  <a:gd name="T8" fmla="*/ 3168 w 3168"/>
                  <a:gd name="T9" fmla="*/ 2160 h 2160"/>
                  <a:gd name="T10" fmla="*/ 3168 w 3168"/>
                  <a:gd name="T11" fmla="*/ 1584 h 2160"/>
                  <a:gd name="T12" fmla="*/ 0 w 3168"/>
                  <a:gd name="T13" fmla="*/ 0 h 2160"/>
                  <a:gd name="T14" fmla="*/ 0 60000 65536"/>
                  <a:gd name="T15" fmla="*/ 0 60000 65536"/>
                  <a:gd name="T16" fmla="*/ 0 60000 65536"/>
                  <a:gd name="T17" fmla="*/ 0 60000 65536"/>
                  <a:gd name="T18" fmla="*/ 0 60000 65536"/>
                  <a:gd name="T19" fmla="*/ 0 60000 65536"/>
                  <a:gd name="T20" fmla="*/ 0 60000 65536"/>
                  <a:gd name="T21" fmla="*/ 0 w 3168"/>
                  <a:gd name="T22" fmla="*/ 0 h 2160"/>
                  <a:gd name="T23" fmla="*/ 3168 w 3168"/>
                  <a:gd name="T24" fmla="*/ 2160 h 21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68" h="2160">
                    <a:moveTo>
                      <a:pt x="0" y="0"/>
                    </a:moveTo>
                    <a:lnTo>
                      <a:pt x="0" y="72"/>
                    </a:lnTo>
                    <a:lnTo>
                      <a:pt x="3096" y="1620"/>
                    </a:lnTo>
                    <a:lnTo>
                      <a:pt x="3096" y="2124"/>
                    </a:lnTo>
                    <a:lnTo>
                      <a:pt x="3168" y="2160"/>
                    </a:lnTo>
                    <a:lnTo>
                      <a:pt x="3168" y="1584"/>
                    </a:lnTo>
                    <a:lnTo>
                      <a:pt x="0" y="0"/>
                    </a:lnTo>
                    <a:close/>
                  </a:path>
                </a:pathLst>
              </a:custGeom>
              <a:solidFill>
                <a:schemeClr val="accent5">
                  <a:lumMod val="50000"/>
                </a:schemeClr>
              </a:solidFill>
              <a:ln>
                <a:noFill/>
              </a:ln>
              <a:extLst/>
            </p:spPr>
            <p:txBody>
              <a:bodyPr wrap="none" anchor="ct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964230">
                  <a:lnSpc>
                    <a:spcPct val="120000"/>
                  </a:lnSpc>
                  <a:spcBef>
                    <a:spcPts val="0"/>
                  </a:spcBef>
                  <a:spcAft>
                    <a:spcPts val="0"/>
                  </a:spcAft>
                  <a:defRPr/>
                </a:pPr>
                <a:endParaRPr lang="zh-CN" altLang="en-US" sz="90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16"/>
              <p:cNvSpPr>
                <a:spLocks/>
              </p:cNvSpPr>
              <p:nvPr/>
            </p:nvSpPr>
            <p:spPr bwMode="auto">
              <a:xfrm>
                <a:off x="5302806" y="5143526"/>
                <a:ext cx="243118" cy="121558"/>
              </a:xfrm>
              <a:custGeom>
                <a:avLst/>
                <a:gdLst>
                  <a:gd name="T0" fmla="*/ 216 w 216"/>
                  <a:gd name="T1" fmla="*/ 36 h 108"/>
                  <a:gd name="T2" fmla="*/ 144 w 216"/>
                  <a:gd name="T3" fmla="*/ 0 h 108"/>
                  <a:gd name="T4" fmla="*/ 0 w 216"/>
                  <a:gd name="T5" fmla="*/ 72 h 108"/>
                  <a:gd name="T6" fmla="*/ 72 w 216"/>
                  <a:gd name="T7" fmla="*/ 108 h 108"/>
                  <a:gd name="T8" fmla="*/ 216 w 216"/>
                  <a:gd name="T9" fmla="*/ 36 h 108"/>
                  <a:gd name="T10" fmla="*/ 0 60000 65536"/>
                  <a:gd name="T11" fmla="*/ 0 60000 65536"/>
                  <a:gd name="T12" fmla="*/ 0 60000 65536"/>
                  <a:gd name="T13" fmla="*/ 0 60000 65536"/>
                  <a:gd name="T14" fmla="*/ 0 60000 65536"/>
                  <a:gd name="T15" fmla="*/ 0 w 216"/>
                  <a:gd name="T16" fmla="*/ 0 h 108"/>
                  <a:gd name="T17" fmla="*/ 216 w 216"/>
                  <a:gd name="T18" fmla="*/ 108 h 108"/>
                </a:gdLst>
                <a:ahLst/>
                <a:cxnLst>
                  <a:cxn ang="T10">
                    <a:pos x="T0" y="T1"/>
                  </a:cxn>
                  <a:cxn ang="T11">
                    <a:pos x="T2" y="T3"/>
                  </a:cxn>
                  <a:cxn ang="T12">
                    <a:pos x="T4" y="T5"/>
                  </a:cxn>
                  <a:cxn ang="T13">
                    <a:pos x="T6" y="T7"/>
                  </a:cxn>
                  <a:cxn ang="T14">
                    <a:pos x="T8" y="T9"/>
                  </a:cxn>
                </a:cxnLst>
                <a:rect l="T15" t="T16" r="T17" b="T18"/>
                <a:pathLst>
                  <a:path w="216" h="108">
                    <a:moveTo>
                      <a:pt x="216" y="36"/>
                    </a:moveTo>
                    <a:lnTo>
                      <a:pt x="144" y="0"/>
                    </a:lnTo>
                    <a:lnTo>
                      <a:pt x="0" y="72"/>
                    </a:lnTo>
                    <a:lnTo>
                      <a:pt x="72" y="108"/>
                    </a:lnTo>
                    <a:lnTo>
                      <a:pt x="216" y="36"/>
                    </a:lnTo>
                    <a:close/>
                  </a:path>
                </a:pathLst>
              </a:custGeom>
              <a:solidFill>
                <a:schemeClr val="accent5">
                  <a:lumMod val="50000"/>
                </a:schemeClr>
              </a:solidFill>
              <a:ln>
                <a:noFill/>
              </a:ln>
              <a:extLst/>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964230">
                  <a:lnSpc>
                    <a:spcPct val="120000"/>
                  </a:lnSpc>
                  <a:spcBef>
                    <a:spcPts val="0"/>
                  </a:spcBef>
                  <a:spcAft>
                    <a:spcPts val="0"/>
                  </a:spcAft>
                  <a:defRPr/>
                </a:pPr>
                <a:endParaRPr lang="zh-CN" altLang="en-US" sz="90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17"/>
              <p:cNvSpPr>
                <a:spLocks/>
              </p:cNvSpPr>
              <p:nvPr/>
            </p:nvSpPr>
            <p:spPr bwMode="auto">
              <a:xfrm>
                <a:off x="5789042" y="4900410"/>
                <a:ext cx="243118" cy="121558"/>
              </a:xfrm>
              <a:custGeom>
                <a:avLst/>
                <a:gdLst>
                  <a:gd name="T0" fmla="*/ 216 w 216"/>
                  <a:gd name="T1" fmla="*/ 36 h 108"/>
                  <a:gd name="T2" fmla="*/ 144 w 216"/>
                  <a:gd name="T3" fmla="*/ 0 h 108"/>
                  <a:gd name="T4" fmla="*/ 0 w 216"/>
                  <a:gd name="T5" fmla="*/ 72 h 108"/>
                  <a:gd name="T6" fmla="*/ 72 w 216"/>
                  <a:gd name="T7" fmla="*/ 108 h 108"/>
                  <a:gd name="T8" fmla="*/ 216 w 216"/>
                  <a:gd name="T9" fmla="*/ 36 h 108"/>
                  <a:gd name="T10" fmla="*/ 0 60000 65536"/>
                  <a:gd name="T11" fmla="*/ 0 60000 65536"/>
                  <a:gd name="T12" fmla="*/ 0 60000 65536"/>
                  <a:gd name="T13" fmla="*/ 0 60000 65536"/>
                  <a:gd name="T14" fmla="*/ 0 60000 65536"/>
                  <a:gd name="T15" fmla="*/ 0 w 216"/>
                  <a:gd name="T16" fmla="*/ 0 h 108"/>
                  <a:gd name="T17" fmla="*/ 216 w 216"/>
                  <a:gd name="T18" fmla="*/ 108 h 108"/>
                </a:gdLst>
                <a:ahLst/>
                <a:cxnLst>
                  <a:cxn ang="T10">
                    <a:pos x="T0" y="T1"/>
                  </a:cxn>
                  <a:cxn ang="T11">
                    <a:pos x="T2" y="T3"/>
                  </a:cxn>
                  <a:cxn ang="T12">
                    <a:pos x="T4" y="T5"/>
                  </a:cxn>
                  <a:cxn ang="T13">
                    <a:pos x="T6" y="T7"/>
                  </a:cxn>
                  <a:cxn ang="T14">
                    <a:pos x="T8" y="T9"/>
                  </a:cxn>
                </a:cxnLst>
                <a:rect l="T15" t="T16" r="T17" b="T18"/>
                <a:pathLst>
                  <a:path w="216" h="108">
                    <a:moveTo>
                      <a:pt x="216" y="36"/>
                    </a:moveTo>
                    <a:lnTo>
                      <a:pt x="144" y="0"/>
                    </a:lnTo>
                    <a:lnTo>
                      <a:pt x="0" y="72"/>
                    </a:lnTo>
                    <a:lnTo>
                      <a:pt x="72" y="108"/>
                    </a:lnTo>
                    <a:lnTo>
                      <a:pt x="216" y="36"/>
                    </a:lnTo>
                    <a:close/>
                  </a:path>
                </a:pathLst>
              </a:custGeom>
              <a:solidFill>
                <a:schemeClr val="accent5">
                  <a:lumMod val="50000"/>
                </a:schemeClr>
              </a:solidFill>
              <a:ln>
                <a:noFill/>
              </a:ln>
              <a:extLst/>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964230">
                  <a:lnSpc>
                    <a:spcPct val="120000"/>
                  </a:lnSpc>
                  <a:spcBef>
                    <a:spcPts val="0"/>
                  </a:spcBef>
                  <a:spcAft>
                    <a:spcPts val="0"/>
                  </a:spcAft>
                  <a:defRPr/>
                </a:pPr>
                <a:endParaRPr lang="zh-CN" altLang="en-US" sz="90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18"/>
              <p:cNvSpPr>
                <a:spLocks/>
              </p:cNvSpPr>
              <p:nvPr/>
            </p:nvSpPr>
            <p:spPr bwMode="auto">
              <a:xfrm>
                <a:off x="5383845" y="4373658"/>
                <a:ext cx="648314" cy="1053505"/>
              </a:xfrm>
              <a:custGeom>
                <a:avLst/>
                <a:gdLst>
                  <a:gd name="T0" fmla="*/ 432 w 576"/>
                  <a:gd name="T1" fmla="*/ 576 h 936"/>
                  <a:gd name="T2" fmla="*/ 432 w 576"/>
                  <a:gd name="T3" fmla="*/ 0 h 936"/>
                  <a:gd name="T4" fmla="*/ 144 w 576"/>
                  <a:gd name="T5" fmla="*/ 144 h 936"/>
                  <a:gd name="T6" fmla="*/ 144 w 576"/>
                  <a:gd name="T7" fmla="*/ 720 h 936"/>
                  <a:gd name="T8" fmla="*/ 0 w 576"/>
                  <a:gd name="T9" fmla="*/ 792 h 936"/>
                  <a:gd name="T10" fmla="*/ 288 w 576"/>
                  <a:gd name="T11" fmla="*/ 936 h 936"/>
                  <a:gd name="T12" fmla="*/ 576 w 576"/>
                  <a:gd name="T13" fmla="*/ 504 h 936"/>
                  <a:gd name="T14" fmla="*/ 432 w 576"/>
                  <a:gd name="T15" fmla="*/ 576 h 936"/>
                  <a:gd name="T16" fmla="*/ 0 60000 65536"/>
                  <a:gd name="T17" fmla="*/ 0 60000 65536"/>
                  <a:gd name="T18" fmla="*/ 0 60000 65536"/>
                  <a:gd name="T19" fmla="*/ 0 60000 65536"/>
                  <a:gd name="T20" fmla="*/ 0 60000 65536"/>
                  <a:gd name="T21" fmla="*/ 0 60000 65536"/>
                  <a:gd name="T22" fmla="*/ 0 60000 65536"/>
                  <a:gd name="T23" fmla="*/ 0 60000 65536"/>
                  <a:gd name="T24" fmla="*/ 0 w 576"/>
                  <a:gd name="T25" fmla="*/ 0 h 936"/>
                  <a:gd name="T26" fmla="*/ 576 w 576"/>
                  <a:gd name="T27" fmla="*/ 936 h 9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6" h="936">
                    <a:moveTo>
                      <a:pt x="432" y="576"/>
                    </a:moveTo>
                    <a:lnTo>
                      <a:pt x="432" y="0"/>
                    </a:lnTo>
                    <a:lnTo>
                      <a:pt x="144" y="144"/>
                    </a:lnTo>
                    <a:lnTo>
                      <a:pt x="144" y="720"/>
                    </a:lnTo>
                    <a:lnTo>
                      <a:pt x="0" y="792"/>
                    </a:lnTo>
                    <a:lnTo>
                      <a:pt x="288" y="936"/>
                    </a:lnTo>
                    <a:lnTo>
                      <a:pt x="576" y="504"/>
                    </a:lnTo>
                    <a:lnTo>
                      <a:pt x="432" y="576"/>
                    </a:lnTo>
                    <a:close/>
                  </a:path>
                </a:pathLst>
              </a:custGeom>
              <a:solidFill>
                <a:schemeClr val="accent5"/>
              </a:solidFill>
              <a:ln w="9525" cap="flat" cmpd="sng">
                <a:noFill/>
                <a:prstDash val="solid"/>
                <a:round/>
                <a:headEnd type="none" w="med" len="med"/>
                <a:tailEnd type="none" w="med" len="med"/>
              </a:ln>
              <a:extLst/>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964230">
                  <a:lnSpc>
                    <a:spcPct val="120000"/>
                  </a:lnSpc>
                  <a:spcBef>
                    <a:spcPts val="0"/>
                  </a:spcBef>
                  <a:spcAft>
                    <a:spcPts val="0"/>
                  </a:spcAft>
                  <a:defRPr/>
                </a:pPr>
                <a:endParaRPr lang="zh-CN" altLang="en-US" sz="90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19"/>
              <p:cNvSpPr>
                <a:spLocks/>
              </p:cNvSpPr>
              <p:nvPr/>
            </p:nvSpPr>
            <p:spPr bwMode="auto">
              <a:xfrm>
                <a:off x="1656039" y="2752881"/>
                <a:ext cx="3241571" cy="1620777"/>
              </a:xfrm>
              <a:custGeom>
                <a:avLst/>
                <a:gdLst>
                  <a:gd name="T0" fmla="*/ 2592 w 2880"/>
                  <a:gd name="T1" fmla="*/ 1440 h 1440"/>
                  <a:gd name="T2" fmla="*/ 0 w 2880"/>
                  <a:gd name="T3" fmla="*/ 144 h 1440"/>
                  <a:gd name="T4" fmla="*/ 288 w 2880"/>
                  <a:gd name="T5" fmla="*/ 0 h 1440"/>
                  <a:gd name="T6" fmla="*/ 2880 w 2880"/>
                  <a:gd name="T7" fmla="*/ 1296 h 1440"/>
                  <a:gd name="T8" fmla="*/ 2592 w 2880"/>
                  <a:gd name="T9" fmla="*/ 1440 h 1440"/>
                  <a:gd name="T10" fmla="*/ 0 60000 65536"/>
                  <a:gd name="T11" fmla="*/ 0 60000 65536"/>
                  <a:gd name="T12" fmla="*/ 0 60000 65536"/>
                  <a:gd name="T13" fmla="*/ 0 60000 65536"/>
                  <a:gd name="T14" fmla="*/ 0 60000 65536"/>
                  <a:gd name="T15" fmla="*/ 0 w 2880"/>
                  <a:gd name="T16" fmla="*/ 0 h 1440"/>
                  <a:gd name="T17" fmla="*/ 2880 w 2880"/>
                  <a:gd name="T18" fmla="*/ 1440 h 1440"/>
                </a:gdLst>
                <a:ahLst/>
                <a:cxnLst>
                  <a:cxn ang="T10">
                    <a:pos x="T0" y="T1"/>
                  </a:cxn>
                  <a:cxn ang="T11">
                    <a:pos x="T2" y="T3"/>
                  </a:cxn>
                  <a:cxn ang="T12">
                    <a:pos x="T4" y="T5"/>
                  </a:cxn>
                  <a:cxn ang="T13">
                    <a:pos x="T6" y="T7"/>
                  </a:cxn>
                  <a:cxn ang="T14">
                    <a:pos x="T8" y="T9"/>
                  </a:cxn>
                </a:cxnLst>
                <a:rect l="T15" t="T16" r="T17" b="T18"/>
                <a:pathLst>
                  <a:path w="2880" h="1440">
                    <a:moveTo>
                      <a:pt x="2592" y="1440"/>
                    </a:moveTo>
                    <a:lnTo>
                      <a:pt x="0" y="144"/>
                    </a:lnTo>
                    <a:lnTo>
                      <a:pt x="288" y="0"/>
                    </a:lnTo>
                    <a:lnTo>
                      <a:pt x="2880" y="1296"/>
                    </a:lnTo>
                    <a:lnTo>
                      <a:pt x="2592" y="1440"/>
                    </a:lnTo>
                    <a:close/>
                  </a:path>
                </a:pathLst>
              </a:custGeom>
              <a:solidFill>
                <a:schemeClr val="accent4"/>
              </a:solidFill>
              <a:ln>
                <a:noFill/>
              </a:ln>
              <a:extLst/>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964230">
                  <a:lnSpc>
                    <a:spcPct val="120000"/>
                  </a:lnSpc>
                  <a:spcBef>
                    <a:spcPts val="0"/>
                  </a:spcBef>
                  <a:spcAft>
                    <a:spcPts val="0"/>
                  </a:spcAft>
                  <a:defRPr/>
                </a:pPr>
                <a:endParaRPr lang="zh-CN" altLang="en-US" sz="90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20"/>
              <p:cNvSpPr>
                <a:spLocks/>
              </p:cNvSpPr>
              <p:nvPr/>
            </p:nvSpPr>
            <p:spPr bwMode="auto">
              <a:xfrm>
                <a:off x="1656039" y="2914959"/>
                <a:ext cx="2917414" cy="2107010"/>
              </a:xfrm>
              <a:custGeom>
                <a:avLst/>
                <a:gdLst>
                  <a:gd name="T0" fmla="*/ 0 w 2592"/>
                  <a:gd name="T1" fmla="*/ 0 h 1872"/>
                  <a:gd name="T2" fmla="*/ 0 w 2592"/>
                  <a:gd name="T3" fmla="*/ 72 h 1872"/>
                  <a:gd name="T4" fmla="*/ 2520 w 2592"/>
                  <a:gd name="T5" fmla="*/ 1332 h 1872"/>
                  <a:gd name="T6" fmla="*/ 2520 w 2592"/>
                  <a:gd name="T7" fmla="*/ 1836 h 1872"/>
                  <a:gd name="T8" fmla="*/ 2592 w 2592"/>
                  <a:gd name="T9" fmla="*/ 1872 h 1872"/>
                  <a:gd name="T10" fmla="*/ 2592 w 2592"/>
                  <a:gd name="T11" fmla="*/ 1296 h 1872"/>
                  <a:gd name="T12" fmla="*/ 0 w 2592"/>
                  <a:gd name="T13" fmla="*/ 0 h 1872"/>
                  <a:gd name="T14" fmla="*/ 0 60000 65536"/>
                  <a:gd name="T15" fmla="*/ 0 60000 65536"/>
                  <a:gd name="T16" fmla="*/ 0 60000 65536"/>
                  <a:gd name="T17" fmla="*/ 0 60000 65536"/>
                  <a:gd name="T18" fmla="*/ 0 60000 65536"/>
                  <a:gd name="T19" fmla="*/ 0 60000 65536"/>
                  <a:gd name="T20" fmla="*/ 0 60000 65536"/>
                  <a:gd name="T21" fmla="*/ 0 w 2592"/>
                  <a:gd name="T22" fmla="*/ 0 h 1872"/>
                  <a:gd name="T23" fmla="*/ 2592 w 2592"/>
                  <a:gd name="T24" fmla="*/ 1872 h 18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92" h="1872">
                    <a:moveTo>
                      <a:pt x="0" y="0"/>
                    </a:moveTo>
                    <a:lnTo>
                      <a:pt x="0" y="72"/>
                    </a:lnTo>
                    <a:lnTo>
                      <a:pt x="2520" y="1332"/>
                    </a:lnTo>
                    <a:lnTo>
                      <a:pt x="2520" y="1836"/>
                    </a:lnTo>
                    <a:lnTo>
                      <a:pt x="2592" y="1872"/>
                    </a:lnTo>
                    <a:lnTo>
                      <a:pt x="2592" y="1296"/>
                    </a:lnTo>
                    <a:lnTo>
                      <a:pt x="0" y="0"/>
                    </a:lnTo>
                    <a:close/>
                  </a:path>
                </a:pathLst>
              </a:custGeom>
              <a:solidFill>
                <a:schemeClr val="accent4">
                  <a:lumMod val="50000"/>
                </a:schemeClr>
              </a:solidFill>
              <a:ln>
                <a:noFill/>
              </a:ln>
              <a:extLst/>
            </p:spPr>
            <p:txBody>
              <a:bodyPr wrap="none" anchor="ct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964230">
                  <a:lnSpc>
                    <a:spcPct val="120000"/>
                  </a:lnSpc>
                  <a:spcBef>
                    <a:spcPts val="0"/>
                  </a:spcBef>
                  <a:spcAft>
                    <a:spcPts val="0"/>
                  </a:spcAft>
                  <a:defRPr/>
                </a:pPr>
                <a:endParaRPr lang="zh-CN" altLang="en-US" sz="90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21"/>
              <p:cNvSpPr>
                <a:spLocks/>
              </p:cNvSpPr>
              <p:nvPr/>
            </p:nvSpPr>
            <p:spPr bwMode="auto">
              <a:xfrm>
                <a:off x="4330335" y="4981449"/>
                <a:ext cx="243118" cy="121558"/>
              </a:xfrm>
              <a:custGeom>
                <a:avLst/>
                <a:gdLst>
                  <a:gd name="T0" fmla="*/ 216 w 216"/>
                  <a:gd name="T1" fmla="*/ 36 h 108"/>
                  <a:gd name="T2" fmla="*/ 144 w 216"/>
                  <a:gd name="T3" fmla="*/ 0 h 108"/>
                  <a:gd name="T4" fmla="*/ 0 w 216"/>
                  <a:gd name="T5" fmla="*/ 72 h 108"/>
                  <a:gd name="T6" fmla="*/ 72 w 216"/>
                  <a:gd name="T7" fmla="*/ 108 h 108"/>
                  <a:gd name="T8" fmla="*/ 216 w 216"/>
                  <a:gd name="T9" fmla="*/ 36 h 108"/>
                  <a:gd name="T10" fmla="*/ 0 60000 65536"/>
                  <a:gd name="T11" fmla="*/ 0 60000 65536"/>
                  <a:gd name="T12" fmla="*/ 0 60000 65536"/>
                  <a:gd name="T13" fmla="*/ 0 60000 65536"/>
                  <a:gd name="T14" fmla="*/ 0 60000 65536"/>
                  <a:gd name="T15" fmla="*/ 0 w 216"/>
                  <a:gd name="T16" fmla="*/ 0 h 108"/>
                  <a:gd name="T17" fmla="*/ 216 w 216"/>
                  <a:gd name="T18" fmla="*/ 108 h 108"/>
                </a:gdLst>
                <a:ahLst/>
                <a:cxnLst>
                  <a:cxn ang="T10">
                    <a:pos x="T0" y="T1"/>
                  </a:cxn>
                  <a:cxn ang="T11">
                    <a:pos x="T2" y="T3"/>
                  </a:cxn>
                  <a:cxn ang="T12">
                    <a:pos x="T4" y="T5"/>
                  </a:cxn>
                  <a:cxn ang="T13">
                    <a:pos x="T6" y="T7"/>
                  </a:cxn>
                  <a:cxn ang="T14">
                    <a:pos x="T8" y="T9"/>
                  </a:cxn>
                </a:cxnLst>
                <a:rect l="T15" t="T16" r="T17" b="T18"/>
                <a:pathLst>
                  <a:path w="216" h="108">
                    <a:moveTo>
                      <a:pt x="216" y="36"/>
                    </a:moveTo>
                    <a:lnTo>
                      <a:pt x="144" y="0"/>
                    </a:lnTo>
                    <a:lnTo>
                      <a:pt x="0" y="72"/>
                    </a:lnTo>
                    <a:lnTo>
                      <a:pt x="72" y="108"/>
                    </a:lnTo>
                    <a:lnTo>
                      <a:pt x="216" y="36"/>
                    </a:lnTo>
                    <a:close/>
                  </a:path>
                </a:pathLst>
              </a:custGeom>
              <a:solidFill>
                <a:schemeClr val="accent4">
                  <a:lumMod val="50000"/>
                </a:schemeClr>
              </a:solidFill>
              <a:ln>
                <a:noFill/>
              </a:ln>
              <a:extLst/>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964230">
                  <a:lnSpc>
                    <a:spcPct val="120000"/>
                  </a:lnSpc>
                  <a:spcBef>
                    <a:spcPts val="0"/>
                  </a:spcBef>
                  <a:spcAft>
                    <a:spcPts val="0"/>
                  </a:spcAft>
                  <a:defRPr/>
                </a:pPr>
                <a:endParaRPr lang="zh-CN" altLang="en-US" sz="90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22"/>
              <p:cNvSpPr>
                <a:spLocks/>
              </p:cNvSpPr>
              <p:nvPr/>
            </p:nvSpPr>
            <p:spPr bwMode="auto">
              <a:xfrm>
                <a:off x="4816571" y="4738332"/>
                <a:ext cx="243118" cy="121558"/>
              </a:xfrm>
              <a:custGeom>
                <a:avLst/>
                <a:gdLst>
                  <a:gd name="T0" fmla="*/ 216 w 216"/>
                  <a:gd name="T1" fmla="*/ 36 h 108"/>
                  <a:gd name="T2" fmla="*/ 144 w 216"/>
                  <a:gd name="T3" fmla="*/ 0 h 108"/>
                  <a:gd name="T4" fmla="*/ 0 w 216"/>
                  <a:gd name="T5" fmla="*/ 72 h 108"/>
                  <a:gd name="T6" fmla="*/ 72 w 216"/>
                  <a:gd name="T7" fmla="*/ 108 h 108"/>
                  <a:gd name="T8" fmla="*/ 216 w 216"/>
                  <a:gd name="T9" fmla="*/ 36 h 108"/>
                  <a:gd name="T10" fmla="*/ 0 60000 65536"/>
                  <a:gd name="T11" fmla="*/ 0 60000 65536"/>
                  <a:gd name="T12" fmla="*/ 0 60000 65536"/>
                  <a:gd name="T13" fmla="*/ 0 60000 65536"/>
                  <a:gd name="T14" fmla="*/ 0 60000 65536"/>
                  <a:gd name="T15" fmla="*/ 0 w 216"/>
                  <a:gd name="T16" fmla="*/ 0 h 108"/>
                  <a:gd name="T17" fmla="*/ 216 w 216"/>
                  <a:gd name="T18" fmla="*/ 108 h 108"/>
                </a:gdLst>
                <a:ahLst/>
                <a:cxnLst>
                  <a:cxn ang="T10">
                    <a:pos x="T0" y="T1"/>
                  </a:cxn>
                  <a:cxn ang="T11">
                    <a:pos x="T2" y="T3"/>
                  </a:cxn>
                  <a:cxn ang="T12">
                    <a:pos x="T4" y="T5"/>
                  </a:cxn>
                  <a:cxn ang="T13">
                    <a:pos x="T6" y="T7"/>
                  </a:cxn>
                  <a:cxn ang="T14">
                    <a:pos x="T8" y="T9"/>
                  </a:cxn>
                </a:cxnLst>
                <a:rect l="T15" t="T16" r="T17" b="T18"/>
                <a:pathLst>
                  <a:path w="216" h="108">
                    <a:moveTo>
                      <a:pt x="216" y="36"/>
                    </a:moveTo>
                    <a:lnTo>
                      <a:pt x="144" y="0"/>
                    </a:lnTo>
                    <a:lnTo>
                      <a:pt x="0" y="72"/>
                    </a:lnTo>
                    <a:lnTo>
                      <a:pt x="72" y="108"/>
                    </a:lnTo>
                    <a:lnTo>
                      <a:pt x="216" y="36"/>
                    </a:lnTo>
                    <a:close/>
                  </a:path>
                </a:pathLst>
              </a:custGeom>
              <a:solidFill>
                <a:schemeClr val="accent4">
                  <a:lumMod val="50000"/>
                </a:schemeClr>
              </a:solidFill>
              <a:ln>
                <a:noFill/>
              </a:ln>
              <a:extLst/>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964230">
                  <a:lnSpc>
                    <a:spcPct val="120000"/>
                  </a:lnSpc>
                  <a:spcBef>
                    <a:spcPts val="0"/>
                  </a:spcBef>
                  <a:spcAft>
                    <a:spcPts val="0"/>
                  </a:spcAft>
                  <a:defRPr/>
                </a:pPr>
                <a:endParaRPr lang="zh-CN" altLang="en-US" sz="90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23"/>
              <p:cNvSpPr>
                <a:spLocks/>
              </p:cNvSpPr>
              <p:nvPr/>
            </p:nvSpPr>
            <p:spPr bwMode="auto">
              <a:xfrm>
                <a:off x="4411374" y="4211580"/>
                <a:ext cx="648314" cy="1053505"/>
              </a:xfrm>
              <a:custGeom>
                <a:avLst/>
                <a:gdLst>
                  <a:gd name="T0" fmla="*/ 432 w 576"/>
                  <a:gd name="T1" fmla="*/ 576 h 936"/>
                  <a:gd name="T2" fmla="*/ 432 w 576"/>
                  <a:gd name="T3" fmla="*/ 0 h 936"/>
                  <a:gd name="T4" fmla="*/ 144 w 576"/>
                  <a:gd name="T5" fmla="*/ 144 h 936"/>
                  <a:gd name="T6" fmla="*/ 144 w 576"/>
                  <a:gd name="T7" fmla="*/ 720 h 936"/>
                  <a:gd name="T8" fmla="*/ 0 w 576"/>
                  <a:gd name="T9" fmla="*/ 792 h 936"/>
                  <a:gd name="T10" fmla="*/ 288 w 576"/>
                  <a:gd name="T11" fmla="*/ 936 h 936"/>
                  <a:gd name="T12" fmla="*/ 576 w 576"/>
                  <a:gd name="T13" fmla="*/ 504 h 936"/>
                  <a:gd name="T14" fmla="*/ 432 w 576"/>
                  <a:gd name="T15" fmla="*/ 576 h 936"/>
                  <a:gd name="T16" fmla="*/ 0 60000 65536"/>
                  <a:gd name="T17" fmla="*/ 0 60000 65536"/>
                  <a:gd name="T18" fmla="*/ 0 60000 65536"/>
                  <a:gd name="T19" fmla="*/ 0 60000 65536"/>
                  <a:gd name="T20" fmla="*/ 0 60000 65536"/>
                  <a:gd name="T21" fmla="*/ 0 60000 65536"/>
                  <a:gd name="T22" fmla="*/ 0 60000 65536"/>
                  <a:gd name="T23" fmla="*/ 0 60000 65536"/>
                  <a:gd name="T24" fmla="*/ 0 w 576"/>
                  <a:gd name="T25" fmla="*/ 0 h 936"/>
                  <a:gd name="T26" fmla="*/ 576 w 576"/>
                  <a:gd name="T27" fmla="*/ 936 h 9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6" h="936">
                    <a:moveTo>
                      <a:pt x="432" y="576"/>
                    </a:moveTo>
                    <a:lnTo>
                      <a:pt x="432" y="0"/>
                    </a:lnTo>
                    <a:lnTo>
                      <a:pt x="144" y="144"/>
                    </a:lnTo>
                    <a:lnTo>
                      <a:pt x="144" y="720"/>
                    </a:lnTo>
                    <a:lnTo>
                      <a:pt x="0" y="792"/>
                    </a:lnTo>
                    <a:lnTo>
                      <a:pt x="288" y="936"/>
                    </a:lnTo>
                    <a:lnTo>
                      <a:pt x="576" y="504"/>
                    </a:lnTo>
                    <a:lnTo>
                      <a:pt x="432" y="576"/>
                    </a:lnTo>
                    <a:close/>
                  </a:path>
                </a:pathLst>
              </a:custGeom>
              <a:solidFill>
                <a:schemeClr val="accent4"/>
              </a:solidFill>
              <a:ln w="9525" cap="flat" cmpd="sng">
                <a:noFill/>
                <a:prstDash val="solid"/>
                <a:round/>
                <a:headEnd type="none" w="med" len="med"/>
                <a:tailEnd type="none" w="med" len="med"/>
              </a:ln>
              <a:extLst/>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964230">
                  <a:lnSpc>
                    <a:spcPct val="120000"/>
                  </a:lnSpc>
                  <a:spcBef>
                    <a:spcPts val="0"/>
                  </a:spcBef>
                  <a:spcAft>
                    <a:spcPts val="0"/>
                  </a:spcAft>
                  <a:defRPr/>
                </a:pPr>
                <a:endParaRPr lang="zh-CN" altLang="en-US" sz="90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24"/>
              <p:cNvSpPr>
                <a:spLocks/>
              </p:cNvSpPr>
              <p:nvPr/>
            </p:nvSpPr>
            <p:spPr bwMode="auto">
              <a:xfrm>
                <a:off x="1331882" y="2914959"/>
                <a:ext cx="2593257" cy="1296621"/>
              </a:xfrm>
              <a:custGeom>
                <a:avLst/>
                <a:gdLst>
                  <a:gd name="T0" fmla="*/ 2016 w 2304"/>
                  <a:gd name="T1" fmla="*/ 1152 h 1152"/>
                  <a:gd name="T2" fmla="*/ 0 w 2304"/>
                  <a:gd name="T3" fmla="*/ 144 h 1152"/>
                  <a:gd name="T4" fmla="*/ 288 w 2304"/>
                  <a:gd name="T5" fmla="*/ 0 h 1152"/>
                  <a:gd name="T6" fmla="*/ 2304 w 2304"/>
                  <a:gd name="T7" fmla="*/ 1008 h 1152"/>
                  <a:gd name="T8" fmla="*/ 2016 w 2304"/>
                  <a:gd name="T9" fmla="*/ 1152 h 1152"/>
                  <a:gd name="T10" fmla="*/ 0 60000 65536"/>
                  <a:gd name="T11" fmla="*/ 0 60000 65536"/>
                  <a:gd name="T12" fmla="*/ 0 60000 65536"/>
                  <a:gd name="T13" fmla="*/ 0 60000 65536"/>
                  <a:gd name="T14" fmla="*/ 0 60000 65536"/>
                  <a:gd name="T15" fmla="*/ 0 w 2304"/>
                  <a:gd name="T16" fmla="*/ 0 h 1152"/>
                  <a:gd name="T17" fmla="*/ 2304 w 2304"/>
                  <a:gd name="T18" fmla="*/ 1152 h 1152"/>
                </a:gdLst>
                <a:ahLst/>
                <a:cxnLst>
                  <a:cxn ang="T10">
                    <a:pos x="T0" y="T1"/>
                  </a:cxn>
                  <a:cxn ang="T11">
                    <a:pos x="T2" y="T3"/>
                  </a:cxn>
                  <a:cxn ang="T12">
                    <a:pos x="T4" y="T5"/>
                  </a:cxn>
                  <a:cxn ang="T13">
                    <a:pos x="T6" y="T7"/>
                  </a:cxn>
                  <a:cxn ang="T14">
                    <a:pos x="T8" y="T9"/>
                  </a:cxn>
                </a:cxnLst>
                <a:rect l="T15" t="T16" r="T17" b="T18"/>
                <a:pathLst>
                  <a:path w="2304" h="1152">
                    <a:moveTo>
                      <a:pt x="2016" y="1152"/>
                    </a:moveTo>
                    <a:lnTo>
                      <a:pt x="0" y="144"/>
                    </a:lnTo>
                    <a:lnTo>
                      <a:pt x="288" y="0"/>
                    </a:lnTo>
                    <a:lnTo>
                      <a:pt x="2304" y="1008"/>
                    </a:lnTo>
                    <a:lnTo>
                      <a:pt x="2016" y="1152"/>
                    </a:lnTo>
                    <a:close/>
                  </a:path>
                </a:pathLst>
              </a:custGeom>
              <a:solidFill>
                <a:schemeClr val="accent3"/>
              </a:solidFill>
              <a:ln>
                <a:noFill/>
              </a:ln>
              <a:extLst/>
            </p:spPr>
            <p:txBody>
              <a:bodyPr/>
              <a:lstStyle/>
              <a:p>
                <a:pPr algn="just" defTabSz="964230" latinLnBrk="1">
                  <a:lnSpc>
                    <a:spcPct val="120000"/>
                  </a:lnSpc>
                  <a:spcBef>
                    <a:spcPts val="0"/>
                  </a:spcBef>
                  <a:spcAft>
                    <a:spcPts val="0"/>
                  </a:spcAft>
                  <a:defRPr/>
                </a:pPr>
                <a:endParaRPr kumimoji="1" lang="zh-CN" altLang="en-US" sz="900" kern="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25"/>
              <p:cNvSpPr>
                <a:spLocks/>
              </p:cNvSpPr>
              <p:nvPr/>
            </p:nvSpPr>
            <p:spPr bwMode="auto">
              <a:xfrm>
                <a:off x="1344408" y="3077036"/>
                <a:ext cx="2269099" cy="1782854"/>
              </a:xfrm>
              <a:custGeom>
                <a:avLst/>
                <a:gdLst>
                  <a:gd name="T0" fmla="*/ 0 w 2016"/>
                  <a:gd name="T1" fmla="*/ 0 h 1584"/>
                  <a:gd name="T2" fmla="*/ 0 w 2016"/>
                  <a:gd name="T3" fmla="*/ 72 h 1584"/>
                  <a:gd name="T4" fmla="*/ 1944 w 2016"/>
                  <a:gd name="T5" fmla="*/ 1044 h 1584"/>
                  <a:gd name="T6" fmla="*/ 1944 w 2016"/>
                  <a:gd name="T7" fmla="*/ 1548 h 1584"/>
                  <a:gd name="T8" fmla="*/ 2016 w 2016"/>
                  <a:gd name="T9" fmla="*/ 1584 h 1584"/>
                  <a:gd name="T10" fmla="*/ 2016 w 2016"/>
                  <a:gd name="T11" fmla="*/ 1008 h 1584"/>
                  <a:gd name="T12" fmla="*/ 0 w 2016"/>
                  <a:gd name="T13" fmla="*/ 0 h 1584"/>
                  <a:gd name="T14" fmla="*/ 0 60000 65536"/>
                  <a:gd name="T15" fmla="*/ 0 60000 65536"/>
                  <a:gd name="T16" fmla="*/ 0 60000 65536"/>
                  <a:gd name="T17" fmla="*/ 0 60000 65536"/>
                  <a:gd name="T18" fmla="*/ 0 60000 65536"/>
                  <a:gd name="T19" fmla="*/ 0 60000 65536"/>
                  <a:gd name="T20" fmla="*/ 0 60000 65536"/>
                  <a:gd name="T21" fmla="*/ 0 w 2016"/>
                  <a:gd name="T22" fmla="*/ 0 h 1584"/>
                  <a:gd name="T23" fmla="*/ 2016 w 2016"/>
                  <a:gd name="T24" fmla="*/ 1584 h 15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16" h="1584">
                    <a:moveTo>
                      <a:pt x="0" y="0"/>
                    </a:moveTo>
                    <a:lnTo>
                      <a:pt x="0" y="72"/>
                    </a:lnTo>
                    <a:lnTo>
                      <a:pt x="1944" y="1044"/>
                    </a:lnTo>
                    <a:lnTo>
                      <a:pt x="1944" y="1548"/>
                    </a:lnTo>
                    <a:lnTo>
                      <a:pt x="2016" y="1584"/>
                    </a:lnTo>
                    <a:lnTo>
                      <a:pt x="2016" y="1008"/>
                    </a:lnTo>
                    <a:lnTo>
                      <a:pt x="0" y="0"/>
                    </a:lnTo>
                    <a:close/>
                  </a:path>
                </a:pathLst>
              </a:custGeom>
              <a:solidFill>
                <a:schemeClr val="accent3">
                  <a:lumMod val="75000"/>
                </a:schemeClr>
              </a:solidFill>
              <a:ln>
                <a:noFill/>
              </a:ln>
              <a:extLst/>
            </p:spPr>
            <p:txBody>
              <a:bodyPr wrap="none" anchor="ct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964230">
                  <a:lnSpc>
                    <a:spcPct val="120000"/>
                  </a:lnSpc>
                  <a:spcBef>
                    <a:spcPts val="0"/>
                  </a:spcBef>
                  <a:spcAft>
                    <a:spcPts val="0"/>
                  </a:spcAft>
                  <a:defRPr/>
                </a:pPr>
                <a:endParaRPr lang="zh-CN" altLang="en-US" sz="90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26"/>
              <p:cNvSpPr>
                <a:spLocks/>
              </p:cNvSpPr>
              <p:nvPr/>
            </p:nvSpPr>
            <p:spPr bwMode="auto">
              <a:xfrm>
                <a:off x="3370390" y="4819371"/>
                <a:ext cx="243118" cy="121558"/>
              </a:xfrm>
              <a:custGeom>
                <a:avLst/>
                <a:gdLst>
                  <a:gd name="T0" fmla="*/ 216 w 216"/>
                  <a:gd name="T1" fmla="*/ 36 h 108"/>
                  <a:gd name="T2" fmla="*/ 144 w 216"/>
                  <a:gd name="T3" fmla="*/ 0 h 108"/>
                  <a:gd name="T4" fmla="*/ 0 w 216"/>
                  <a:gd name="T5" fmla="*/ 72 h 108"/>
                  <a:gd name="T6" fmla="*/ 72 w 216"/>
                  <a:gd name="T7" fmla="*/ 108 h 108"/>
                  <a:gd name="T8" fmla="*/ 216 w 216"/>
                  <a:gd name="T9" fmla="*/ 36 h 108"/>
                  <a:gd name="T10" fmla="*/ 0 60000 65536"/>
                  <a:gd name="T11" fmla="*/ 0 60000 65536"/>
                  <a:gd name="T12" fmla="*/ 0 60000 65536"/>
                  <a:gd name="T13" fmla="*/ 0 60000 65536"/>
                  <a:gd name="T14" fmla="*/ 0 60000 65536"/>
                  <a:gd name="T15" fmla="*/ 0 w 216"/>
                  <a:gd name="T16" fmla="*/ 0 h 108"/>
                  <a:gd name="T17" fmla="*/ 216 w 216"/>
                  <a:gd name="T18" fmla="*/ 108 h 108"/>
                </a:gdLst>
                <a:ahLst/>
                <a:cxnLst>
                  <a:cxn ang="T10">
                    <a:pos x="T0" y="T1"/>
                  </a:cxn>
                  <a:cxn ang="T11">
                    <a:pos x="T2" y="T3"/>
                  </a:cxn>
                  <a:cxn ang="T12">
                    <a:pos x="T4" y="T5"/>
                  </a:cxn>
                  <a:cxn ang="T13">
                    <a:pos x="T6" y="T7"/>
                  </a:cxn>
                  <a:cxn ang="T14">
                    <a:pos x="T8" y="T9"/>
                  </a:cxn>
                </a:cxnLst>
                <a:rect l="T15" t="T16" r="T17" b="T18"/>
                <a:pathLst>
                  <a:path w="216" h="108">
                    <a:moveTo>
                      <a:pt x="216" y="36"/>
                    </a:moveTo>
                    <a:lnTo>
                      <a:pt x="144" y="0"/>
                    </a:lnTo>
                    <a:lnTo>
                      <a:pt x="0" y="72"/>
                    </a:lnTo>
                    <a:lnTo>
                      <a:pt x="72" y="108"/>
                    </a:lnTo>
                    <a:lnTo>
                      <a:pt x="216" y="36"/>
                    </a:lnTo>
                    <a:close/>
                  </a:path>
                </a:pathLst>
              </a:custGeom>
              <a:solidFill>
                <a:schemeClr val="accent3">
                  <a:lumMod val="75000"/>
                </a:schemeClr>
              </a:solidFill>
              <a:ln>
                <a:noFill/>
              </a:ln>
              <a:extLst/>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964230">
                  <a:lnSpc>
                    <a:spcPct val="120000"/>
                  </a:lnSpc>
                  <a:spcBef>
                    <a:spcPts val="0"/>
                  </a:spcBef>
                  <a:spcAft>
                    <a:spcPts val="0"/>
                  </a:spcAft>
                  <a:defRPr/>
                </a:pPr>
                <a:endParaRPr lang="zh-CN" altLang="en-US" sz="90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Freeform 27"/>
              <p:cNvSpPr>
                <a:spLocks/>
              </p:cNvSpPr>
              <p:nvPr/>
            </p:nvSpPr>
            <p:spPr bwMode="auto">
              <a:xfrm>
                <a:off x="3844099" y="4576255"/>
                <a:ext cx="243118" cy="121558"/>
              </a:xfrm>
              <a:custGeom>
                <a:avLst/>
                <a:gdLst>
                  <a:gd name="T0" fmla="*/ 216 w 216"/>
                  <a:gd name="T1" fmla="*/ 36 h 108"/>
                  <a:gd name="T2" fmla="*/ 144 w 216"/>
                  <a:gd name="T3" fmla="*/ 0 h 108"/>
                  <a:gd name="T4" fmla="*/ 0 w 216"/>
                  <a:gd name="T5" fmla="*/ 72 h 108"/>
                  <a:gd name="T6" fmla="*/ 72 w 216"/>
                  <a:gd name="T7" fmla="*/ 108 h 108"/>
                  <a:gd name="T8" fmla="*/ 216 w 216"/>
                  <a:gd name="T9" fmla="*/ 36 h 108"/>
                  <a:gd name="T10" fmla="*/ 0 60000 65536"/>
                  <a:gd name="T11" fmla="*/ 0 60000 65536"/>
                  <a:gd name="T12" fmla="*/ 0 60000 65536"/>
                  <a:gd name="T13" fmla="*/ 0 60000 65536"/>
                  <a:gd name="T14" fmla="*/ 0 60000 65536"/>
                  <a:gd name="T15" fmla="*/ 0 w 216"/>
                  <a:gd name="T16" fmla="*/ 0 h 108"/>
                  <a:gd name="T17" fmla="*/ 216 w 216"/>
                  <a:gd name="T18" fmla="*/ 108 h 108"/>
                </a:gdLst>
                <a:ahLst/>
                <a:cxnLst>
                  <a:cxn ang="T10">
                    <a:pos x="T0" y="T1"/>
                  </a:cxn>
                  <a:cxn ang="T11">
                    <a:pos x="T2" y="T3"/>
                  </a:cxn>
                  <a:cxn ang="T12">
                    <a:pos x="T4" y="T5"/>
                  </a:cxn>
                  <a:cxn ang="T13">
                    <a:pos x="T6" y="T7"/>
                  </a:cxn>
                  <a:cxn ang="T14">
                    <a:pos x="T8" y="T9"/>
                  </a:cxn>
                </a:cxnLst>
                <a:rect l="T15" t="T16" r="T17" b="T18"/>
                <a:pathLst>
                  <a:path w="216" h="108">
                    <a:moveTo>
                      <a:pt x="216" y="36"/>
                    </a:moveTo>
                    <a:lnTo>
                      <a:pt x="144" y="0"/>
                    </a:lnTo>
                    <a:lnTo>
                      <a:pt x="0" y="72"/>
                    </a:lnTo>
                    <a:lnTo>
                      <a:pt x="72" y="108"/>
                    </a:lnTo>
                    <a:lnTo>
                      <a:pt x="216" y="36"/>
                    </a:lnTo>
                    <a:close/>
                  </a:path>
                </a:pathLst>
              </a:custGeom>
              <a:solidFill>
                <a:schemeClr val="accent3">
                  <a:lumMod val="75000"/>
                </a:schemeClr>
              </a:solidFill>
              <a:ln>
                <a:noFill/>
              </a:ln>
              <a:extLst/>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964230">
                  <a:lnSpc>
                    <a:spcPct val="120000"/>
                  </a:lnSpc>
                  <a:spcBef>
                    <a:spcPts val="0"/>
                  </a:spcBef>
                  <a:spcAft>
                    <a:spcPts val="0"/>
                  </a:spcAft>
                  <a:defRPr/>
                </a:pPr>
                <a:endParaRPr lang="zh-CN" altLang="en-US" sz="90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Freeform 28"/>
              <p:cNvSpPr>
                <a:spLocks/>
              </p:cNvSpPr>
              <p:nvPr/>
            </p:nvSpPr>
            <p:spPr bwMode="auto">
              <a:xfrm>
                <a:off x="3438903" y="4049502"/>
                <a:ext cx="648314" cy="1053505"/>
              </a:xfrm>
              <a:custGeom>
                <a:avLst/>
                <a:gdLst>
                  <a:gd name="T0" fmla="*/ 432 w 576"/>
                  <a:gd name="T1" fmla="*/ 576 h 936"/>
                  <a:gd name="T2" fmla="*/ 432 w 576"/>
                  <a:gd name="T3" fmla="*/ 0 h 936"/>
                  <a:gd name="T4" fmla="*/ 144 w 576"/>
                  <a:gd name="T5" fmla="*/ 144 h 936"/>
                  <a:gd name="T6" fmla="*/ 144 w 576"/>
                  <a:gd name="T7" fmla="*/ 720 h 936"/>
                  <a:gd name="T8" fmla="*/ 0 w 576"/>
                  <a:gd name="T9" fmla="*/ 792 h 936"/>
                  <a:gd name="T10" fmla="*/ 288 w 576"/>
                  <a:gd name="T11" fmla="*/ 936 h 936"/>
                  <a:gd name="T12" fmla="*/ 576 w 576"/>
                  <a:gd name="T13" fmla="*/ 504 h 936"/>
                  <a:gd name="T14" fmla="*/ 432 w 576"/>
                  <a:gd name="T15" fmla="*/ 576 h 936"/>
                  <a:gd name="T16" fmla="*/ 0 60000 65536"/>
                  <a:gd name="T17" fmla="*/ 0 60000 65536"/>
                  <a:gd name="T18" fmla="*/ 0 60000 65536"/>
                  <a:gd name="T19" fmla="*/ 0 60000 65536"/>
                  <a:gd name="T20" fmla="*/ 0 60000 65536"/>
                  <a:gd name="T21" fmla="*/ 0 60000 65536"/>
                  <a:gd name="T22" fmla="*/ 0 60000 65536"/>
                  <a:gd name="T23" fmla="*/ 0 60000 65536"/>
                  <a:gd name="T24" fmla="*/ 0 w 576"/>
                  <a:gd name="T25" fmla="*/ 0 h 936"/>
                  <a:gd name="T26" fmla="*/ 576 w 576"/>
                  <a:gd name="T27" fmla="*/ 936 h 9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6" h="936">
                    <a:moveTo>
                      <a:pt x="432" y="576"/>
                    </a:moveTo>
                    <a:lnTo>
                      <a:pt x="432" y="0"/>
                    </a:lnTo>
                    <a:lnTo>
                      <a:pt x="144" y="144"/>
                    </a:lnTo>
                    <a:lnTo>
                      <a:pt x="144" y="720"/>
                    </a:lnTo>
                    <a:lnTo>
                      <a:pt x="0" y="792"/>
                    </a:lnTo>
                    <a:lnTo>
                      <a:pt x="288" y="936"/>
                    </a:lnTo>
                    <a:lnTo>
                      <a:pt x="576" y="504"/>
                    </a:lnTo>
                    <a:lnTo>
                      <a:pt x="432" y="576"/>
                    </a:lnTo>
                    <a:close/>
                  </a:path>
                </a:pathLst>
              </a:custGeom>
              <a:solidFill>
                <a:schemeClr val="accent3"/>
              </a:solidFill>
              <a:ln>
                <a:noFill/>
              </a:ln>
              <a:extLst/>
            </p:spPr>
            <p:txBody>
              <a:bodyPr/>
              <a:lstStyle/>
              <a:p>
                <a:pPr algn="just" defTabSz="964230" latinLnBrk="1">
                  <a:lnSpc>
                    <a:spcPct val="120000"/>
                  </a:lnSpc>
                  <a:spcBef>
                    <a:spcPts val="0"/>
                  </a:spcBef>
                  <a:spcAft>
                    <a:spcPts val="0"/>
                  </a:spcAft>
                  <a:defRPr/>
                </a:pPr>
                <a:endParaRPr kumimoji="1" lang="zh-CN" altLang="en-US" sz="900" kern="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Freeform 29"/>
              <p:cNvSpPr>
                <a:spLocks/>
              </p:cNvSpPr>
              <p:nvPr/>
            </p:nvSpPr>
            <p:spPr bwMode="auto">
              <a:xfrm>
                <a:off x="1007725" y="3077036"/>
                <a:ext cx="1944942" cy="972466"/>
              </a:xfrm>
              <a:custGeom>
                <a:avLst/>
                <a:gdLst>
                  <a:gd name="T0" fmla="*/ 1440 w 1728"/>
                  <a:gd name="T1" fmla="*/ 864 h 864"/>
                  <a:gd name="T2" fmla="*/ 0 w 1728"/>
                  <a:gd name="T3" fmla="*/ 144 h 864"/>
                  <a:gd name="T4" fmla="*/ 288 w 1728"/>
                  <a:gd name="T5" fmla="*/ 0 h 864"/>
                  <a:gd name="T6" fmla="*/ 1728 w 1728"/>
                  <a:gd name="T7" fmla="*/ 720 h 864"/>
                  <a:gd name="T8" fmla="*/ 1440 w 1728"/>
                  <a:gd name="T9" fmla="*/ 864 h 864"/>
                  <a:gd name="T10" fmla="*/ 0 60000 65536"/>
                  <a:gd name="T11" fmla="*/ 0 60000 65536"/>
                  <a:gd name="T12" fmla="*/ 0 60000 65536"/>
                  <a:gd name="T13" fmla="*/ 0 60000 65536"/>
                  <a:gd name="T14" fmla="*/ 0 60000 65536"/>
                  <a:gd name="T15" fmla="*/ 0 w 1728"/>
                  <a:gd name="T16" fmla="*/ 0 h 864"/>
                  <a:gd name="T17" fmla="*/ 1728 w 1728"/>
                  <a:gd name="T18" fmla="*/ 864 h 864"/>
                </a:gdLst>
                <a:ahLst/>
                <a:cxnLst>
                  <a:cxn ang="T10">
                    <a:pos x="T0" y="T1"/>
                  </a:cxn>
                  <a:cxn ang="T11">
                    <a:pos x="T2" y="T3"/>
                  </a:cxn>
                  <a:cxn ang="T12">
                    <a:pos x="T4" y="T5"/>
                  </a:cxn>
                  <a:cxn ang="T13">
                    <a:pos x="T6" y="T7"/>
                  </a:cxn>
                  <a:cxn ang="T14">
                    <a:pos x="T8" y="T9"/>
                  </a:cxn>
                </a:cxnLst>
                <a:rect l="T15" t="T16" r="T17" b="T18"/>
                <a:pathLst>
                  <a:path w="1728" h="864">
                    <a:moveTo>
                      <a:pt x="1440" y="864"/>
                    </a:moveTo>
                    <a:lnTo>
                      <a:pt x="0" y="144"/>
                    </a:lnTo>
                    <a:lnTo>
                      <a:pt x="288" y="0"/>
                    </a:lnTo>
                    <a:lnTo>
                      <a:pt x="1728" y="720"/>
                    </a:lnTo>
                    <a:lnTo>
                      <a:pt x="1440" y="864"/>
                    </a:lnTo>
                    <a:close/>
                  </a:path>
                </a:pathLst>
              </a:custGeom>
              <a:solidFill>
                <a:schemeClr val="accent2"/>
              </a:solidFill>
              <a:ln>
                <a:noFill/>
              </a:ln>
              <a:extLst/>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964230">
                  <a:lnSpc>
                    <a:spcPct val="120000"/>
                  </a:lnSpc>
                  <a:spcBef>
                    <a:spcPts val="0"/>
                  </a:spcBef>
                  <a:spcAft>
                    <a:spcPts val="0"/>
                  </a:spcAft>
                  <a:defRPr/>
                </a:pPr>
                <a:endParaRPr lang="zh-CN" altLang="en-US" sz="90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Freeform 30"/>
              <p:cNvSpPr>
                <a:spLocks/>
              </p:cNvSpPr>
              <p:nvPr/>
            </p:nvSpPr>
            <p:spPr bwMode="auto">
              <a:xfrm>
                <a:off x="1007725" y="3239114"/>
                <a:ext cx="1620785" cy="1458699"/>
              </a:xfrm>
              <a:custGeom>
                <a:avLst/>
                <a:gdLst>
                  <a:gd name="T0" fmla="*/ 0 w 1440"/>
                  <a:gd name="T1" fmla="*/ 0 h 1296"/>
                  <a:gd name="T2" fmla="*/ 0 w 1440"/>
                  <a:gd name="T3" fmla="*/ 72 h 1296"/>
                  <a:gd name="T4" fmla="*/ 1368 w 1440"/>
                  <a:gd name="T5" fmla="*/ 756 h 1296"/>
                  <a:gd name="T6" fmla="*/ 1368 w 1440"/>
                  <a:gd name="T7" fmla="*/ 1260 h 1296"/>
                  <a:gd name="T8" fmla="*/ 1440 w 1440"/>
                  <a:gd name="T9" fmla="*/ 1296 h 1296"/>
                  <a:gd name="T10" fmla="*/ 1440 w 1440"/>
                  <a:gd name="T11" fmla="*/ 720 h 1296"/>
                  <a:gd name="T12" fmla="*/ 0 w 1440"/>
                  <a:gd name="T13" fmla="*/ 0 h 1296"/>
                  <a:gd name="T14" fmla="*/ 0 60000 65536"/>
                  <a:gd name="T15" fmla="*/ 0 60000 65536"/>
                  <a:gd name="T16" fmla="*/ 0 60000 65536"/>
                  <a:gd name="T17" fmla="*/ 0 60000 65536"/>
                  <a:gd name="T18" fmla="*/ 0 60000 65536"/>
                  <a:gd name="T19" fmla="*/ 0 60000 65536"/>
                  <a:gd name="T20" fmla="*/ 0 60000 65536"/>
                  <a:gd name="T21" fmla="*/ 0 w 1440"/>
                  <a:gd name="T22" fmla="*/ 0 h 1296"/>
                  <a:gd name="T23" fmla="*/ 1440 w 1440"/>
                  <a:gd name="T24" fmla="*/ 1296 h 12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0" h="1296">
                    <a:moveTo>
                      <a:pt x="0" y="0"/>
                    </a:moveTo>
                    <a:lnTo>
                      <a:pt x="0" y="72"/>
                    </a:lnTo>
                    <a:lnTo>
                      <a:pt x="1368" y="756"/>
                    </a:lnTo>
                    <a:lnTo>
                      <a:pt x="1368" y="1260"/>
                    </a:lnTo>
                    <a:lnTo>
                      <a:pt x="1440" y="1296"/>
                    </a:lnTo>
                    <a:lnTo>
                      <a:pt x="1440" y="720"/>
                    </a:lnTo>
                    <a:lnTo>
                      <a:pt x="0" y="0"/>
                    </a:lnTo>
                    <a:close/>
                  </a:path>
                </a:pathLst>
              </a:custGeom>
              <a:solidFill>
                <a:schemeClr val="accent2">
                  <a:lumMod val="50000"/>
                </a:schemeClr>
              </a:solidFill>
              <a:ln>
                <a:noFill/>
              </a:ln>
              <a:extLst/>
            </p:spPr>
            <p:txBody>
              <a:bodyPr wrap="none" anchor="ct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964230">
                  <a:lnSpc>
                    <a:spcPct val="120000"/>
                  </a:lnSpc>
                  <a:spcBef>
                    <a:spcPts val="0"/>
                  </a:spcBef>
                  <a:spcAft>
                    <a:spcPts val="0"/>
                  </a:spcAft>
                  <a:defRPr/>
                </a:pPr>
                <a:endParaRPr lang="zh-CN" altLang="en-US" sz="90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Freeform 31"/>
              <p:cNvSpPr>
                <a:spLocks/>
              </p:cNvSpPr>
              <p:nvPr/>
            </p:nvSpPr>
            <p:spPr bwMode="auto">
              <a:xfrm>
                <a:off x="2385393" y="4657293"/>
                <a:ext cx="243118" cy="121558"/>
              </a:xfrm>
              <a:custGeom>
                <a:avLst/>
                <a:gdLst>
                  <a:gd name="T0" fmla="*/ 216 w 216"/>
                  <a:gd name="T1" fmla="*/ 36 h 108"/>
                  <a:gd name="T2" fmla="*/ 144 w 216"/>
                  <a:gd name="T3" fmla="*/ 0 h 108"/>
                  <a:gd name="T4" fmla="*/ 0 w 216"/>
                  <a:gd name="T5" fmla="*/ 72 h 108"/>
                  <a:gd name="T6" fmla="*/ 72 w 216"/>
                  <a:gd name="T7" fmla="*/ 108 h 108"/>
                  <a:gd name="T8" fmla="*/ 216 w 216"/>
                  <a:gd name="T9" fmla="*/ 36 h 108"/>
                  <a:gd name="T10" fmla="*/ 0 60000 65536"/>
                  <a:gd name="T11" fmla="*/ 0 60000 65536"/>
                  <a:gd name="T12" fmla="*/ 0 60000 65536"/>
                  <a:gd name="T13" fmla="*/ 0 60000 65536"/>
                  <a:gd name="T14" fmla="*/ 0 60000 65536"/>
                  <a:gd name="T15" fmla="*/ 0 w 216"/>
                  <a:gd name="T16" fmla="*/ 0 h 108"/>
                  <a:gd name="T17" fmla="*/ 216 w 216"/>
                  <a:gd name="T18" fmla="*/ 108 h 108"/>
                </a:gdLst>
                <a:ahLst/>
                <a:cxnLst>
                  <a:cxn ang="T10">
                    <a:pos x="T0" y="T1"/>
                  </a:cxn>
                  <a:cxn ang="T11">
                    <a:pos x="T2" y="T3"/>
                  </a:cxn>
                  <a:cxn ang="T12">
                    <a:pos x="T4" y="T5"/>
                  </a:cxn>
                  <a:cxn ang="T13">
                    <a:pos x="T6" y="T7"/>
                  </a:cxn>
                  <a:cxn ang="T14">
                    <a:pos x="T8" y="T9"/>
                  </a:cxn>
                </a:cxnLst>
                <a:rect l="T15" t="T16" r="T17" b="T18"/>
                <a:pathLst>
                  <a:path w="216" h="108">
                    <a:moveTo>
                      <a:pt x="216" y="36"/>
                    </a:moveTo>
                    <a:lnTo>
                      <a:pt x="144" y="0"/>
                    </a:lnTo>
                    <a:lnTo>
                      <a:pt x="0" y="72"/>
                    </a:lnTo>
                    <a:lnTo>
                      <a:pt x="72" y="108"/>
                    </a:lnTo>
                    <a:lnTo>
                      <a:pt x="216" y="36"/>
                    </a:lnTo>
                    <a:close/>
                  </a:path>
                </a:pathLst>
              </a:custGeom>
              <a:solidFill>
                <a:schemeClr val="accent2">
                  <a:lumMod val="50000"/>
                </a:schemeClr>
              </a:solidFill>
              <a:ln>
                <a:noFill/>
              </a:ln>
              <a:extLst/>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964230">
                  <a:lnSpc>
                    <a:spcPct val="120000"/>
                  </a:lnSpc>
                  <a:spcBef>
                    <a:spcPts val="0"/>
                  </a:spcBef>
                  <a:spcAft>
                    <a:spcPts val="0"/>
                  </a:spcAft>
                  <a:defRPr/>
                </a:pPr>
                <a:endParaRPr lang="zh-CN" altLang="en-US" sz="90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Freeform 32"/>
              <p:cNvSpPr>
                <a:spLocks/>
              </p:cNvSpPr>
              <p:nvPr/>
            </p:nvSpPr>
            <p:spPr bwMode="auto">
              <a:xfrm>
                <a:off x="2871628" y="4414177"/>
                <a:ext cx="243118" cy="121558"/>
              </a:xfrm>
              <a:custGeom>
                <a:avLst/>
                <a:gdLst>
                  <a:gd name="T0" fmla="*/ 216 w 216"/>
                  <a:gd name="T1" fmla="*/ 36 h 108"/>
                  <a:gd name="T2" fmla="*/ 144 w 216"/>
                  <a:gd name="T3" fmla="*/ 0 h 108"/>
                  <a:gd name="T4" fmla="*/ 0 w 216"/>
                  <a:gd name="T5" fmla="*/ 72 h 108"/>
                  <a:gd name="T6" fmla="*/ 72 w 216"/>
                  <a:gd name="T7" fmla="*/ 108 h 108"/>
                  <a:gd name="T8" fmla="*/ 216 w 216"/>
                  <a:gd name="T9" fmla="*/ 36 h 108"/>
                  <a:gd name="T10" fmla="*/ 0 60000 65536"/>
                  <a:gd name="T11" fmla="*/ 0 60000 65536"/>
                  <a:gd name="T12" fmla="*/ 0 60000 65536"/>
                  <a:gd name="T13" fmla="*/ 0 60000 65536"/>
                  <a:gd name="T14" fmla="*/ 0 60000 65536"/>
                  <a:gd name="T15" fmla="*/ 0 w 216"/>
                  <a:gd name="T16" fmla="*/ 0 h 108"/>
                  <a:gd name="T17" fmla="*/ 216 w 216"/>
                  <a:gd name="T18" fmla="*/ 108 h 108"/>
                </a:gdLst>
                <a:ahLst/>
                <a:cxnLst>
                  <a:cxn ang="T10">
                    <a:pos x="T0" y="T1"/>
                  </a:cxn>
                  <a:cxn ang="T11">
                    <a:pos x="T2" y="T3"/>
                  </a:cxn>
                  <a:cxn ang="T12">
                    <a:pos x="T4" y="T5"/>
                  </a:cxn>
                  <a:cxn ang="T13">
                    <a:pos x="T6" y="T7"/>
                  </a:cxn>
                  <a:cxn ang="T14">
                    <a:pos x="T8" y="T9"/>
                  </a:cxn>
                </a:cxnLst>
                <a:rect l="T15" t="T16" r="T17" b="T18"/>
                <a:pathLst>
                  <a:path w="216" h="108">
                    <a:moveTo>
                      <a:pt x="216" y="36"/>
                    </a:moveTo>
                    <a:lnTo>
                      <a:pt x="144" y="0"/>
                    </a:lnTo>
                    <a:lnTo>
                      <a:pt x="0" y="72"/>
                    </a:lnTo>
                    <a:lnTo>
                      <a:pt x="72" y="108"/>
                    </a:lnTo>
                    <a:lnTo>
                      <a:pt x="216" y="36"/>
                    </a:lnTo>
                    <a:close/>
                  </a:path>
                </a:pathLst>
              </a:custGeom>
              <a:solidFill>
                <a:schemeClr val="accent2">
                  <a:lumMod val="50000"/>
                </a:schemeClr>
              </a:solidFill>
              <a:ln>
                <a:noFill/>
              </a:ln>
              <a:extLst/>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964230">
                  <a:lnSpc>
                    <a:spcPct val="120000"/>
                  </a:lnSpc>
                  <a:spcBef>
                    <a:spcPts val="0"/>
                  </a:spcBef>
                  <a:spcAft>
                    <a:spcPts val="0"/>
                  </a:spcAft>
                  <a:defRPr/>
                </a:pPr>
                <a:endParaRPr lang="zh-CN" altLang="en-US" sz="90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33"/>
              <p:cNvSpPr>
                <a:spLocks/>
              </p:cNvSpPr>
              <p:nvPr/>
            </p:nvSpPr>
            <p:spPr bwMode="auto">
              <a:xfrm>
                <a:off x="2466432" y="3887425"/>
                <a:ext cx="648314" cy="1053505"/>
              </a:xfrm>
              <a:custGeom>
                <a:avLst/>
                <a:gdLst>
                  <a:gd name="T0" fmla="*/ 432 w 576"/>
                  <a:gd name="T1" fmla="*/ 576 h 936"/>
                  <a:gd name="T2" fmla="*/ 432 w 576"/>
                  <a:gd name="T3" fmla="*/ 0 h 936"/>
                  <a:gd name="T4" fmla="*/ 144 w 576"/>
                  <a:gd name="T5" fmla="*/ 144 h 936"/>
                  <a:gd name="T6" fmla="*/ 144 w 576"/>
                  <a:gd name="T7" fmla="*/ 720 h 936"/>
                  <a:gd name="T8" fmla="*/ 0 w 576"/>
                  <a:gd name="T9" fmla="*/ 792 h 936"/>
                  <a:gd name="T10" fmla="*/ 288 w 576"/>
                  <a:gd name="T11" fmla="*/ 936 h 936"/>
                  <a:gd name="T12" fmla="*/ 576 w 576"/>
                  <a:gd name="T13" fmla="*/ 504 h 936"/>
                  <a:gd name="T14" fmla="*/ 432 w 576"/>
                  <a:gd name="T15" fmla="*/ 576 h 936"/>
                  <a:gd name="T16" fmla="*/ 0 60000 65536"/>
                  <a:gd name="T17" fmla="*/ 0 60000 65536"/>
                  <a:gd name="T18" fmla="*/ 0 60000 65536"/>
                  <a:gd name="T19" fmla="*/ 0 60000 65536"/>
                  <a:gd name="T20" fmla="*/ 0 60000 65536"/>
                  <a:gd name="T21" fmla="*/ 0 60000 65536"/>
                  <a:gd name="T22" fmla="*/ 0 60000 65536"/>
                  <a:gd name="T23" fmla="*/ 0 60000 65536"/>
                  <a:gd name="T24" fmla="*/ 0 w 576"/>
                  <a:gd name="T25" fmla="*/ 0 h 936"/>
                  <a:gd name="T26" fmla="*/ 576 w 576"/>
                  <a:gd name="T27" fmla="*/ 936 h 9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6" h="936">
                    <a:moveTo>
                      <a:pt x="432" y="576"/>
                    </a:moveTo>
                    <a:lnTo>
                      <a:pt x="432" y="0"/>
                    </a:lnTo>
                    <a:lnTo>
                      <a:pt x="144" y="144"/>
                    </a:lnTo>
                    <a:lnTo>
                      <a:pt x="144" y="720"/>
                    </a:lnTo>
                    <a:lnTo>
                      <a:pt x="0" y="792"/>
                    </a:lnTo>
                    <a:lnTo>
                      <a:pt x="288" y="936"/>
                    </a:lnTo>
                    <a:lnTo>
                      <a:pt x="576" y="504"/>
                    </a:lnTo>
                    <a:lnTo>
                      <a:pt x="432" y="576"/>
                    </a:lnTo>
                    <a:close/>
                  </a:path>
                </a:pathLst>
              </a:custGeom>
              <a:solidFill>
                <a:schemeClr val="accent2"/>
              </a:solidFill>
              <a:ln>
                <a:noFill/>
              </a:ln>
              <a:extLst/>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964230">
                  <a:lnSpc>
                    <a:spcPct val="120000"/>
                  </a:lnSpc>
                  <a:spcBef>
                    <a:spcPts val="0"/>
                  </a:spcBef>
                  <a:spcAft>
                    <a:spcPts val="0"/>
                  </a:spcAft>
                  <a:defRPr/>
                </a:pPr>
                <a:endParaRPr lang="zh-CN" altLang="en-US" sz="90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34"/>
              <p:cNvSpPr>
                <a:spLocks/>
              </p:cNvSpPr>
              <p:nvPr/>
            </p:nvSpPr>
            <p:spPr bwMode="auto">
              <a:xfrm>
                <a:off x="683568" y="3239114"/>
                <a:ext cx="1296628" cy="648311"/>
              </a:xfrm>
              <a:custGeom>
                <a:avLst/>
                <a:gdLst>
                  <a:gd name="T0" fmla="*/ 864 w 1152"/>
                  <a:gd name="T1" fmla="*/ 576 h 576"/>
                  <a:gd name="T2" fmla="*/ 0 w 1152"/>
                  <a:gd name="T3" fmla="*/ 144 h 576"/>
                  <a:gd name="T4" fmla="*/ 288 w 1152"/>
                  <a:gd name="T5" fmla="*/ 0 h 576"/>
                  <a:gd name="T6" fmla="*/ 1152 w 1152"/>
                  <a:gd name="T7" fmla="*/ 432 h 576"/>
                  <a:gd name="T8" fmla="*/ 864 w 1152"/>
                  <a:gd name="T9" fmla="*/ 576 h 576"/>
                  <a:gd name="T10" fmla="*/ 0 60000 65536"/>
                  <a:gd name="T11" fmla="*/ 0 60000 65536"/>
                  <a:gd name="T12" fmla="*/ 0 60000 65536"/>
                  <a:gd name="T13" fmla="*/ 0 60000 65536"/>
                  <a:gd name="T14" fmla="*/ 0 60000 65536"/>
                  <a:gd name="T15" fmla="*/ 0 w 1152"/>
                  <a:gd name="T16" fmla="*/ 0 h 576"/>
                  <a:gd name="T17" fmla="*/ 1152 w 1152"/>
                  <a:gd name="T18" fmla="*/ 576 h 576"/>
                </a:gdLst>
                <a:ahLst/>
                <a:cxnLst>
                  <a:cxn ang="T10">
                    <a:pos x="T0" y="T1"/>
                  </a:cxn>
                  <a:cxn ang="T11">
                    <a:pos x="T2" y="T3"/>
                  </a:cxn>
                  <a:cxn ang="T12">
                    <a:pos x="T4" y="T5"/>
                  </a:cxn>
                  <a:cxn ang="T13">
                    <a:pos x="T6" y="T7"/>
                  </a:cxn>
                  <a:cxn ang="T14">
                    <a:pos x="T8" y="T9"/>
                  </a:cxn>
                </a:cxnLst>
                <a:rect l="T15" t="T16" r="T17" b="T18"/>
                <a:pathLst>
                  <a:path w="1152" h="576">
                    <a:moveTo>
                      <a:pt x="864" y="576"/>
                    </a:moveTo>
                    <a:lnTo>
                      <a:pt x="0" y="144"/>
                    </a:lnTo>
                    <a:lnTo>
                      <a:pt x="288" y="0"/>
                    </a:lnTo>
                    <a:lnTo>
                      <a:pt x="1152" y="432"/>
                    </a:lnTo>
                    <a:lnTo>
                      <a:pt x="864" y="576"/>
                    </a:lnTo>
                    <a:close/>
                  </a:path>
                </a:pathLst>
              </a:custGeom>
              <a:solidFill>
                <a:schemeClr val="accent1"/>
              </a:solidFill>
              <a:ln>
                <a:noFill/>
              </a:ln>
              <a:extLst/>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964230">
                  <a:lnSpc>
                    <a:spcPct val="120000"/>
                  </a:lnSpc>
                  <a:spcBef>
                    <a:spcPts val="0"/>
                  </a:spcBef>
                  <a:spcAft>
                    <a:spcPts val="0"/>
                  </a:spcAft>
                  <a:defRPr/>
                </a:pPr>
                <a:endParaRPr lang="zh-CN" altLang="en-US" sz="90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Freeform 35"/>
              <p:cNvSpPr>
                <a:spLocks/>
              </p:cNvSpPr>
              <p:nvPr/>
            </p:nvSpPr>
            <p:spPr bwMode="auto">
              <a:xfrm>
                <a:off x="683568" y="3401192"/>
                <a:ext cx="972471" cy="1134544"/>
              </a:xfrm>
              <a:custGeom>
                <a:avLst/>
                <a:gdLst>
                  <a:gd name="T0" fmla="*/ 0 w 864"/>
                  <a:gd name="T1" fmla="*/ 0 h 1008"/>
                  <a:gd name="T2" fmla="*/ 0 w 864"/>
                  <a:gd name="T3" fmla="*/ 72 h 1008"/>
                  <a:gd name="T4" fmla="*/ 792 w 864"/>
                  <a:gd name="T5" fmla="*/ 468 h 1008"/>
                  <a:gd name="T6" fmla="*/ 792 w 864"/>
                  <a:gd name="T7" fmla="*/ 972 h 1008"/>
                  <a:gd name="T8" fmla="*/ 864 w 864"/>
                  <a:gd name="T9" fmla="*/ 1008 h 1008"/>
                  <a:gd name="T10" fmla="*/ 864 w 864"/>
                  <a:gd name="T11" fmla="*/ 432 h 1008"/>
                  <a:gd name="T12" fmla="*/ 0 w 864"/>
                  <a:gd name="T13" fmla="*/ 0 h 1008"/>
                  <a:gd name="T14" fmla="*/ 0 60000 65536"/>
                  <a:gd name="T15" fmla="*/ 0 60000 65536"/>
                  <a:gd name="T16" fmla="*/ 0 60000 65536"/>
                  <a:gd name="T17" fmla="*/ 0 60000 65536"/>
                  <a:gd name="T18" fmla="*/ 0 60000 65536"/>
                  <a:gd name="T19" fmla="*/ 0 60000 65536"/>
                  <a:gd name="T20" fmla="*/ 0 60000 65536"/>
                  <a:gd name="T21" fmla="*/ 0 w 864"/>
                  <a:gd name="T22" fmla="*/ 0 h 1008"/>
                  <a:gd name="T23" fmla="*/ 864 w 864"/>
                  <a:gd name="T24" fmla="*/ 1008 h 10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4" h="1008">
                    <a:moveTo>
                      <a:pt x="0" y="0"/>
                    </a:moveTo>
                    <a:lnTo>
                      <a:pt x="0" y="72"/>
                    </a:lnTo>
                    <a:lnTo>
                      <a:pt x="792" y="468"/>
                    </a:lnTo>
                    <a:lnTo>
                      <a:pt x="792" y="972"/>
                    </a:lnTo>
                    <a:lnTo>
                      <a:pt x="864" y="1008"/>
                    </a:lnTo>
                    <a:lnTo>
                      <a:pt x="864" y="432"/>
                    </a:lnTo>
                    <a:lnTo>
                      <a:pt x="0" y="0"/>
                    </a:lnTo>
                    <a:close/>
                  </a:path>
                </a:pathLst>
              </a:custGeom>
              <a:solidFill>
                <a:schemeClr val="accent1">
                  <a:lumMod val="75000"/>
                </a:schemeClr>
              </a:solidFill>
              <a:ln>
                <a:noFill/>
              </a:ln>
              <a:extLst/>
            </p:spPr>
            <p:txBody>
              <a:bodyPr wrap="none" anchor="ct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964230">
                  <a:lnSpc>
                    <a:spcPct val="120000"/>
                  </a:lnSpc>
                  <a:spcBef>
                    <a:spcPts val="0"/>
                  </a:spcBef>
                  <a:spcAft>
                    <a:spcPts val="0"/>
                  </a:spcAft>
                  <a:defRPr/>
                </a:pPr>
                <a:endParaRPr lang="zh-CN" altLang="en-US" sz="90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36"/>
              <p:cNvSpPr>
                <a:spLocks/>
              </p:cNvSpPr>
              <p:nvPr/>
            </p:nvSpPr>
            <p:spPr bwMode="auto">
              <a:xfrm>
                <a:off x="1412921" y="4495216"/>
                <a:ext cx="243118" cy="121558"/>
              </a:xfrm>
              <a:custGeom>
                <a:avLst/>
                <a:gdLst>
                  <a:gd name="T0" fmla="*/ 216 w 216"/>
                  <a:gd name="T1" fmla="*/ 36 h 108"/>
                  <a:gd name="T2" fmla="*/ 144 w 216"/>
                  <a:gd name="T3" fmla="*/ 0 h 108"/>
                  <a:gd name="T4" fmla="*/ 0 w 216"/>
                  <a:gd name="T5" fmla="*/ 72 h 108"/>
                  <a:gd name="T6" fmla="*/ 72 w 216"/>
                  <a:gd name="T7" fmla="*/ 108 h 108"/>
                  <a:gd name="T8" fmla="*/ 216 w 216"/>
                  <a:gd name="T9" fmla="*/ 36 h 108"/>
                  <a:gd name="T10" fmla="*/ 0 60000 65536"/>
                  <a:gd name="T11" fmla="*/ 0 60000 65536"/>
                  <a:gd name="T12" fmla="*/ 0 60000 65536"/>
                  <a:gd name="T13" fmla="*/ 0 60000 65536"/>
                  <a:gd name="T14" fmla="*/ 0 60000 65536"/>
                  <a:gd name="T15" fmla="*/ 0 w 216"/>
                  <a:gd name="T16" fmla="*/ 0 h 108"/>
                  <a:gd name="T17" fmla="*/ 216 w 216"/>
                  <a:gd name="T18" fmla="*/ 108 h 108"/>
                </a:gdLst>
                <a:ahLst/>
                <a:cxnLst>
                  <a:cxn ang="T10">
                    <a:pos x="T0" y="T1"/>
                  </a:cxn>
                  <a:cxn ang="T11">
                    <a:pos x="T2" y="T3"/>
                  </a:cxn>
                  <a:cxn ang="T12">
                    <a:pos x="T4" y="T5"/>
                  </a:cxn>
                  <a:cxn ang="T13">
                    <a:pos x="T6" y="T7"/>
                  </a:cxn>
                  <a:cxn ang="T14">
                    <a:pos x="T8" y="T9"/>
                  </a:cxn>
                </a:cxnLst>
                <a:rect l="T15" t="T16" r="T17" b="T18"/>
                <a:pathLst>
                  <a:path w="216" h="108">
                    <a:moveTo>
                      <a:pt x="216" y="36"/>
                    </a:moveTo>
                    <a:lnTo>
                      <a:pt x="144" y="0"/>
                    </a:lnTo>
                    <a:lnTo>
                      <a:pt x="0" y="72"/>
                    </a:lnTo>
                    <a:lnTo>
                      <a:pt x="72" y="108"/>
                    </a:lnTo>
                    <a:lnTo>
                      <a:pt x="216" y="36"/>
                    </a:lnTo>
                    <a:close/>
                  </a:path>
                </a:pathLst>
              </a:custGeom>
              <a:solidFill>
                <a:schemeClr val="accent1">
                  <a:lumMod val="75000"/>
                </a:schemeClr>
              </a:solidFill>
              <a:ln>
                <a:noFill/>
              </a:ln>
              <a:extLst/>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964230">
                  <a:lnSpc>
                    <a:spcPct val="120000"/>
                  </a:lnSpc>
                  <a:spcBef>
                    <a:spcPts val="0"/>
                  </a:spcBef>
                  <a:spcAft>
                    <a:spcPts val="0"/>
                  </a:spcAft>
                  <a:defRPr/>
                </a:pPr>
                <a:endParaRPr lang="zh-CN" altLang="en-US" sz="90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Freeform 37"/>
              <p:cNvSpPr>
                <a:spLocks/>
              </p:cNvSpPr>
              <p:nvPr/>
            </p:nvSpPr>
            <p:spPr bwMode="auto">
              <a:xfrm>
                <a:off x="1899157" y="4252099"/>
                <a:ext cx="243118" cy="121558"/>
              </a:xfrm>
              <a:custGeom>
                <a:avLst/>
                <a:gdLst>
                  <a:gd name="T0" fmla="*/ 216 w 216"/>
                  <a:gd name="T1" fmla="*/ 36 h 108"/>
                  <a:gd name="T2" fmla="*/ 144 w 216"/>
                  <a:gd name="T3" fmla="*/ 0 h 108"/>
                  <a:gd name="T4" fmla="*/ 0 w 216"/>
                  <a:gd name="T5" fmla="*/ 72 h 108"/>
                  <a:gd name="T6" fmla="*/ 72 w 216"/>
                  <a:gd name="T7" fmla="*/ 108 h 108"/>
                  <a:gd name="T8" fmla="*/ 216 w 216"/>
                  <a:gd name="T9" fmla="*/ 36 h 108"/>
                  <a:gd name="T10" fmla="*/ 0 60000 65536"/>
                  <a:gd name="T11" fmla="*/ 0 60000 65536"/>
                  <a:gd name="T12" fmla="*/ 0 60000 65536"/>
                  <a:gd name="T13" fmla="*/ 0 60000 65536"/>
                  <a:gd name="T14" fmla="*/ 0 60000 65536"/>
                  <a:gd name="T15" fmla="*/ 0 w 216"/>
                  <a:gd name="T16" fmla="*/ 0 h 108"/>
                  <a:gd name="T17" fmla="*/ 216 w 216"/>
                  <a:gd name="T18" fmla="*/ 108 h 108"/>
                </a:gdLst>
                <a:ahLst/>
                <a:cxnLst>
                  <a:cxn ang="T10">
                    <a:pos x="T0" y="T1"/>
                  </a:cxn>
                  <a:cxn ang="T11">
                    <a:pos x="T2" y="T3"/>
                  </a:cxn>
                  <a:cxn ang="T12">
                    <a:pos x="T4" y="T5"/>
                  </a:cxn>
                  <a:cxn ang="T13">
                    <a:pos x="T6" y="T7"/>
                  </a:cxn>
                  <a:cxn ang="T14">
                    <a:pos x="T8" y="T9"/>
                  </a:cxn>
                </a:cxnLst>
                <a:rect l="T15" t="T16" r="T17" b="T18"/>
                <a:pathLst>
                  <a:path w="216" h="108">
                    <a:moveTo>
                      <a:pt x="216" y="36"/>
                    </a:moveTo>
                    <a:lnTo>
                      <a:pt x="144" y="0"/>
                    </a:lnTo>
                    <a:lnTo>
                      <a:pt x="0" y="72"/>
                    </a:lnTo>
                    <a:lnTo>
                      <a:pt x="72" y="108"/>
                    </a:lnTo>
                    <a:lnTo>
                      <a:pt x="216" y="36"/>
                    </a:lnTo>
                    <a:close/>
                  </a:path>
                </a:pathLst>
              </a:custGeom>
              <a:solidFill>
                <a:schemeClr val="accent1">
                  <a:lumMod val="75000"/>
                </a:schemeClr>
              </a:solidFill>
              <a:ln>
                <a:noFill/>
              </a:ln>
              <a:extLst/>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964230">
                  <a:lnSpc>
                    <a:spcPct val="120000"/>
                  </a:lnSpc>
                  <a:spcBef>
                    <a:spcPts val="0"/>
                  </a:spcBef>
                  <a:spcAft>
                    <a:spcPts val="0"/>
                  </a:spcAft>
                  <a:defRPr/>
                </a:pPr>
                <a:endParaRPr lang="zh-CN" altLang="en-US" sz="90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Freeform 38"/>
              <p:cNvSpPr>
                <a:spLocks/>
              </p:cNvSpPr>
              <p:nvPr/>
            </p:nvSpPr>
            <p:spPr bwMode="auto">
              <a:xfrm>
                <a:off x="1493961" y="3725347"/>
                <a:ext cx="648314" cy="1053505"/>
              </a:xfrm>
              <a:custGeom>
                <a:avLst/>
                <a:gdLst>
                  <a:gd name="T0" fmla="*/ 432 w 576"/>
                  <a:gd name="T1" fmla="*/ 576 h 936"/>
                  <a:gd name="T2" fmla="*/ 432 w 576"/>
                  <a:gd name="T3" fmla="*/ 0 h 936"/>
                  <a:gd name="T4" fmla="*/ 144 w 576"/>
                  <a:gd name="T5" fmla="*/ 144 h 936"/>
                  <a:gd name="T6" fmla="*/ 144 w 576"/>
                  <a:gd name="T7" fmla="*/ 720 h 936"/>
                  <a:gd name="T8" fmla="*/ 0 w 576"/>
                  <a:gd name="T9" fmla="*/ 792 h 936"/>
                  <a:gd name="T10" fmla="*/ 288 w 576"/>
                  <a:gd name="T11" fmla="*/ 936 h 936"/>
                  <a:gd name="T12" fmla="*/ 576 w 576"/>
                  <a:gd name="T13" fmla="*/ 504 h 936"/>
                  <a:gd name="T14" fmla="*/ 432 w 576"/>
                  <a:gd name="T15" fmla="*/ 576 h 936"/>
                  <a:gd name="T16" fmla="*/ 0 60000 65536"/>
                  <a:gd name="T17" fmla="*/ 0 60000 65536"/>
                  <a:gd name="T18" fmla="*/ 0 60000 65536"/>
                  <a:gd name="T19" fmla="*/ 0 60000 65536"/>
                  <a:gd name="T20" fmla="*/ 0 60000 65536"/>
                  <a:gd name="T21" fmla="*/ 0 60000 65536"/>
                  <a:gd name="T22" fmla="*/ 0 60000 65536"/>
                  <a:gd name="T23" fmla="*/ 0 60000 65536"/>
                  <a:gd name="T24" fmla="*/ 0 w 576"/>
                  <a:gd name="T25" fmla="*/ 0 h 936"/>
                  <a:gd name="T26" fmla="*/ 576 w 576"/>
                  <a:gd name="T27" fmla="*/ 936 h 9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6" h="936">
                    <a:moveTo>
                      <a:pt x="432" y="576"/>
                    </a:moveTo>
                    <a:lnTo>
                      <a:pt x="432" y="0"/>
                    </a:lnTo>
                    <a:lnTo>
                      <a:pt x="144" y="144"/>
                    </a:lnTo>
                    <a:lnTo>
                      <a:pt x="144" y="720"/>
                    </a:lnTo>
                    <a:lnTo>
                      <a:pt x="0" y="792"/>
                    </a:lnTo>
                    <a:lnTo>
                      <a:pt x="288" y="936"/>
                    </a:lnTo>
                    <a:lnTo>
                      <a:pt x="576" y="504"/>
                    </a:lnTo>
                    <a:lnTo>
                      <a:pt x="432" y="576"/>
                    </a:lnTo>
                    <a:close/>
                  </a:path>
                </a:pathLst>
              </a:custGeom>
              <a:solidFill>
                <a:schemeClr val="accent1"/>
              </a:solidFill>
              <a:ln w="9525" cap="flat" cmpd="sng">
                <a:noFill/>
                <a:prstDash val="solid"/>
                <a:round/>
                <a:headEnd type="none" w="med" len="med"/>
                <a:tailEnd type="none" w="med" len="med"/>
              </a:ln>
              <a:extLst/>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964230">
                  <a:lnSpc>
                    <a:spcPct val="120000"/>
                  </a:lnSpc>
                  <a:spcBef>
                    <a:spcPts val="0"/>
                  </a:spcBef>
                  <a:spcAft>
                    <a:spcPts val="0"/>
                  </a:spcAft>
                  <a:defRPr/>
                </a:pPr>
                <a:endParaRPr lang="zh-CN" altLang="en-US" sz="90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 name="Oval 65"/>
            <p:cNvSpPr>
              <a:spLocks noChangeArrowheads="1"/>
            </p:cNvSpPr>
            <p:nvPr/>
          </p:nvSpPr>
          <p:spPr bwMode="auto">
            <a:xfrm>
              <a:off x="1970103" y="4688518"/>
              <a:ext cx="596291" cy="76505"/>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headEnd/>
              <a:tailEnd/>
            </a:ln>
            <a:effectLst/>
          </p:spPr>
          <p:txBody>
            <a:bodyPr wrap="none" anchor="ctr"/>
            <a:lstStyle/>
            <a:p>
              <a:pPr algn="just" defTabSz="964230" fontAlgn="auto">
                <a:lnSpc>
                  <a:spcPct val="120000"/>
                </a:lnSpc>
                <a:spcBef>
                  <a:spcPts val="0"/>
                </a:spcBef>
                <a:spcAft>
                  <a:spcPts val="0"/>
                </a:spcAft>
                <a:defRPr/>
              </a:pPr>
              <a:endParaRPr lang="zh-CN" altLang="en-US" sz="900" kern="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Oval 65"/>
            <p:cNvSpPr>
              <a:spLocks noChangeArrowheads="1"/>
            </p:cNvSpPr>
            <p:nvPr/>
          </p:nvSpPr>
          <p:spPr bwMode="auto">
            <a:xfrm>
              <a:off x="2925489" y="4866528"/>
              <a:ext cx="596291" cy="76505"/>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headEnd/>
              <a:tailEnd/>
            </a:ln>
            <a:effectLst/>
          </p:spPr>
          <p:txBody>
            <a:bodyPr wrap="none" anchor="ctr"/>
            <a:lstStyle/>
            <a:p>
              <a:pPr algn="just" defTabSz="964230" fontAlgn="auto">
                <a:lnSpc>
                  <a:spcPct val="120000"/>
                </a:lnSpc>
                <a:spcBef>
                  <a:spcPts val="0"/>
                </a:spcBef>
                <a:spcAft>
                  <a:spcPts val="0"/>
                </a:spcAft>
                <a:defRPr/>
              </a:pPr>
              <a:endParaRPr lang="zh-CN" altLang="en-US" sz="900" kern="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Oval 65"/>
            <p:cNvSpPr>
              <a:spLocks noChangeArrowheads="1"/>
            </p:cNvSpPr>
            <p:nvPr/>
          </p:nvSpPr>
          <p:spPr bwMode="auto">
            <a:xfrm>
              <a:off x="3905927" y="5046045"/>
              <a:ext cx="596291" cy="76505"/>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headEnd/>
              <a:tailEnd/>
            </a:ln>
            <a:effectLst/>
          </p:spPr>
          <p:txBody>
            <a:bodyPr wrap="none" anchor="ctr"/>
            <a:lstStyle/>
            <a:p>
              <a:pPr algn="just" defTabSz="964230" fontAlgn="auto">
                <a:lnSpc>
                  <a:spcPct val="120000"/>
                </a:lnSpc>
                <a:spcBef>
                  <a:spcPts val="0"/>
                </a:spcBef>
                <a:spcAft>
                  <a:spcPts val="0"/>
                </a:spcAft>
                <a:defRPr/>
              </a:pPr>
              <a:endParaRPr lang="zh-CN" altLang="en-US" sz="900" kern="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Oval 65"/>
            <p:cNvSpPr>
              <a:spLocks noChangeArrowheads="1"/>
            </p:cNvSpPr>
            <p:nvPr/>
          </p:nvSpPr>
          <p:spPr bwMode="auto">
            <a:xfrm>
              <a:off x="4886365" y="5221363"/>
              <a:ext cx="596291" cy="76505"/>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headEnd/>
              <a:tailEnd/>
            </a:ln>
            <a:effectLst/>
          </p:spPr>
          <p:txBody>
            <a:bodyPr wrap="none" anchor="ctr"/>
            <a:lstStyle/>
            <a:p>
              <a:pPr algn="just" defTabSz="964230" fontAlgn="auto">
                <a:lnSpc>
                  <a:spcPct val="120000"/>
                </a:lnSpc>
                <a:spcBef>
                  <a:spcPts val="0"/>
                </a:spcBef>
                <a:spcAft>
                  <a:spcPts val="0"/>
                </a:spcAft>
                <a:defRPr/>
              </a:pPr>
              <a:endParaRPr lang="zh-CN" altLang="en-US" sz="900" kern="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Oval 65"/>
            <p:cNvSpPr>
              <a:spLocks noChangeArrowheads="1"/>
            </p:cNvSpPr>
            <p:nvPr/>
          </p:nvSpPr>
          <p:spPr bwMode="auto">
            <a:xfrm>
              <a:off x="5871864" y="5383439"/>
              <a:ext cx="596291" cy="76505"/>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headEnd/>
              <a:tailEnd/>
            </a:ln>
            <a:effectLst/>
          </p:spPr>
          <p:txBody>
            <a:bodyPr wrap="none" anchor="ctr"/>
            <a:lstStyle/>
            <a:p>
              <a:pPr algn="just" defTabSz="964230" fontAlgn="auto">
                <a:lnSpc>
                  <a:spcPct val="120000"/>
                </a:lnSpc>
                <a:spcBef>
                  <a:spcPts val="0"/>
                </a:spcBef>
                <a:spcAft>
                  <a:spcPts val="0"/>
                </a:spcAft>
                <a:defRPr/>
              </a:pPr>
              <a:endParaRPr lang="zh-CN" altLang="en-US" sz="900" kern="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7" name="TextBox 46"/>
          <p:cNvSpPr txBox="1"/>
          <p:nvPr/>
        </p:nvSpPr>
        <p:spPr>
          <a:xfrm>
            <a:off x="7077808" y="5788908"/>
            <a:ext cx="639840" cy="387750"/>
          </a:xfrm>
          <a:prstGeom prst="rect">
            <a:avLst/>
          </a:prstGeom>
          <a:noFill/>
        </p:spPr>
        <p:txBody>
          <a:bodyPr wrap="none" rtlCol="0">
            <a:spAutoFit/>
          </a:bodyPr>
          <a:lstStyle/>
          <a:p>
            <a:pPr algn="ctr">
              <a:lnSpc>
                <a:spcPct val="120000"/>
              </a:lnSpc>
              <a:spcBef>
                <a:spcPts val="0"/>
              </a:spcBef>
              <a:spcAft>
                <a:spcPts val="0"/>
              </a:spcAft>
            </a:pPr>
            <a:r>
              <a:rPr lang="en-US" sz="1600" dirty="0">
                <a:solidFill>
                  <a:schemeClr val="accent6"/>
                </a:solidFill>
                <a:latin typeface="Arial" panose="020B0604020202020204" pitchFamily="34" charset="0"/>
                <a:ea typeface="微软雅黑" panose="020B0503020204020204" pitchFamily="34" charset="-122"/>
                <a:cs typeface="+mn-ea"/>
                <a:sym typeface="Arial" panose="020B0604020202020204" pitchFamily="34" charset="0"/>
              </a:rPr>
              <a:t>2015</a:t>
            </a:r>
            <a:endParaRPr lang="en-GB" sz="1600" dirty="0">
              <a:solidFill>
                <a:schemeClr val="accent6"/>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TextBox 48"/>
          <p:cNvSpPr txBox="1"/>
          <p:nvPr/>
        </p:nvSpPr>
        <p:spPr>
          <a:xfrm>
            <a:off x="6043715" y="5592573"/>
            <a:ext cx="639840" cy="387750"/>
          </a:xfrm>
          <a:prstGeom prst="rect">
            <a:avLst/>
          </a:prstGeom>
          <a:noFill/>
        </p:spPr>
        <p:txBody>
          <a:bodyPr wrap="none" rtlCol="0">
            <a:spAutoFit/>
          </a:bodyPr>
          <a:lstStyle/>
          <a:p>
            <a:pPr algn="ctr">
              <a:lnSpc>
                <a:spcPct val="120000"/>
              </a:lnSpc>
              <a:spcBef>
                <a:spcPts val="0"/>
              </a:spcBef>
              <a:spcAft>
                <a:spcPts val="0"/>
              </a:spcAft>
            </a:pPr>
            <a:r>
              <a:rPr lang="en-US" sz="1600">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rPr>
              <a:t>2014</a:t>
            </a:r>
            <a:endParaRPr lang="en-GB" sz="1600">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TextBox 49"/>
          <p:cNvSpPr txBox="1"/>
          <p:nvPr/>
        </p:nvSpPr>
        <p:spPr>
          <a:xfrm>
            <a:off x="5009456" y="5396237"/>
            <a:ext cx="639840" cy="387750"/>
          </a:xfrm>
          <a:prstGeom prst="rect">
            <a:avLst/>
          </a:prstGeom>
          <a:noFill/>
        </p:spPr>
        <p:txBody>
          <a:bodyPr wrap="none" rtlCol="0">
            <a:spAutoFit/>
          </a:bodyPr>
          <a:lstStyle/>
          <a:p>
            <a:pPr algn="ctr">
              <a:lnSpc>
                <a:spcPct val="120000"/>
              </a:lnSpc>
              <a:spcBef>
                <a:spcPts val="0"/>
              </a:spcBef>
              <a:spcAft>
                <a:spcPts val="0"/>
              </a:spcAft>
            </a:pPr>
            <a:r>
              <a:rPr lang="en-US" sz="160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2013</a:t>
            </a:r>
            <a:endParaRPr lang="en-GB" sz="160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TextBox 50"/>
          <p:cNvSpPr txBox="1"/>
          <p:nvPr/>
        </p:nvSpPr>
        <p:spPr>
          <a:xfrm>
            <a:off x="3971454" y="5199902"/>
            <a:ext cx="639840" cy="387750"/>
          </a:xfrm>
          <a:prstGeom prst="rect">
            <a:avLst/>
          </a:prstGeom>
          <a:noFill/>
        </p:spPr>
        <p:txBody>
          <a:bodyPr wrap="none" rtlCol="0">
            <a:spAutoFit/>
          </a:bodyPr>
          <a:lstStyle/>
          <a:p>
            <a:pPr algn="ctr">
              <a:lnSpc>
                <a:spcPct val="120000"/>
              </a:lnSpc>
              <a:spcBef>
                <a:spcPts val="0"/>
              </a:spcBef>
              <a:spcAft>
                <a:spcPts val="0"/>
              </a:spcAft>
            </a:pPr>
            <a:r>
              <a:rPr lang="en-US" sz="160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2012</a:t>
            </a:r>
            <a:endParaRPr lang="en-GB" sz="160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TextBox 51"/>
          <p:cNvSpPr txBox="1"/>
          <p:nvPr/>
        </p:nvSpPr>
        <p:spPr>
          <a:xfrm>
            <a:off x="2971911" y="5003566"/>
            <a:ext cx="624581" cy="387750"/>
          </a:xfrm>
          <a:prstGeom prst="rect">
            <a:avLst/>
          </a:prstGeom>
          <a:noFill/>
        </p:spPr>
        <p:txBody>
          <a:bodyPr wrap="none" rtlCol="0">
            <a:spAutoFit/>
          </a:bodyPr>
          <a:lstStyle/>
          <a:p>
            <a:pPr algn="ctr">
              <a:lnSpc>
                <a:spcPct val="120000"/>
              </a:lnSpc>
              <a:spcBef>
                <a:spcPts val="0"/>
              </a:spcBef>
              <a:spcAft>
                <a:spcPts val="0"/>
              </a:spcAft>
            </a:pPr>
            <a:r>
              <a:rPr lang="en-US" sz="160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2011</a:t>
            </a:r>
            <a:endParaRPr lang="en-GB" sz="160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TextBox 52"/>
          <p:cNvSpPr txBox="1"/>
          <p:nvPr/>
        </p:nvSpPr>
        <p:spPr>
          <a:xfrm>
            <a:off x="1928662" y="4807230"/>
            <a:ext cx="639840" cy="387750"/>
          </a:xfrm>
          <a:prstGeom prst="rect">
            <a:avLst/>
          </a:prstGeom>
          <a:noFill/>
        </p:spPr>
        <p:txBody>
          <a:bodyPr wrap="none" rtlCol="0">
            <a:spAutoFit/>
          </a:bodyPr>
          <a:lstStyle/>
          <a:p>
            <a:pPr algn="ctr">
              <a:lnSpc>
                <a:spcPct val="120000"/>
              </a:lnSpc>
              <a:spcBef>
                <a:spcPts val="0"/>
              </a:spcBef>
              <a:spcAft>
                <a:spcPts val="0"/>
              </a:spcAft>
            </a:pPr>
            <a:r>
              <a:rPr lang="en-US" sz="16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2010</a:t>
            </a:r>
            <a:endParaRPr lang="en-GB" sz="16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TextBox 53"/>
          <p:cNvSpPr txBox="1"/>
          <p:nvPr/>
        </p:nvSpPr>
        <p:spPr>
          <a:xfrm>
            <a:off x="7858221" y="2327477"/>
            <a:ext cx="543739" cy="328551"/>
          </a:xfrm>
          <a:prstGeom prst="rect">
            <a:avLst/>
          </a:prstGeom>
          <a:noFill/>
        </p:spPr>
        <p:txBody>
          <a:bodyPr wrap="none" rtlCol="0">
            <a:spAutoFit/>
          </a:bodyPr>
          <a:lstStyle/>
          <a:p>
            <a:pPr algn="just">
              <a:lnSpc>
                <a:spcPct val="120000"/>
              </a:lnSpc>
              <a:spcBef>
                <a:spcPts val="0"/>
              </a:spcBef>
              <a:spcAft>
                <a:spcPts val="0"/>
              </a:spcAft>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Title</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Rectangle 56"/>
          <p:cNvSpPr/>
          <p:nvPr/>
        </p:nvSpPr>
        <p:spPr>
          <a:xfrm>
            <a:off x="7588919" y="2585447"/>
            <a:ext cx="4101881" cy="522835"/>
          </a:xfrm>
          <a:prstGeom prst="rect">
            <a:avLst/>
          </a:prstGeom>
        </p:spPr>
        <p:txBody>
          <a:bodyPr wrap="square">
            <a:spAutoFit/>
          </a:bodyPr>
          <a:lstStyle/>
          <a:p>
            <a:pPr algn="just">
              <a:lnSpc>
                <a:spcPct val="120000"/>
              </a:lnSpc>
              <a:spcBef>
                <a:spcPts val="0"/>
              </a:spcBef>
              <a:spcAft>
                <a:spcPts val="0"/>
              </a:spcAft>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Title, click on the title, modify the text content, or you can copy your content directly here. Title, click on the title, modify the text content, or you can copy your content directly here. , Click on the title, modify the text content, or copy your content directly here. , Click on the title, modify the text content, or copy your content directly here.</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Freeform 59"/>
          <p:cNvSpPr>
            <a:spLocks noEditPoints="1"/>
          </p:cNvSpPr>
          <p:nvPr/>
        </p:nvSpPr>
        <p:spPr bwMode="auto">
          <a:xfrm>
            <a:off x="9304101" y="5380144"/>
            <a:ext cx="821738" cy="840105"/>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chemeClr val="accent5"/>
          </a:solidFill>
          <a:ln>
            <a:noFill/>
          </a:ln>
        </p:spPr>
        <p:txBody>
          <a:bodyPr vert="horz" wrap="square" lIns="96423" tIns="48212" rIns="96423" bIns="48212" numCol="1" anchor="t" anchorCtr="0" compatLnSpc="1">
            <a:prstTxWarp prst="textNoShape">
              <a:avLst/>
            </a:prstTxWarp>
          </a:bodyPr>
          <a:lstStyle/>
          <a:p>
            <a:pPr algn="just">
              <a:lnSpc>
                <a:spcPct val="120000"/>
              </a:lnSpc>
              <a:spcBef>
                <a:spcPts val="0"/>
              </a:spcBef>
              <a:spcAft>
                <a:spcPts val="0"/>
              </a:spcAft>
            </a:pPr>
            <a:endParaRPr lang="en-US"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TextBox 60"/>
          <p:cNvSpPr txBox="1"/>
          <p:nvPr/>
        </p:nvSpPr>
        <p:spPr>
          <a:xfrm>
            <a:off x="9263652" y="6255565"/>
            <a:ext cx="543739" cy="328551"/>
          </a:xfrm>
          <a:prstGeom prst="rect">
            <a:avLst/>
          </a:prstGeom>
          <a:noFill/>
        </p:spPr>
        <p:txBody>
          <a:bodyPr wrap="none" rtlCol="0">
            <a:spAutoFit/>
          </a:bodyPr>
          <a:lstStyle/>
          <a:p>
            <a:pPr algn="just">
              <a:lnSpc>
                <a:spcPct val="120000"/>
              </a:lnSpc>
              <a:spcBef>
                <a:spcPts val="0"/>
              </a:spcBef>
              <a:spcAft>
                <a:spcPts val="0"/>
              </a:spcAft>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Title</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文本框 10"/>
          <p:cNvSpPr txBox="1">
            <a:spLocks noChangeArrowheads="1"/>
          </p:cNvSpPr>
          <p:nvPr/>
        </p:nvSpPr>
        <p:spPr bwMode="auto">
          <a:xfrm>
            <a:off x="308695" y="274605"/>
            <a:ext cx="2236359"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Title</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3410731350"/>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53"/>
                                        </p:tgtEl>
                                        <p:attrNameLst>
                                          <p:attrName>style.visibility</p:attrName>
                                        </p:attrNameLst>
                                      </p:cBhvr>
                                      <p:to>
                                        <p:strVal val="visible"/>
                                      </p:to>
                                    </p:set>
                                    <p:anim calcmode="lin" valueType="num">
                                      <p:cBhvr>
                                        <p:cTn id="12" dur="500" fill="hold"/>
                                        <p:tgtEl>
                                          <p:spTgt spid="53"/>
                                        </p:tgtEl>
                                        <p:attrNameLst>
                                          <p:attrName>ppt_w</p:attrName>
                                        </p:attrNameLst>
                                      </p:cBhvr>
                                      <p:tavLst>
                                        <p:tav tm="0">
                                          <p:val>
                                            <p:fltVal val="0"/>
                                          </p:val>
                                        </p:tav>
                                        <p:tav tm="100000">
                                          <p:val>
                                            <p:strVal val="#ppt_w"/>
                                          </p:val>
                                        </p:tav>
                                      </p:tavLst>
                                    </p:anim>
                                    <p:anim calcmode="lin" valueType="num">
                                      <p:cBhvr>
                                        <p:cTn id="13" dur="500" fill="hold"/>
                                        <p:tgtEl>
                                          <p:spTgt spid="53"/>
                                        </p:tgtEl>
                                        <p:attrNameLst>
                                          <p:attrName>ppt_h</p:attrName>
                                        </p:attrNameLst>
                                      </p:cBhvr>
                                      <p:tavLst>
                                        <p:tav tm="0">
                                          <p:val>
                                            <p:fltVal val="0"/>
                                          </p:val>
                                        </p:tav>
                                        <p:tav tm="100000">
                                          <p:val>
                                            <p:strVal val="#ppt_h"/>
                                          </p:val>
                                        </p:tav>
                                      </p:tavLst>
                                    </p:anim>
                                    <p:animEffect transition="in" filter="fade">
                                      <p:cBhvr>
                                        <p:cTn id="14" dur="500"/>
                                        <p:tgtEl>
                                          <p:spTgt spid="53"/>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 calcmode="lin" valueType="num">
                                      <p:cBhvr>
                                        <p:cTn id="24" dur="500" fill="hold"/>
                                        <p:tgtEl>
                                          <p:spTgt spid="51"/>
                                        </p:tgtEl>
                                        <p:attrNameLst>
                                          <p:attrName>ppt_w</p:attrName>
                                        </p:attrNameLst>
                                      </p:cBhvr>
                                      <p:tavLst>
                                        <p:tav tm="0">
                                          <p:val>
                                            <p:fltVal val="0"/>
                                          </p:val>
                                        </p:tav>
                                        <p:tav tm="100000">
                                          <p:val>
                                            <p:strVal val="#ppt_w"/>
                                          </p:val>
                                        </p:tav>
                                      </p:tavLst>
                                    </p:anim>
                                    <p:anim calcmode="lin" valueType="num">
                                      <p:cBhvr>
                                        <p:cTn id="25" dur="500" fill="hold"/>
                                        <p:tgtEl>
                                          <p:spTgt spid="51"/>
                                        </p:tgtEl>
                                        <p:attrNameLst>
                                          <p:attrName>ppt_h</p:attrName>
                                        </p:attrNameLst>
                                      </p:cBhvr>
                                      <p:tavLst>
                                        <p:tav tm="0">
                                          <p:val>
                                            <p:fltVal val="0"/>
                                          </p:val>
                                        </p:tav>
                                        <p:tav tm="100000">
                                          <p:val>
                                            <p:strVal val="#ppt_h"/>
                                          </p:val>
                                        </p:tav>
                                      </p:tavLst>
                                    </p:anim>
                                    <p:animEffect transition="in" filter="fade">
                                      <p:cBhvr>
                                        <p:cTn id="26" dur="500"/>
                                        <p:tgtEl>
                                          <p:spTgt spid="51"/>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 calcmode="lin" valueType="num">
                                      <p:cBhvr>
                                        <p:cTn id="36" dur="500" fill="hold"/>
                                        <p:tgtEl>
                                          <p:spTgt spid="49"/>
                                        </p:tgtEl>
                                        <p:attrNameLst>
                                          <p:attrName>ppt_w</p:attrName>
                                        </p:attrNameLst>
                                      </p:cBhvr>
                                      <p:tavLst>
                                        <p:tav tm="0">
                                          <p:val>
                                            <p:fltVal val="0"/>
                                          </p:val>
                                        </p:tav>
                                        <p:tav tm="100000">
                                          <p:val>
                                            <p:strVal val="#ppt_w"/>
                                          </p:val>
                                        </p:tav>
                                      </p:tavLst>
                                    </p:anim>
                                    <p:anim calcmode="lin" valueType="num">
                                      <p:cBhvr>
                                        <p:cTn id="37" dur="500" fill="hold"/>
                                        <p:tgtEl>
                                          <p:spTgt spid="49"/>
                                        </p:tgtEl>
                                        <p:attrNameLst>
                                          <p:attrName>ppt_h</p:attrName>
                                        </p:attrNameLst>
                                      </p:cBhvr>
                                      <p:tavLst>
                                        <p:tav tm="0">
                                          <p:val>
                                            <p:fltVal val="0"/>
                                          </p:val>
                                        </p:tav>
                                        <p:tav tm="100000">
                                          <p:val>
                                            <p:strVal val="#ppt_h"/>
                                          </p:val>
                                        </p:tav>
                                      </p:tavLst>
                                    </p:anim>
                                    <p:animEffect transition="in" filter="fade">
                                      <p:cBhvr>
                                        <p:cTn id="38" dur="500"/>
                                        <p:tgtEl>
                                          <p:spTgt spid="49"/>
                                        </p:tgtEl>
                                      </p:cBhvr>
                                    </p:animEffect>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47"/>
                                        </p:tgtEl>
                                        <p:attrNameLst>
                                          <p:attrName>style.visibility</p:attrName>
                                        </p:attrNameLst>
                                      </p:cBhvr>
                                      <p:to>
                                        <p:strVal val="visible"/>
                                      </p:to>
                                    </p:set>
                                    <p:anim calcmode="lin" valueType="num">
                                      <p:cBhvr>
                                        <p:cTn id="42" dur="500" fill="hold"/>
                                        <p:tgtEl>
                                          <p:spTgt spid="47"/>
                                        </p:tgtEl>
                                        <p:attrNameLst>
                                          <p:attrName>ppt_w</p:attrName>
                                        </p:attrNameLst>
                                      </p:cBhvr>
                                      <p:tavLst>
                                        <p:tav tm="0">
                                          <p:val>
                                            <p:fltVal val="0"/>
                                          </p:val>
                                        </p:tav>
                                        <p:tav tm="100000">
                                          <p:val>
                                            <p:strVal val="#ppt_w"/>
                                          </p:val>
                                        </p:tav>
                                      </p:tavLst>
                                    </p:anim>
                                    <p:anim calcmode="lin" valueType="num">
                                      <p:cBhvr>
                                        <p:cTn id="43" dur="500" fill="hold"/>
                                        <p:tgtEl>
                                          <p:spTgt spid="47"/>
                                        </p:tgtEl>
                                        <p:attrNameLst>
                                          <p:attrName>ppt_h</p:attrName>
                                        </p:attrNameLst>
                                      </p:cBhvr>
                                      <p:tavLst>
                                        <p:tav tm="0">
                                          <p:val>
                                            <p:fltVal val="0"/>
                                          </p:val>
                                        </p:tav>
                                        <p:tav tm="100000">
                                          <p:val>
                                            <p:strVal val="#ppt_h"/>
                                          </p:val>
                                        </p:tav>
                                      </p:tavLst>
                                    </p:anim>
                                    <p:animEffect transition="in" filter="fade">
                                      <p:cBhvr>
                                        <p:cTn id="44" dur="500"/>
                                        <p:tgtEl>
                                          <p:spTgt spid="47"/>
                                        </p:tgtEl>
                                      </p:cBhvr>
                                    </p:animEffect>
                                  </p:childTnLst>
                                </p:cTn>
                              </p:par>
                            </p:childTnLst>
                          </p:cTn>
                        </p:par>
                        <p:par>
                          <p:cTn id="45" fill="hold">
                            <p:stCondLst>
                              <p:cond delay="3500"/>
                            </p:stCondLst>
                            <p:childTnLst>
                              <p:par>
                                <p:cTn id="46" presetID="10" presetClass="entr" presetSubtype="0" fill="hold" grpId="0" nodeType="afterEffect">
                                  <p:stCondLst>
                                    <p:cond delay="0"/>
                                  </p:stCondLst>
                                  <p:childTnLst>
                                    <p:set>
                                      <p:cBhvr>
                                        <p:cTn id="47" dur="1" fill="hold">
                                          <p:stCondLst>
                                            <p:cond delay="0"/>
                                          </p:stCondLst>
                                        </p:cTn>
                                        <p:tgtEl>
                                          <p:spTgt spid="54"/>
                                        </p:tgtEl>
                                        <p:attrNameLst>
                                          <p:attrName>style.visibility</p:attrName>
                                        </p:attrNameLst>
                                      </p:cBhvr>
                                      <p:to>
                                        <p:strVal val="visible"/>
                                      </p:to>
                                    </p:set>
                                    <p:animEffect transition="in" filter="fade">
                                      <p:cBhvr>
                                        <p:cTn id="48" dur="500"/>
                                        <p:tgtEl>
                                          <p:spTgt spid="54"/>
                                        </p:tgtEl>
                                      </p:cBhvr>
                                    </p:animEffect>
                                  </p:childTnLst>
                                </p:cTn>
                              </p:par>
                            </p:childTnLst>
                          </p:cTn>
                        </p:par>
                        <p:par>
                          <p:cTn id="49" fill="hold">
                            <p:stCondLst>
                              <p:cond delay="4000"/>
                            </p:stCondLst>
                            <p:childTnLst>
                              <p:par>
                                <p:cTn id="50" presetID="10" presetClass="entr" presetSubtype="0" fill="hold" grpId="0"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fade">
                                      <p:cBhvr>
                                        <p:cTn id="52" dur="500"/>
                                        <p:tgtEl>
                                          <p:spTgt spid="57"/>
                                        </p:tgtEl>
                                      </p:cBhvr>
                                    </p:animEffect>
                                  </p:childTnLst>
                                </p:cTn>
                              </p:par>
                            </p:childTnLst>
                          </p:cTn>
                        </p:par>
                        <p:par>
                          <p:cTn id="53" fill="hold">
                            <p:stCondLst>
                              <p:cond delay="4500"/>
                            </p:stCondLst>
                            <p:childTnLst>
                              <p:par>
                                <p:cTn id="54" presetID="10" presetClass="entr" presetSubtype="0" fill="hold" grpId="0" nodeType="afterEffect">
                                  <p:stCondLst>
                                    <p:cond delay="0"/>
                                  </p:stCondLst>
                                  <p:childTnLst>
                                    <p:set>
                                      <p:cBhvr>
                                        <p:cTn id="55" dur="1" fill="hold">
                                          <p:stCondLst>
                                            <p:cond delay="0"/>
                                          </p:stCondLst>
                                        </p:cTn>
                                        <p:tgtEl>
                                          <p:spTgt spid="60"/>
                                        </p:tgtEl>
                                        <p:attrNameLst>
                                          <p:attrName>style.visibility</p:attrName>
                                        </p:attrNameLst>
                                      </p:cBhvr>
                                      <p:to>
                                        <p:strVal val="visible"/>
                                      </p:to>
                                    </p:set>
                                    <p:animEffect transition="in" filter="fade">
                                      <p:cBhvr>
                                        <p:cTn id="56" dur="500"/>
                                        <p:tgtEl>
                                          <p:spTgt spid="60"/>
                                        </p:tgtEl>
                                      </p:cBhvr>
                                    </p:animEffect>
                                  </p:childTnLst>
                                </p:cTn>
                              </p:par>
                            </p:childTnLst>
                          </p:cTn>
                        </p:par>
                        <p:par>
                          <p:cTn id="57" fill="hold">
                            <p:stCondLst>
                              <p:cond delay="5000"/>
                            </p:stCondLst>
                            <p:childTnLst>
                              <p:par>
                                <p:cTn id="58" presetID="10" presetClass="entr" presetSubtype="0" fill="hold" grpId="0" nodeType="after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9" grpId="0"/>
      <p:bldP spid="50" grpId="0"/>
      <p:bldP spid="51" grpId="0"/>
      <p:bldP spid="52" grpId="0"/>
      <p:bldP spid="53" grpId="0"/>
      <p:bldP spid="54" grpId="0"/>
      <p:bldP spid="57" grpId="0"/>
      <p:bldP spid="60" grpId="0" animBg="1"/>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941666" y="1205443"/>
            <a:ext cx="8907663" cy="3957867"/>
            <a:chOff x="1447800" y="2628900"/>
            <a:chExt cx="5745163" cy="2552700"/>
          </a:xfrm>
        </p:grpSpPr>
        <p:sp>
          <p:nvSpPr>
            <p:cNvPr id="6184" name="Freeform 40"/>
            <p:cNvSpPr>
              <a:spLocks/>
            </p:cNvSpPr>
            <p:nvPr/>
          </p:nvSpPr>
          <p:spPr bwMode="auto">
            <a:xfrm>
              <a:off x="1447800" y="2713037"/>
              <a:ext cx="5745163" cy="2468563"/>
            </a:xfrm>
            <a:custGeom>
              <a:avLst/>
              <a:gdLst/>
              <a:ahLst/>
              <a:cxnLst>
                <a:cxn ang="0">
                  <a:pos x="1532" y="272"/>
                </a:cxn>
                <a:cxn ang="0">
                  <a:pos x="984" y="0"/>
                </a:cxn>
                <a:cxn ang="0">
                  <a:pos x="984" y="162"/>
                </a:cxn>
                <a:cxn ang="0">
                  <a:pos x="0" y="658"/>
                </a:cxn>
                <a:cxn ang="0">
                  <a:pos x="984" y="388"/>
                </a:cxn>
                <a:cxn ang="0">
                  <a:pos x="984" y="385"/>
                </a:cxn>
                <a:cxn ang="0">
                  <a:pos x="984" y="533"/>
                </a:cxn>
                <a:cxn ang="0">
                  <a:pos x="1532" y="272"/>
                </a:cxn>
              </a:cxnLst>
              <a:rect l="0" t="0" r="r" b="b"/>
              <a:pathLst>
                <a:path w="1532" h="658">
                  <a:moveTo>
                    <a:pt x="1532" y="272"/>
                  </a:moveTo>
                  <a:cubicBezTo>
                    <a:pt x="984" y="0"/>
                    <a:pt x="984" y="0"/>
                    <a:pt x="984" y="0"/>
                  </a:cubicBezTo>
                  <a:cubicBezTo>
                    <a:pt x="984" y="162"/>
                    <a:pt x="984" y="162"/>
                    <a:pt x="984" y="162"/>
                  </a:cubicBezTo>
                  <a:cubicBezTo>
                    <a:pt x="914" y="167"/>
                    <a:pt x="243" y="222"/>
                    <a:pt x="0" y="658"/>
                  </a:cubicBezTo>
                  <a:cubicBezTo>
                    <a:pt x="0" y="658"/>
                    <a:pt x="302" y="350"/>
                    <a:pt x="984" y="388"/>
                  </a:cubicBezTo>
                  <a:cubicBezTo>
                    <a:pt x="984" y="385"/>
                    <a:pt x="984" y="385"/>
                    <a:pt x="984" y="385"/>
                  </a:cubicBezTo>
                  <a:cubicBezTo>
                    <a:pt x="984" y="533"/>
                    <a:pt x="984" y="533"/>
                    <a:pt x="984" y="533"/>
                  </a:cubicBezTo>
                  <a:lnTo>
                    <a:pt x="1532" y="272"/>
                  </a:lnTo>
                  <a:close/>
                </a:path>
              </a:pathLst>
            </a:custGeom>
            <a:solidFill>
              <a:srgbClr val="2B2939"/>
            </a:solidFill>
            <a:ln w="9525">
              <a:noFill/>
              <a:round/>
              <a:headEnd/>
              <a:tailEnd/>
            </a:ln>
          </p:spPr>
          <p:txBody>
            <a:bodyPr vert="horz" wrap="square" lIns="96435" tIns="48218" rIns="96435" bIns="48218" numCol="1" anchor="t" anchorCtr="0" compatLnSpc="1">
              <a:prstTxWarp prst="textNoShape">
                <a:avLst/>
              </a:prstTxWarp>
            </a:bodyPr>
            <a:lstStyle/>
            <a:p>
              <a:endParaRPr lang="en-US"/>
            </a:p>
          </p:txBody>
        </p:sp>
        <p:sp>
          <p:nvSpPr>
            <p:cNvPr id="6" name="Freeform 40"/>
            <p:cNvSpPr>
              <a:spLocks/>
            </p:cNvSpPr>
            <p:nvPr/>
          </p:nvSpPr>
          <p:spPr bwMode="auto">
            <a:xfrm>
              <a:off x="1447800" y="2628900"/>
              <a:ext cx="5745163" cy="2468563"/>
            </a:xfrm>
            <a:custGeom>
              <a:avLst/>
              <a:gdLst/>
              <a:ahLst/>
              <a:cxnLst>
                <a:cxn ang="0">
                  <a:pos x="1532" y="272"/>
                </a:cxn>
                <a:cxn ang="0">
                  <a:pos x="984" y="0"/>
                </a:cxn>
                <a:cxn ang="0">
                  <a:pos x="984" y="162"/>
                </a:cxn>
                <a:cxn ang="0">
                  <a:pos x="0" y="658"/>
                </a:cxn>
                <a:cxn ang="0">
                  <a:pos x="984" y="388"/>
                </a:cxn>
                <a:cxn ang="0">
                  <a:pos x="984" y="385"/>
                </a:cxn>
                <a:cxn ang="0">
                  <a:pos x="984" y="533"/>
                </a:cxn>
                <a:cxn ang="0">
                  <a:pos x="1532" y="272"/>
                </a:cxn>
              </a:cxnLst>
              <a:rect l="0" t="0" r="r" b="b"/>
              <a:pathLst>
                <a:path w="1532" h="658">
                  <a:moveTo>
                    <a:pt x="1532" y="272"/>
                  </a:moveTo>
                  <a:cubicBezTo>
                    <a:pt x="984" y="0"/>
                    <a:pt x="984" y="0"/>
                    <a:pt x="984" y="0"/>
                  </a:cubicBezTo>
                  <a:cubicBezTo>
                    <a:pt x="984" y="162"/>
                    <a:pt x="984" y="162"/>
                    <a:pt x="984" y="162"/>
                  </a:cubicBezTo>
                  <a:cubicBezTo>
                    <a:pt x="914" y="167"/>
                    <a:pt x="243" y="222"/>
                    <a:pt x="0" y="658"/>
                  </a:cubicBezTo>
                  <a:cubicBezTo>
                    <a:pt x="0" y="658"/>
                    <a:pt x="302" y="350"/>
                    <a:pt x="984" y="388"/>
                  </a:cubicBezTo>
                  <a:cubicBezTo>
                    <a:pt x="984" y="385"/>
                    <a:pt x="984" y="385"/>
                    <a:pt x="984" y="385"/>
                  </a:cubicBezTo>
                  <a:cubicBezTo>
                    <a:pt x="984" y="533"/>
                    <a:pt x="984" y="533"/>
                    <a:pt x="984" y="533"/>
                  </a:cubicBezTo>
                  <a:lnTo>
                    <a:pt x="1532" y="272"/>
                  </a:lnTo>
                  <a:close/>
                </a:path>
              </a:pathLst>
            </a:custGeom>
            <a:solidFill>
              <a:schemeClr val="accent1"/>
            </a:solidFill>
            <a:ln w="9525">
              <a:noFill/>
              <a:round/>
              <a:headEnd/>
              <a:tailEnd/>
            </a:ln>
          </p:spPr>
          <p:txBody>
            <a:bodyPr vert="horz" wrap="square" lIns="96435" tIns="48218" rIns="96435" bIns="48218" numCol="1" anchor="t" anchorCtr="0" compatLnSpc="1">
              <a:prstTxWarp prst="textNoShape">
                <a:avLst/>
              </a:prstTxWarp>
            </a:bodyPr>
            <a:lstStyle/>
            <a:p>
              <a:endParaRPr lang="en-US"/>
            </a:p>
          </p:txBody>
        </p:sp>
      </p:grpSp>
      <p:cxnSp>
        <p:nvCxnSpPr>
          <p:cNvPr id="27" name="Straight Connector 26"/>
          <p:cNvCxnSpPr/>
          <p:nvPr/>
        </p:nvCxnSpPr>
        <p:spPr>
          <a:xfrm rot="5400000">
            <a:off x="3024002" y="5514897"/>
            <a:ext cx="2310430" cy="1675"/>
          </a:xfrm>
          <a:prstGeom prst="line">
            <a:avLst/>
          </a:prstGeom>
          <a:ln>
            <a:solidFill>
              <a:schemeClr val="tx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5007541" y="5343288"/>
            <a:ext cx="2812697" cy="1675"/>
          </a:xfrm>
          <a:prstGeom prst="line">
            <a:avLst/>
          </a:prstGeom>
          <a:ln>
            <a:solidFill>
              <a:schemeClr val="tx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4" name="组合 23"/>
          <p:cNvGrpSpPr/>
          <p:nvPr/>
        </p:nvGrpSpPr>
        <p:grpSpPr>
          <a:xfrm>
            <a:off x="3175273" y="3544317"/>
            <a:ext cx="539560" cy="539560"/>
            <a:chOff x="3237545" y="4561747"/>
            <a:chExt cx="1146960" cy="1146960"/>
          </a:xfrm>
        </p:grpSpPr>
        <p:sp>
          <p:nvSpPr>
            <p:cNvPr id="25" name="圆角矩形 24"/>
            <p:cNvSpPr/>
            <p:nvPr/>
          </p:nvSpPr>
          <p:spPr>
            <a:xfrm>
              <a:off x="3237545" y="4561747"/>
              <a:ext cx="1146960" cy="1146960"/>
            </a:xfrm>
            <a:prstGeom prst="roundRect">
              <a:avLst>
                <a:gd name="adj" fmla="val 50000"/>
              </a:avLst>
            </a:prstGeom>
            <a:solidFill>
              <a:schemeClr val="accent4"/>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4">
                <a:solidFill>
                  <a:srgbClr val="FFFFFF"/>
                </a:solidFill>
                <a:cs typeface="+mn-ea"/>
                <a:sym typeface="+mn-lt"/>
              </a:endParaRPr>
            </a:p>
          </p:txBody>
        </p:sp>
        <p:sp>
          <p:nvSpPr>
            <p:cNvPr id="26" name="圆角矩形 25"/>
            <p:cNvSpPr/>
            <p:nvPr/>
          </p:nvSpPr>
          <p:spPr>
            <a:xfrm>
              <a:off x="3351015" y="4675219"/>
              <a:ext cx="920024" cy="920024"/>
            </a:xfrm>
            <a:prstGeom prst="roundRect">
              <a:avLst>
                <a:gd name="adj" fmla="val 5000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rgbClr val="2B2939"/>
                  </a:solidFill>
                  <a:cs typeface="+mn-ea"/>
                  <a:sym typeface="+mn-lt"/>
                </a:rPr>
                <a:t>1</a:t>
              </a:r>
              <a:endParaRPr lang="zh-CN" altLang="en-US" sz="3200" b="1" dirty="0">
                <a:solidFill>
                  <a:srgbClr val="2B2939"/>
                </a:solidFill>
                <a:cs typeface="+mn-ea"/>
                <a:sym typeface="+mn-lt"/>
              </a:endParaRPr>
            </a:p>
          </p:txBody>
        </p:sp>
      </p:grpSp>
      <p:grpSp>
        <p:nvGrpSpPr>
          <p:cNvPr id="29" name="组合 28"/>
          <p:cNvGrpSpPr/>
          <p:nvPr/>
        </p:nvGrpSpPr>
        <p:grpSpPr>
          <a:xfrm>
            <a:off x="4558507" y="2827288"/>
            <a:ext cx="802042" cy="802042"/>
            <a:chOff x="3237545" y="4561747"/>
            <a:chExt cx="1146960" cy="1146960"/>
          </a:xfrm>
        </p:grpSpPr>
        <p:sp>
          <p:nvSpPr>
            <p:cNvPr id="30" name="圆角矩形 29"/>
            <p:cNvSpPr/>
            <p:nvPr/>
          </p:nvSpPr>
          <p:spPr>
            <a:xfrm>
              <a:off x="3237545" y="4561747"/>
              <a:ext cx="1146960" cy="1146960"/>
            </a:xfrm>
            <a:prstGeom prst="roundRect">
              <a:avLst>
                <a:gd name="adj" fmla="val 50000"/>
              </a:avLst>
            </a:prstGeom>
            <a:solidFill>
              <a:schemeClr val="accent3"/>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4">
                <a:solidFill>
                  <a:srgbClr val="FFFFFF"/>
                </a:solidFill>
                <a:cs typeface="+mn-ea"/>
                <a:sym typeface="+mn-lt"/>
              </a:endParaRPr>
            </a:p>
          </p:txBody>
        </p:sp>
        <p:sp>
          <p:nvSpPr>
            <p:cNvPr id="31" name="圆角矩形 30"/>
            <p:cNvSpPr/>
            <p:nvPr/>
          </p:nvSpPr>
          <p:spPr>
            <a:xfrm>
              <a:off x="3351015" y="4675219"/>
              <a:ext cx="920024" cy="920024"/>
            </a:xfrm>
            <a:prstGeom prst="roundRect">
              <a:avLst>
                <a:gd name="adj" fmla="val 5000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rgbClr val="2B2939"/>
                  </a:solidFill>
                  <a:cs typeface="+mn-ea"/>
                  <a:sym typeface="+mn-lt"/>
                </a:rPr>
                <a:t>2</a:t>
              </a:r>
              <a:endParaRPr lang="zh-CN" altLang="en-US" sz="3200" b="1" dirty="0">
                <a:solidFill>
                  <a:srgbClr val="2B2939"/>
                </a:solidFill>
                <a:cs typeface="+mn-ea"/>
                <a:sym typeface="+mn-lt"/>
              </a:endParaRPr>
            </a:p>
          </p:txBody>
        </p:sp>
      </p:grpSp>
      <p:grpSp>
        <p:nvGrpSpPr>
          <p:cNvPr id="32" name="组合 31"/>
          <p:cNvGrpSpPr/>
          <p:nvPr/>
        </p:nvGrpSpPr>
        <p:grpSpPr>
          <a:xfrm>
            <a:off x="6572101" y="2284058"/>
            <a:ext cx="1141668" cy="1141668"/>
            <a:chOff x="3237545" y="4561747"/>
            <a:chExt cx="1146960" cy="1146960"/>
          </a:xfrm>
        </p:grpSpPr>
        <p:sp>
          <p:nvSpPr>
            <p:cNvPr id="33" name="圆角矩形 32"/>
            <p:cNvSpPr/>
            <p:nvPr/>
          </p:nvSpPr>
          <p:spPr>
            <a:xfrm>
              <a:off x="3237545" y="4561747"/>
              <a:ext cx="1146960" cy="1146960"/>
            </a:xfrm>
            <a:prstGeom prst="roundRect">
              <a:avLst>
                <a:gd name="adj" fmla="val 50000"/>
              </a:avLst>
            </a:prstGeom>
            <a:solidFill>
              <a:schemeClr val="accent2"/>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4">
                <a:solidFill>
                  <a:srgbClr val="FFFFFF"/>
                </a:solidFill>
                <a:cs typeface="+mn-ea"/>
                <a:sym typeface="+mn-lt"/>
              </a:endParaRPr>
            </a:p>
          </p:txBody>
        </p:sp>
        <p:sp>
          <p:nvSpPr>
            <p:cNvPr id="34" name="圆角矩形 33"/>
            <p:cNvSpPr/>
            <p:nvPr/>
          </p:nvSpPr>
          <p:spPr>
            <a:xfrm>
              <a:off x="3351015" y="4675219"/>
              <a:ext cx="920024" cy="920024"/>
            </a:xfrm>
            <a:prstGeom prst="roundRect">
              <a:avLst>
                <a:gd name="adj" fmla="val 5000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rgbClr val="2B2939"/>
                  </a:solidFill>
                  <a:cs typeface="+mn-ea"/>
                  <a:sym typeface="+mn-lt"/>
                </a:rPr>
                <a:t>3</a:t>
              </a:r>
              <a:endParaRPr lang="zh-CN" altLang="en-US" sz="3200" b="1" dirty="0">
                <a:solidFill>
                  <a:srgbClr val="2B2939"/>
                </a:solidFill>
                <a:cs typeface="+mn-ea"/>
                <a:sym typeface="+mn-lt"/>
              </a:endParaRPr>
            </a:p>
          </p:txBody>
        </p:sp>
      </p:grpSp>
      <p:sp>
        <p:nvSpPr>
          <p:cNvPr id="35" name="TextBox 41"/>
          <p:cNvSpPr txBox="1"/>
          <p:nvPr/>
        </p:nvSpPr>
        <p:spPr>
          <a:xfrm>
            <a:off x="1677339" y="5614497"/>
            <a:ext cx="2303765" cy="434100"/>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Click on the title, click on the title, click on the title, click on the title, click on the title.</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6" name="TextBox 170"/>
          <p:cNvSpPr txBox="1"/>
          <p:nvPr/>
        </p:nvSpPr>
        <p:spPr>
          <a:xfrm>
            <a:off x="1677338" y="5315748"/>
            <a:ext cx="2430227" cy="333590"/>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Title</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TextBox 41"/>
          <p:cNvSpPr txBox="1"/>
          <p:nvPr/>
        </p:nvSpPr>
        <p:spPr>
          <a:xfrm>
            <a:off x="4191939" y="5384854"/>
            <a:ext cx="2303765" cy="434100"/>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Click on the title, click on the title, click on the title, click on the title, click on the title.</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8" name="TextBox 170"/>
          <p:cNvSpPr txBox="1"/>
          <p:nvPr/>
        </p:nvSpPr>
        <p:spPr>
          <a:xfrm>
            <a:off x="4191938" y="5086105"/>
            <a:ext cx="2430227" cy="333590"/>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Title</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TextBox 41"/>
          <p:cNvSpPr txBox="1"/>
          <p:nvPr/>
        </p:nvSpPr>
        <p:spPr>
          <a:xfrm>
            <a:off x="6506514" y="5042997"/>
            <a:ext cx="2303765" cy="434100"/>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Click on the title, click on the title, click on the title, click on the title, click on the title.</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40" name="TextBox 170"/>
          <p:cNvSpPr txBox="1"/>
          <p:nvPr/>
        </p:nvSpPr>
        <p:spPr>
          <a:xfrm>
            <a:off x="6506513" y="4744248"/>
            <a:ext cx="2430227" cy="333590"/>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Title</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文本框 10"/>
          <p:cNvSpPr txBox="1">
            <a:spLocks noChangeArrowheads="1"/>
          </p:cNvSpPr>
          <p:nvPr/>
        </p:nvSpPr>
        <p:spPr bwMode="auto">
          <a:xfrm>
            <a:off x="308695" y="274605"/>
            <a:ext cx="2236359"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Title</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2634371538"/>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1000"/>
                            </p:stCondLst>
                            <p:childTnLst>
                              <p:par>
                                <p:cTn id="9" presetID="23" presetClass="entr" presetSubtype="32"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strVal val="4*#ppt_w"/>
                                          </p:val>
                                        </p:tav>
                                        <p:tav tm="100000">
                                          <p:val>
                                            <p:strVal val="#ppt_w"/>
                                          </p:val>
                                        </p:tav>
                                      </p:tavLst>
                                    </p:anim>
                                    <p:anim calcmode="lin" valueType="num">
                                      <p:cBhvr>
                                        <p:cTn id="12" dur="500" fill="hold"/>
                                        <p:tgtEl>
                                          <p:spTgt spid="24"/>
                                        </p:tgtEl>
                                        <p:attrNameLst>
                                          <p:attrName>ppt_h</p:attrName>
                                        </p:attrNameLst>
                                      </p:cBhvr>
                                      <p:tavLst>
                                        <p:tav tm="0">
                                          <p:val>
                                            <p:strVal val="4*#ppt_h"/>
                                          </p:val>
                                        </p:tav>
                                        <p:tav tm="100000">
                                          <p:val>
                                            <p:strVal val="#ppt_h"/>
                                          </p:val>
                                        </p:tav>
                                      </p:tavLst>
                                    </p:anim>
                                  </p:childTnLst>
                                </p:cTn>
                              </p:par>
                              <p:par>
                                <p:cTn id="13" presetID="47"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anim calcmode="lin" valueType="num">
                                      <p:cBhvr>
                                        <p:cTn id="16" dur="500" fill="hold"/>
                                        <p:tgtEl>
                                          <p:spTgt spid="36"/>
                                        </p:tgtEl>
                                        <p:attrNameLst>
                                          <p:attrName>ppt_x</p:attrName>
                                        </p:attrNameLst>
                                      </p:cBhvr>
                                      <p:tavLst>
                                        <p:tav tm="0">
                                          <p:val>
                                            <p:strVal val="#ppt_x"/>
                                          </p:val>
                                        </p:tav>
                                        <p:tav tm="100000">
                                          <p:val>
                                            <p:strVal val="#ppt_x"/>
                                          </p:val>
                                        </p:tav>
                                      </p:tavLst>
                                    </p:anim>
                                    <p:anim calcmode="lin" valueType="num">
                                      <p:cBhvr>
                                        <p:cTn id="17" dur="500" fill="hold"/>
                                        <p:tgtEl>
                                          <p:spTgt spid="36"/>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anim calcmode="lin" valueType="num">
                                      <p:cBhvr>
                                        <p:cTn id="21" dur="500" fill="hold"/>
                                        <p:tgtEl>
                                          <p:spTgt spid="35"/>
                                        </p:tgtEl>
                                        <p:attrNameLst>
                                          <p:attrName>ppt_x</p:attrName>
                                        </p:attrNameLst>
                                      </p:cBhvr>
                                      <p:tavLst>
                                        <p:tav tm="0">
                                          <p:val>
                                            <p:strVal val="#ppt_x"/>
                                          </p:val>
                                        </p:tav>
                                        <p:tav tm="100000">
                                          <p:val>
                                            <p:strVal val="#ppt_x"/>
                                          </p:val>
                                        </p:tav>
                                      </p:tavLst>
                                    </p:anim>
                                    <p:anim calcmode="lin" valueType="num">
                                      <p:cBhvr>
                                        <p:cTn id="22" dur="500" fill="hold"/>
                                        <p:tgtEl>
                                          <p:spTgt spid="35"/>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22" presetClass="entr" presetSubtype="1"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up)">
                                      <p:cBhvr>
                                        <p:cTn id="26" dur="500"/>
                                        <p:tgtEl>
                                          <p:spTgt spid="27"/>
                                        </p:tgtEl>
                                      </p:cBhvr>
                                    </p:animEffect>
                                  </p:childTnLst>
                                </p:cTn>
                              </p:par>
                            </p:childTnLst>
                          </p:cTn>
                        </p:par>
                        <p:par>
                          <p:cTn id="27" fill="hold">
                            <p:stCondLst>
                              <p:cond delay="2000"/>
                            </p:stCondLst>
                            <p:childTnLst>
                              <p:par>
                                <p:cTn id="28" presetID="23" presetClass="entr" presetSubtype="32" fill="hold" nodeType="after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strVal val="4*#ppt_w"/>
                                          </p:val>
                                        </p:tav>
                                        <p:tav tm="100000">
                                          <p:val>
                                            <p:strVal val="#ppt_w"/>
                                          </p:val>
                                        </p:tav>
                                      </p:tavLst>
                                    </p:anim>
                                    <p:anim calcmode="lin" valueType="num">
                                      <p:cBhvr>
                                        <p:cTn id="31" dur="500" fill="hold"/>
                                        <p:tgtEl>
                                          <p:spTgt spid="29"/>
                                        </p:tgtEl>
                                        <p:attrNameLst>
                                          <p:attrName>ppt_h</p:attrName>
                                        </p:attrNameLst>
                                      </p:cBhvr>
                                      <p:tavLst>
                                        <p:tav tm="0">
                                          <p:val>
                                            <p:strVal val="4*#ppt_h"/>
                                          </p:val>
                                        </p:tav>
                                        <p:tav tm="100000">
                                          <p:val>
                                            <p:strVal val="#ppt_h"/>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500"/>
                                        <p:tgtEl>
                                          <p:spTgt spid="38"/>
                                        </p:tgtEl>
                                      </p:cBhvr>
                                    </p:animEffect>
                                    <p:anim calcmode="lin" valueType="num">
                                      <p:cBhvr>
                                        <p:cTn id="35" dur="500" fill="hold"/>
                                        <p:tgtEl>
                                          <p:spTgt spid="38"/>
                                        </p:tgtEl>
                                        <p:attrNameLst>
                                          <p:attrName>ppt_x</p:attrName>
                                        </p:attrNameLst>
                                      </p:cBhvr>
                                      <p:tavLst>
                                        <p:tav tm="0">
                                          <p:val>
                                            <p:strVal val="#ppt_x"/>
                                          </p:val>
                                        </p:tav>
                                        <p:tav tm="100000">
                                          <p:val>
                                            <p:strVal val="#ppt_x"/>
                                          </p:val>
                                        </p:tav>
                                      </p:tavLst>
                                    </p:anim>
                                    <p:anim calcmode="lin" valueType="num">
                                      <p:cBhvr>
                                        <p:cTn id="36" dur="500" fill="hold"/>
                                        <p:tgtEl>
                                          <p:spTgt spid="38"/>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500"/>
                                        <p:tgtEl>
                                          <p:spTgt spid="37"/>
                                        </p:tgtEl>
                                      </p:cBhvr>
                                    </p:animEffect>
                                    <p:anim calcmode="lin" valueType="num">
                                      <p:cBhvr>
                                        <p:cTn id="40" dur="500" fill="hold"/>
                                        <p:tgtEl>
                                          <p:spTgt spid="37"/>
                                        </p:tgtEl>
                                        <p:attrNameLst>
                                          <p:attrName>ppt_x</p:attrName>
                                        </p:attrNameLst>
                                      </p:cBhvr>
                                      <p:tavLst>
                                        <p:tav tm="0">
                                          <p:val>
                                            <p:strVal val="#ppt_x"/>
                                          </p:val>
                                        </p:tav>
                                        <p:tav tm="100000">
                                          <p:val>
                                            <p:strVal val="#ppt_x"/>
                                          </p:val>
                                        </p:tav>
                                      </p:tavLst>
                                    </p:anim>
                                    <p:anim calcmode="lin" valueType="num">
                                      <p:cBhvr>
                                        <p:cTn id="41" dur="5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2500"/>
                            </p:stCondLst>
                            <p:childTnLst>
                              <p:par>
                                <p:cTn id="43" presetID="22" presetClass="entr" presetSubtype="1" fill="hold"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3000"/>
                            </p:stCondLst>
                            <p:childTnLst>
                              <p:par>
                                <p:cTn id="47" presetID="23" presetClass="entr" presetSubtype="32" fill="hold" nodeType="afterEffect">
                                  <p:stCondLst>
                                    <p:cond delay="0"/>
                                  </p:stCondLst>
                                  <p:childTnLst>
                                    <p:set>
                                      <p:cBhvr>
                                        <p:cTn id="48" dur="1" fill="hold">
                                          <p:stCondLst>
                                            <p:cond delay="0"/>
                                          </p:stCondLst>
                                        </p:cTn>
                                        <p:tgtEl>
                                          <p:spTgt spid="32"/>
                                        </p:tgtEl>
                                        <p:attrNameLst>
                                          <p:attrName>style.visibility</p:attrName>
                                        </p:attrNameLst>
                                      </p:cBhvr>
                                      <p:to>
                                        <p:strVal val="visible"/>
                                      </p:to>
                                    </p:set>
                                    <p:anim calcmode="lin" valueType="num">
                                      <p:cBhvr>
                                        <p:cTn id="49" dur="500" fill="hold"/>
                                        <p:tgtEl>
                                          <p:spTgt spid="32"/>
                                        </p:tgtEl>
                                        <p:attrNameLst>
                                          <p:attrName>ppt_w</p:attrName>
                                        </p:attrNameLst>
                                      </p:cBhvr>
                                      <p:tavLst>
                                        <p:tav tm="0">
                                          <p:val>
                                            <p:strVal val="4*#ppt_w"/>
                                          </p:val>
                                        </p:tav>
                                        <p:tav tm="100000">
                                          <p:val>
                                            <p:strVal val="#ppt_w"/>
                                          </p:val>
                                        </p:tav>
                                      </p:tavLst>
                                    </p:anim>
                                    <p:anim calcmode="lin" valueType="num">
                                      <p:cBhvr>
                                        <p:cTn id="50" dur="500" fill="hold"/>
                                        <p:tgtEl>
                                          <p:spTgt spid="32"/>
                                        </p:tgtEl>
                                        <p:attrNameLst>
                                          <p:attrName>ppt_h</p:attrName>
                                        </p:attrNameLst>
                                      </p:cBhvr>
                                      <p:tavLst>
                                        <p:tav tm="0">
                                          <p:val>
                                            <p:strVal val="4*#ppt_h"/>
                                          </p:val>
                                        </p:tav>
                                        <p:tav tm="100000">
                                          <p:val>
                                            <p:strVal val="#ppt_h"/>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500"/>
                                        <p:tgtEl>
                                          <p:spTgt spid="40"/>
                                        </p:tgtEl>
                                      </p:cBhvr>
                                    </p:animEffect>
                                    <p:anim calcmode="lin" valueType="num">
                                      <p:cBhvr>
                                        <p:cTn id="54" dur="500" fill="hold"/>
                                        <p:tgtEl>
                                          <p:spTgt spid="40"/>
                                        </p:tgtEl>
                                        <p:attrNameLst>
                                          <p:attrName>ppt_x</p:attrName>
                                        </p:attrNameLst>
                                      </p:cBhvr>
                                      <p:tavLst>
                                        <p:tav tm="0">
                                          <p:val>
                                            <p:strVal val="#ppt_x"/>
                                          </p:val>
                                        </p:tav>
                                        <p:tav tm="100000">
                                          <p:val>
                                            <p:strVal val="#ppt_x"/>
                                          </p:val>
                                        </p:tav>
                                      </p:tavLst>
                                    </p:anim>
                                    <p:anim calcmode="lin" valueType="num">
                                      <p:cBhvr>
                                        <p:cTn id="55" dur="500" fill="hold"/>
                                        <p:tgtEl>
                                          <p:spTgt spid="40"/>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fade">
                                      <p:cBhvr>
                                        <p:cTn id="58" dur="500"/>
                                        <p:tgtEl>
                                          <p:spTgt spid="39"/>
                                        </p:tgtEl>
                                      </p:cBhvr>
                                    </p:animEffect>
                                    <p:anim calcmode="lin" valueType="num">
                                      <p:cBhvr>
                                        <p:cTn id="59" dur="500" fill="hold"/>
                                        <p:tgtEl>
                                          <p:spTgt spid="39"/>
                                        </p:tgtEl>
                                        <p:attrNameLst>
                                          <p:attrName>ppt_x</p:attrName>
                                        </p:attrNameLst>
                                      </p:cBhvr>
                                      <p:tavLst>
                                        <p:tav tm="0">
                                          <p:val>
                                            <p:strVal val="#ppt_x"/>
                                          </p:val>
                                        </p:tav>
                                        <p:tav tm="100000">
                                          <p:val>
                                            <p:strVal val="#ppt_x"/>
                                          </p:val>
                                        </p:tav>
                                      </p:tavLst>
                                    </p:anim>
                                    <p:anim calcmode="lin" valueType="num">
                                      <p:cBhvr>
                                        <p:cTn id="60" dur="5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858750" cy="723265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3080"/>
          <p:cNvSpPr txBox="1">
            <a:spLocks noChangeArrowheads="1"/>
          </p:cNvSpPr>
          <p:nvPr/>
        </p:nvSpPr>
        <p:spPr bwMode="auto">
          <a:xfrm>
            <a:off x="6348061" y="3437700"/>
            <a:ext cx="1760948" cy="1390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8436" dirty="0">
                <a:solidFill>
                  <a:schemeClr val="accent1"/>
                </a:solidFill>
                <a:latin typeface="Arial" panose="020B0604020202020204" pitchFamily="34" charset="0"/>
                <a:ea typeface="微软雅黑" panose="020B0503020204020204" pitchFamily="34" charset="-122"/>
                <a:sym typeface="Arial" panose="020B0604020202020204" pitchFamily="34" charset="0"/>
              </a:rPr>
              <a:t>02</a:t>
            </a:r>
          </a:p>
        </p:txBody>
      </p:sp>
      <p:sp>
        <p:nvSpPr>
          <p:cNvPr id="17" name="椭圆 3087"/>
          <p:cNvSpPr>
            <a:spLocks noChangeArrowheads="1"/>
          </p:cNvSpPr>
          <p:nvPr/>
        </p:nvSpPr>
        <p:spPr bwMode="auto">
          <a:xfrm>
            <a:off x="6535541" y="2558644"/>
            <a:ext cx="482083" cy="482083"/>
          </a:xfrm>
          <a:prstGeom prst="ellipse">
            <a:avLst/>
          </a:prstGeom>
          <a:solidFill>
            <a:schemeClr val="accent2"/>
          </a:solidFill>
          <a:ln>
            <a:noFill/>
          </a:ln>
          <a:extLst/>
        </p:spPr>
        <p:txBody>
          <a:bodyPr/>
          <a:lstStyle/>
          <a:p>
            <a:endParaRPr lang="zh-CN" altLang="en-US" sz="2669">
              <a:latin typeface="Arial" panose="020B0604020202020204" pitchFamily="34" charset="0"/>
              <a:ea typeface="微软雅黑" panose="020B0503020204020204" pitchFamily="34" charset="-122"/>
              <a:sym typeface="Arial" panose="020B0604020202020204" pitchFamily="34" charset="0"/>
            </a:endParaRPr>
          </a:p>
        </p:txBody>
      </p:sp>
      <p:sp>
        <p:nvSpPr>
          <p:cNvPr id="18" name="矩形 17"/>
          <p:cNvSpPr/>
          <p:nvPr/>
        </p:nvSpPr>
        <p:spPr>
          <a:xfrm>
            <a:off x="7845344" y="3600095"/>
            <a:ext cx="2855021" cy="504882"/>
          </a:xfrm>
          <a:prstGeom prst="rect">
            <a:avLst/>
          </a:prstGeom>
        </p:spPr>
        <p:txBody>
          <a:bodyPr wrap="square" lIns="0" tIns="0" rIns="0" bIns="0">
            <a:spAutoFit/>
          </a:bodyPr>
          <a:lstStyle/>
          <a:p>
            <a:pPr>
              <a:lnSpc>
                <a:spcPct val="130000"/>
              </a:lnSpc>
            </a:pPr>
            <a:r>
              <a:rPr lang="zh-CN" altLang="en-US" sz="2800" dirty="0">
                <a:solidFill>
                  <a:schemeClr val="accent1"/>
                </a:solidFill>
                <a:latin typeface="Arial" panose="020B0604020202020204" pitchFamily="34" charset="0"/>
                <a:ea typeface="微软雅黑" panose="020B0503020204020204" pitchFamily="34" charset="-122"/>
                <a:sym typeface="Arial" panose="020B0604020202020204" pitchFamily="34" charset="0"/>
              </a:rPr>
              <a:t>Title</a:t>
            </a:r>
          </a:p>
        </p:txBody>
      </p:sp>
      <p:sp>
        <p:nvSpPr>
          <p:cNvPr id="19" name="文本框 18"/>
          <p:cNvSpPr txBox="1"/>
          <p:nvPr/>
        </p:nvSpPr>
        <p:spPr>
          <a:xfrm>
            <a:off x="7845343" y="4151461"/>
            <a:ext cx="3978695" cy="434221"/>
          </a:xfrm>
          <a:prstGeom prst="rect">
            <a:avLst/>
          </a:prstGeom>
          <a:noFill/>
        </p:spPr>
        <p:txBody>
          <a:bodyPr wrap="square" lIns="0" tIns="0" rIns="0" bIns="0" rtlCol="0">
            <a:spAutoFit/>
          </a:bodyPr>
          <a:lstStyle/>
          <a:p>
            <a:pPr algn="just">
              <a:lnSpc>
                <a:spcPct val="150000"/>
              </a:lnSpc>
            </a:pPr>
            <a:r>
              <a:rPr lang="zh-CN" altLang="en-US" sz="1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Title, modify the text content, or you can copy your content directly here. Title, modify the text content, or you can copy your content directly here.</a:t>
            </a:r>
          </a:p>
        </p:txBody>
      </p:sp>
    </p:spTree>
    <p:extLst>
      <p:ext uri="{BB962C8B-B14F-4D97-AF65-F5344CB8AC3E}">
        <p14:creationId xmlns:p14="http://schemas.microsoft.com/office/powerpoint/2010/main" val="2591423066"/>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17"/>
                                        </p:tgtEl>
                                        <p:attrNameLst>
                                          <p:attrName>style.visibility</p:attrName>
                                        </p:attrNameLst>
                                      </p:cBhvr>
                                      <p:to>
                                        <p:strVal val="visible"/>
                                      </p:to>
                                    </p:set>
                                    <p:anim calcmode="lin" valueType="num">
                                      <p:cBhvr>
                                        <p:cTn id="12" dur="750" fill="hold"/>
                                        <p:tgtEl>
                                          <p:spTgt spid="17"/>
                                        </p:tgtEl>
                                        <p:attrNameLst>
                                          <p:attrName>ppt_w</p:attrName>
                                        </p:attrNameLst>
                                      </p:cBhvr>
                                      <p:tavLst>
                                        <p:tav tm="0">
                                          <p:val>
                                            <p:fltVal val="0"/>
                                          </p:val>
                                        </p:tav>
                                        <p:tav tm="100000">
                                          <p:val>
                                            <p:strVal val="#ppt_w"/>
                                          </p:val>
                                        </p:tav>
                                      </p:tavLst>
                                    </p:anim>
                                    <p:anim calcmode="lin" valueType="num">
                                      <p:cBhvr>
                                        <p:cTn id="13" dur="750" fill="hold"/>
                                        <p:tgtEl>
                                          <p:spTgt spid="17"/>
                                        </p:tgtEl>
                                        <p:attrNameLst>
                                          <p:attrName>ppt_h</p:attrName>
                                        </p:attrNameLst>
                                      </p:cBhvr>
                                      <p:tavLst>
                                        <p:tav tm="0">
                                          <p:val>
                                            <p:fltVal val="0"/>
                                          </p:val>
                                        </p:tav>
                                        <p:tav tm="100000">
                                          <p:val>
                                            <p:strVal val="#ppt_h"/>
                                          </p:val>
                                        </p:tav>
                                      </p:tavLst>
                                    </p:anim>
                                    <p:animEffect transition="in" filter="fade">
                                      <p:cBhvr>
                                        <p:cTn id="14" dur="75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3" presetClass="entr" presetSubtype="32"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500" fill="hold"/>
                                        <p:tgtEl>
                                          <p:spTgt spid="18"/>
                                        </p:tgtEl>
                                        <p:attrNameLst>
                                          <p:attrName>ppt_w</p:attrName>
                                        </p:attrNameLst>
                                      </p:cBhvr>
                                      <p:tavLst>
                                        <p:tav tm="0">
                                          <p:val>
                                            <p:strVal val="4*#ppt_w"/>
                                          </p:val>
                                        </p:tav>
                                        <p:tav tm="100000">
                                          <p:val>
                                            <p:strVal val="#ppt_w"/>
                                          </p:val>
                                        </p:tav>
                                      </p:tavLst>
                                    </p:anim>
                                    <p:anim calcmode="lin" valueType="num">
                                      <p:cBhvr>
                                        <p:cTn id="26" dur="500" fill="hold"/>
                                        <p:tgtEl>
                                          <p:spTgt spid="18"/>
                                        </p:tgtEl>
                                        <p:attrNameLst>
                                          <p:attrName>ppt_h</p:attrName>
                                        </p:attrNameLst>
                                      </p:cBhvr>
                                      <p:tavLst>
                                        <p:tav tm="0">
                                          <p:val>
                                            <p:strVal val="4*#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fill="hold"/>
                                        <p:tgtEl>
                                          <p:spTgt spid="19"/>
                                        </p:tgtEl>
                                        <p:attrNameLst>
                                          <p:attrName>ppt_x</p:attrName>
                                        </p:attrNameLst>
                                      </p:cBhvr>
                                      <p:tavLst>
                                        <p:tav tm="0">
                                          <p:val>
                                            <p:strVal val="#ppt_x"/>
                                          </p:val>
                                        </p:tav>
                                        <p:tav tm="100000">
                                          <p:val>
                                            <p:strVal val="#ppt_x"/>
                                          </p:val>
                                        </p:tav>
                                      </p:tavLst>
                                    </p:anim>
                                    <p:anim calcmode="lin" valueType="num">
                                      <p:cBhvr additive="base">
                                        <p:cTn id="3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p:bldP spid="17" grpId="0" animBg="1"/>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9"/>
          <p:cNvGrpSpPr>
            <a:grpSpLocks/>
          </p:cNvGrpSpPr>
          <p:nvPr/>
        </p:nvGrpSpPr>
        <p:grpSpPr bwMode="auto">
          <a:xfrm>
            <a:off x="4559352" y="2793959"/>
            <a:ext cx="5644686" cy="2211976"/>
            <a:chOff x="1930" y="1737"/>
            <a:chExt cx="3203" cy="1514"/>
          </a:xfrm>
        </p:grpSpPr>
        <p:sp>
          <p:nvSpPr>
            <p:cNvPr id="17" name="Line 20"/>
            <p:cNvSpPr>
              <a:spLocks noChangeShapeType="1"/>
            </p:cNvSpPr>
            <p:nvPr/>
          </p:nvSpPr>
          <p:spPr bwMode="auto">
            <a:xfrm flipH="1">
              <a:off x="2579" y="3251"/>
              <a:ext cx="2545" cy="0"/>
            </a:xfrm>
            <a:prstGeom prst="line">
              <a:avLst/>
            </a:prstGeom>
            <a:noFill/>
            <a:ln w="9525" cap="rnd">
              <a:solidFill>
                <a:schemeClr val="bg1">
                  <a:lumMod val="65000"/>
                </a:schemeClr>
              </a:solidFill>
              <a:prstDash val="sysDot"/>
              <a:round/>
              <a:headEnd type="diamond" w="lg" len="lg"/>
              <a:tailEnd type="oval" w="med" len="med"/>
            </a:ln>
            <a:extLst>
              <a:ext uri="{909E8E84-426E-40DD-AFC4-6F175D3DCCD1}">
                <a14:hiddenFill xmlns:a14="http://schemas.microsoft.com/office/drawing/2010/main">
                  <a:noFill/>
                </a14:hiddenFill>
              </a:ext>
            </a:extLst>
          </p:spPr>
          <p:txBody>
            <a:bodyPr/>
            <a:lstStyle/>
            <a:p>
              <a:pPr defTabSz="915992">
                <a:defRPr/>
              </a:pPr>
              <a:endParaRPr lang="zh-CN" altLang="en-US" sz="1804" b="1" kern="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Line 21"/>
            <p:cNvSpPr>
              <a:spLocks noChangeShapeType="1"/>
            </p:cNvSpPr>
            <p:nvPr/>
          </p:nvSpPr>
          <p:spPr bwMode="auto">
            <a:xfrm flipH="1">
              <a:off x="1930" y="1737"/>
              <a:ext cx="3203" cy="0"/>
            </a:xfrm>
            <a:prstGeom prst="line">
              <a:avLst/>
            </a:prstGeom>
            <a:noFill/>
            <a:ln w="9525" cap="rnd">
              <a:solidFill>
                <a:schemeClr val="bg1">
                  <a:lumMod val="65000"/>
                </a:schemeClr>
              </a:solidFill>
              <a:prstDash val="sysDot"/>
              <a:round/>
              <a:headEnd type="diamond" w="lg" len="lg"/>
              <a:tailEnd type="oval" w="med" len="med"/>
            </a:ln>
            <a:extLst>
              <a:ext uri="{909E8E84-426E-40DD-AFC4-6F175D3DCCD1}">
                <a14:hiddenFill xmlns:a14="http://schemas.microsoft.com/office/drawing/2010/main">
                  <a:noFill/>
                </a14:hiddenFill>
              </a:ext>
            </a:extLst>
          </p:spPr>
          <p:txBody>
            <a:bodyPr/>
            <a:lstStyle/>
            <a:p>
              <a:pPr defTabSz="915992">
                <a:defRPr/>
              </a:pPr>
              <a:endParaRPr lang="zh-CN" altLang="en-US" sz="1804" b="1" kern="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Line 22"/>
            <p:cNvSpPr>
              <a:spLocks noChangeShapeType="1"/>
            </p:cNvSpPr>
            <p:nvPr/>
          </p:nvSpPr>
          <p:spPr bwMode="auto">
            <a:xfrm flipH="1">
              <a:off x="2221" y="2462"/>
              <a:ext cx="2903" cy="0"/>
            </a:xfrm>
            <a:prstGeom prst="line">
              <a:avLst/>
            </a:prstGeom>
            <a:noFill/>
            <a:ln w="9525" cap="rnd">
              <a:solidFill>
                <a:schemeClr val="bg1">
                  <a:lumMod val="65000"/>
                </a:schemeClr>
              </a:solidFill>
              <a:prstDash val="sysDot"/>
              <a:round/>
              <a:headEnd type="diamond" w="lg" len="lg"/>
              <a:tailEnd type="oval" w="med" len="med"/>
            </a:ln>
            <a:extLst>
              <a:ext uri="{909E8E84-426E-40DD-AFC4-6F175D3DCCD1}">
                <a14:hiddenFill xmlns:a14="http://schemas.microsoft.com/office/drawing/2010/main">
                  <a:noFill/>
                </a14:hiddenFill>
              </a:ext>
            </a:extLst>
          </p:spPr>
          <p:txBody>
            <a:bodyPr/>
            <a:lstStyle/>
            <a:p>
              <a:pPr defTabSz="915992">
                <a:defRPr/>
              </a:pPr>
              <a:endParaRPr lang="zh-CN" altLang="en-US" sz="1804" b="1" kern="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7" name="Text Box 13"/>
          <p:cNvSpPr txBox="1">
            <a:spLocks noChangeArrowheads="1"/>
          </p:cNvSpPr>
          <p:nvPr/>
        </p:nvSpPr>
        <p:spPr bwMode="auto">
          <a:xfrm>
            <a:off x="6986395" y="3217381"/>
            <a:ext cx="3217647" cy="282770"/>
          </a:xfrm>
          <a:prstGeom prst="rect">
            <a:avLst/>
          </a:prstGeom>
          <a:noFill/>
          <a:ln w="9525" algn="ctr">
            <a:noFill/>
            <a:miter lim="800000"/>
            <a:headEnd/>
            <a:tailEnd/>
          </a:ln>
        </p:spPr>
        <p:txBody>
          <a:bodyPr wrap="square" lIns="0" tIns="0" rIns="0" bIns="0">
            <a:spAutoFit/>
          </a:bodyPr>
          <a:lstStyle/>
          <a:p>
            <a:pPr algn="just" latinLnBrk="1">
              <a:lnSpc>
                <a:spcPct val="120000"/>
              </a:lnSpc>
            </a:pPr>
            <a:r>
              <a:rPr kumimoji="1"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Title, click on the title, modify the text content, or you can copy your content directly here. , Click on the title, modify the text content, or copy your content directly here.</a:t>
            </a:r>
            <a:endParaRPr kumimoji="1" lang="en-US" altLang="ko-KR"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Text Box 11"/>
          <p:cNvSpPr txBox="1">
            <a:spLocks noChangeArrowheads="1"/>
          </p:cNvSpPr>
          <p:nvPr/>
        </p:nvSpPr>
        <p:spPr bwMode="auto">
          <a:xfrm>
            <a:off x="6986394" y="4311268"/>
            <a:ext cx="3269848" cy="282770"/>
          </a:xfrm>
          <a:prstGeom prst="rect">
            <a:avLst/>
          </a:prstGeom>
          <a:noFill/>
          <a:ln w="9525" algn="ctr">
            <a:noFill/>
            <a:miter lim="800000"/>
            <a:headEnd/>
            <a:tailEnd/>
          </a:ln>
        </p:spPr>
        <p:txBody>
          <a:bodyPr wrap="square" lIns="0" tIns="0" rIns="0" bIns="0">
            <a:spAutoFit/>
          </a:bodyPr>
          <a:lstStyle/>
          <a:p>
            <a:pPr algn="just" latinLnBrk="1">
              <a:lnSpc>
                <a:spcPct val="120000"/>
              </a:lnSpc>
            </a:pPr>
            <a:r>
              <a:rPr kumimoji="1"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Title, click on the title, modify the text content, or you can copy your content directly here. , Click on the title, modify the text content, or copy your content directly here.</a:t>
            </a:r>
            <a:endParaRPr kumimoji="1" lang="en-US" altLang="ko-KR"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Text Box 10"/>
          <p:cNvSpPr txBox="1">
            <a:spLocks noChangeArrowheads="1"/>
          </p:cNvSpPr>
          <p:nvPr/>
        </p:nvSpPr>
        <p:spPr bwMode="auto">
          <a:xfrm>
            <a:off x="6986395" y="5405155"/>
            <a:ext cx="3217647" cy="282770"/>
          </a:xfrm>
          <a:prstGeom prst="rect">
            <a:avLst/>
          </a:prstGeom>
          <a:noFill/>
          <a:ln w="9525" algn="ctr">
            <a:noFill/>
            <a:miter lim="800000"/>
            <a:headEnd/>
            <a:tailEnd/>
          </a:ln>
        </p:spPr>
        <p:txBody>
          <a:bodyPr wrap="square" lIns="0" tIns="0" rIns="0" bIns="0">
            <a:spAutoFit/>
          </a:bodyPr>
          <a:lstStyle/>
          <a:p>
            <a:pPr algn="just" latinLnBrk="1">
              <a:lnSpc>
                <a:spcPct val="120000"/>
              </a:lnSpc>
            </a:pPr>
            <a:r>
              <a:rPr kumimoji="1"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Title, click on the title, modify the text content, or you can copy your content directly here. , Click on the title, modify the text content, or copy your content directly here.</a:t>
            </a:r>
            <a:endParaRPr kumimoji="1" lang="en-US" altLang="ko-KR"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Text Box 35"/>
          <p:cNvSpPr txBox="1">
            <a:spLocks noChangeArrowheads="1"/>
          </p:cNvSpPr>
          <p:nvPr/>
        </p:nvSpPr>
        <p:spPr bwMode="auto">
          <a:xfrm>
            <a:off x="6986395" y="2939854"/>
            <a:ext cx="1916474" cy="236219"/>
          </a:xfrm>
          <a:prstGeom prst="rect">
            <a:avLst/>
          </a:prstGeom>
          <a:noFill/>
          <a:ln w="9525" algn="ctr">
            <a:noFill/>
            <a:miter lim="800000"/>
            <a:headEnd/>
            <a:tailEnd/>
          </a:ln>
          <a:effectLst/>
        </p:spPr>
        <p:txBody>
          <a:bodyPr wrap="square" lIns="0" tIns="0" rIns="0" bIns="0">
            <a:spAutoFit/>
          </a:bodyPr>
          <a:lstStyle/>
          <a:p>
            <a:pPr algn="just" latinLnBrk="1">
              <a:lnSpc>
                <a:spcPct val="120000"/>
              </a:lnSpc>
              <a:defRPr/>
            </a:pPr>
            <a:r>
              <a:rPr kumimoji="1"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Title</a:t>
            </a:r>
            <a:endParaRPr kumimoji="1" lang="en-US" altLang="ko-KR"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Rectangle 36"/>
          <p:cNvSpPr>
            <a:spLocks noChangeArrowheads="1"/>
          </p:cNvSpPr>
          <p:nvPr/>
        </p:nvSpPr>
        <p:spPr bwMode="auto">
          <a:xfrm>
            <a:off x="7255699" y="5168959"/>
            <a:ext cx="359073" cy="236219"/>
          </a:xfrm>
          <a:prstGeom prst="rect">
            <a:avLst/>
          </a:prstGeom>
          <a:noFill/>
          <a:ln w="9525" algn="ctr">
            <a:noFill/>
            <a:miter lim="800000"/>
            <a:headEnd/>
            <a:tailEnd/>
          </a:ln>
          <a:effectLst/>
        </p:spPr>
        <p:txBody>
          <a:bodyPr wrap="none" lIns="0" tIns="0" rIns="0" bIns="0" anchor="ctr">
            <a:spAutoFit/>
          </a:bodyPr>
          <a:lstStyle/>
          <a:p>
            <a:pPr algn="just" latinLnBrk="1">
              <a:lnSpc>
                <a:spcPct val="120000"/>
              </a:lnSpc>
              <a:defRPr/>
            </a:pPr>
            <a:r>
              <a:rPr kumimoji="1"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Title</a:t>
            </a:r>
            <a:endParaRPr kumimoji="1" lang="en-US" altLang="ko-KR"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Rectangle 37"/>
          <p:cNvSpPr>
            <a:spLocks noChangeArrowheads="1"/>
          </p:cNvSpPr>
          <p:nvPr/>
        </p:nvSpPr>
        <p:spPr bwMode="auto">
          <a:xfrm>
            <a:off x="7255699" y="4059985"/>
            <a:ext cx="359073" cy="236219"/>
          </a:xfrm>
          <a:prstGeom prst="rect">
            <a:avLst/>
          </a:prstGeom>
          <a:noFill/>
          <a:ln w="9525" algn="ctr">
            <a:noFill/>
            <a:miter lim="800000"/>
            <a:headEnd/>
            <a:tailEnd/>
          </a:ln>
          <a:effectLst/>
        </p:spPr>
        <p:txBody>
          <a:bodyPr wrap="none" lIns="0" tIns="0" rIns="0" bIns="0" anchor="ctr">
            <a:spAutoFit/>
          </a:bodyPr>
          <a:lstStyle/>
          <a:p>
            <a:pPr algn="just" latinLnBrk="1">
              <a:lnSpc>
                <a:spcPct val="120000"/>
              </a:lnSpc>
              <a:defRPr/>
            </a:pPr>
            <a:r>
              <a:rPr kumimoji="1"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Title</a:t>
            </a:r>
            <a:endParaRPr kumimoji="1" lang="en-US" altLang="ko-KR"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 name="Group 4"/>
          <p:cNvGrpSpPr/>
          <p:nvPr/>
        </p:nvGrpSpPr>
        <p:grpSpPr>
          <a:xfrm>
            <a:off x="2719539" y="3999289"/>
            <a:ext cx="3679629" cy="1884340"/>
            <a:chOff x="1047907" y="3811318"/>
            <a:chExt cx="3673475" cy="1881188"/>
          </a:xfrm>
        </p:grpSpPr>
        <p:grpSp>
          <p:nvGrpSpPr>
            <p:cNvPr id="6" name="Group 5"/>
            <p:cNvGrpSpPr>
              <a:grpSpLocks/>
            </p:cNvGrpSpPr>
            <p:nvPr/>
          </p:nvGrpSpPr>
          <p:grpSpPr bwMode="auto">
            <a:xfrm>
              <a:off x="1047907" y="3965306"/>
              <a:ext cx="3673475" cy="1727200"/>
              <a:chOff x="1728" y="3024"/>
              <a:chExt cx="2304" cy="1080"/>
            </a:xfrm>
          </p:grpSpPr>
          <p:sp>
            <p:nvSpPr>
              <p:cNvPr id="8" name="Freeform 5"/>
              <p:cNvSpPr>
                <a:spLocks/>
              </p:cNvSpPr>
              <p:nvPr/>
            </p:nvSpPr>
            <p:spPr bwMode="auto">
              <a:xfrm>
                <a:off x="1728" y="3024"/>
                <a:ext cx="2304" cy="1080"/>
              </a:xfrm>
              <a:custGeom>
                <a:avLst/>
                <a:gdLst>
                  <a:gd name="T0" fmla="*/ 2304 w 2304"/>
                  <a:gd name="T1" fmla="*/ 792 h 1080"/>
                  <a:gd name="T2" fmla="*/ 2302 w 2304"/>
                  <a:gd name="T3" fmla="*/ 806 h 1080"/>
                  <a:gd name="T4" fmla="*/ 2290 w 2304"/>
                  <a:gd name="T5" fmla="*/ 836 h 1080"/>
                  <a:gd name="T6" fmla="*/ 2268 w 2304"/>
                  <a:gd name="T7" fmla="*/ 864 h 1080"/>
                  <a:gd name="T8" fmla="*/ 2234 w 2304"/>
                  <a:gd name="T9" fmla="*/ 892 h 1080"/>
                  <a:gd name="T10" fmla="*/ 2190 w 2304"/>
                  <a:gd name="T11" fmla="*/ 916 h 1080"/>
                  <a:gd name="T12" fmla="*/ 2108 w 2304"/>
                  <a:gd name="T13" fmla="*/ 954 h 1080"/>
                  <a:gd name="T14" fmla="*/ 1966 w 2304"/>
                  <a:gd name="T15" fmla="*/ 996 h 1080"/>
                  <a:gd name="T16" fmla="*/ 1796 w 2304"/>
                  <a:gd name="T17" fmla="*/ 1030 h 1080"/>
                  <a:gd name="T18" fmla="*/ 1600 w 2304"/>
                  <a:gd name="T19" fmla="*/ 1058 h 1080"/>
                  <a:gd name="T20" fmla="*/ 1384 w 2304"/>
                  <a:gd name="T21" fmla="*/ 1074 h 1080"/>
                  <a:gd name="T22" fmla="*/ 1152 w 2304"/>
                  <a:gd name="T23" fmla="*/ 1080 h 1080"/>
                  <a:gd name="T24" fmla="*/ 1034 w 2304"/>
                  <a:gd name="T25" fmla="*/ 1078 h 1080"/>
                  <a:gd name="T26" fmla="*/ 810 w 2304"/>
                  <a:gd name="T27" fmla="*/ 1068 h 1080"/>
                  <a:gd name="T28" fmla="*/ 602 w 2304"/>
                  <a:gd name="T29" fmla="*/ 1046 h 1080"/>
                  <a:gd name="T30" fmla="*/ 420 w 2304"/>
                  <a:gd name="T31" fmla="*/ 1014 h 1080"/>
                  <a:gd name="T32" fmla="*/ 264 w 2304"/>
                  <a:gd name="T33" fmla="*/ 976 h 1080"/>
                  <a:gd name="T34" fmla="*/ 140 w 2304"/>
                  <a:gd name="T35" fmla="*/ 930 h 1080"/>
                  <a:gd name="T36" fmla="*/ 90 w 2304"/>
                  <a:gd name="T37" fmla="*/ 904 h 1080"/>
                  <a:gd name="T38" fmla="*/ 52 w 2304"/>
                  <a:gd name="T39" fmla="*/ 878 h 1080"/>
                  <a:gd name="T40" fmla="*/ 24 w 2304"/>
                  <a:gd name="T41" fmla="*/ 850 h 1080"/>
                  <a:gd name="T42" fmla="*/ 6 w 2304"/>
                  <a:gd name="T43" fmla="*/ 822 h 1080"/>
                  <a:gd name="T44" fmla="*/ 0 w 2304"/>
                  <a:gd name="T45" fmla="*/ 792 h 1080"/>
                  <a:gd name="T46" fmla="*/ 288 w 2304"/>
                  <a:gd name="T47" fmla="*/ 216 h 1080"/>
                  <a:gd name="T48" fmla="*/ 292 w 2304"/>
                  <a:gd name="T49" fmla="*/ 194 h 1080"/>
                  <a:gd name="T50" fmla="*/ 306 w 2304"/>
                  <a:gd name="T51" fmla="*/ 172 h 1080"/>
                  <a:gd name="T52" fmla="*/ 326 w 2304"/>
                  <a:gd name="T53" fmla="*/ 152 h 1080"/>
                  <a:gd name="T54" fmla="*/ 356 w 2304"/>
                  <a:gd name="T55" fmla="*/ 132 h 1080"/>
                  <a:gd name="T56" fmla="*/ 436 w 2304"/>
                  <a:gd name="T57" fmla="*/ 96 h 1080"/>
                  <a:gd name="T58" fmla="*/ 542 w 2304"/>
                  <a:gd name="T59" fmla="*/ 64 h 1080"/>
                  <a:gd name="T60" fmla="*/ 668 w 2304"/>
                  <a:gd name="T61" fmla="*/ 36 h 1080"/>
                  <a:gd name="T62" fmla="*/ 816 w 2304"/>
                  <a:gd name="T63" fmla="*/ 16 h 1080"/>
                  <a:gd name="T64" fmla="*/ 978 w 2304"/>
                  <a:gd name="T65" fmla="*/ 4 h 1080"/>
                  <a:gd name="T66" fmla="*/ 1152 w 2304"/>
                  <a:gd name="T67" fmla="*/ 0 h 1080"/>
                  <a:gd name="T68" fmla="*/ 1240 w 2304"/>
                  <a:gd name="T69" fmla="*/ 2 h 1080"/>
                  <a:gd name="T70" fmla="*/ 1408 w 2304"/>
                  <a:gd name="T71" fmla="*/ 10 h 1080"/>
                  <a:gd name="T72" fmla="*/ 1564 w 2304"/>
                  <a:gd name="T73" fmla="*/ 26 h 1080"/>
                  <a:gd name="T74" fmla="*/ 1702 w 2304"/>
                  <a:gd name="T75" fmla="*/ 50 h 1080"/>
                  <a:gd name="T76" fmla="*/ 1818 w 2304"/>
                  <a:gd name="T77" fmla="*/ 78 h 1080"/>
                  <a:gd name="T78" fmla="*/ 1912 w 2304"/>
                  <a:gd name="T79" fmla="*/ 114 h 1080"/>
                  <a:gd name="T80" fmla="*/ 1964 w 2304"/>
                  <a:gd name="T81" fmla="*/ 142 h 1080"/>
                  <a:gd name="T82" fmla="*/ 1988 w 2304"/>
                  <a:gd name="T83" fmla="*/ 162 h 1080"/>
                  <a:gd name="T84" fmla="*/ 2006 w 2304"/>
                  <a:gd name="T85" fmla="*/ 184 h 1080"/>
                  <a:gd name="T86" fmla="*/ 2014 w 2304"/>
                  <a:gd name="T87" fmla="*/ 204 h 1080"/>
                  <a:gd name="T88" fmla="*/ 2016 w 2304"/>
                  <a:gd name="T89" fmla="*/ 216 h 108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04"/>
                  <a:gd name="T136" fmla="*/ 0 h 1080"/>
                  <a:gd name="T137" fmla="*/ 2304 w 2304"/>
                  <a:gd name="T138" fmla="*/ 1080 h 108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04" h="1080">
                    <a:moveTo>
                      <a:pt x="2016" y="216"/>
                    </a:moveTo>
                    <a:lnTo>
                      <a:pt x="2304" y="792"/>
                    </a:lnTo>
                    <a:lnTo>
                      <a:pt x="2302" y="806"/>
                    </a:lnTo>
                    <a:lnTo>
                      <a:pt x="2298" y="822"/>
                    </a:lnTo>
                    <a:lnTo>
                      <a:pt x="2290" y="836"/>
                    </a:lnTo>
                    <a:lnTo>
                      <a:pt x="2280" y="850"/>
                    </a:lnTo>
                    <a:lnTo>
                      <a:pt x="2268" y="864"/>
                    </a:lnTo>
                    <a:lnTo>
                      <a:pt x="2252" y="878"/>
                    </a:lnTo>
                    <a:lnTo>
                      <a:pt x="2234" y="892"/>
                    </a:lnTo>
                    <a:lnTo>
                      <a:pt x="2214" y="904"/>
                    </a:lnTo>
                    <a:lnTo>
                      <a:pt x="2190" y="916"/>
                    </a:lnTo>
                    <a:lnTo>
                      <a:pt x="2164" y="930"/>
                    </a:lnTo>
                    <a:lnTo>
                      <a:pt x="2108" y="954"/>
                    </a:lnTo>
                    <a:lnTo>
                      <a:pt x="2040" y="976"/>
                    </a:lnTo>
                    <a:lnTo>
                      <a:pt x="1966" y="996"/>
                    </a:lnTo>
                    <a:lnTo>
                      <a:pt x="1884" y="1014"/>
                    </a:lnTo>
                    <a:lnTo>
                      <a:pt x="1796" y="1030"/>
                    </a:lnTo>
                    <a:lnTo>
                      <a:pt x="1702" y="1046"/>
                    </a:lnTo>
                    <a:lnTo>
                      <a:pt x="1600" y="1058"/>
                    </a:lnTo>
                    <a:lnTo>
                      <a:pt x="1494" y="1068"/>
                    </a:lnTo>
                    <a:lnTo>
                      <a:pt x="1384" y="1074"/>
                    </a:lnTo>
                    <a:lnTo>
                      <a:pt x="1270" y="1078"/>
                    </a:lnTo>
                    <a:lnTo>
                      <a:pt x="1152" y="1080"/>
                    </a:lnTo>
                    <a:lnTo>
                      <a:pt x="1034" y="1078"/>
                    </a:lnTo>
                    <a:lnTo>
                      <a:pt x="920" y="1074"/>
                    </a:lnTo>
                    <a:lnTo>
                      <a:pt x="810" y="1068"/>
                    </a:lnTo>
                    <a:lnTo>
                      <a:pt x="704" y="1058"/>
                    </a:lnTo>
                    <a:lnTo>
                      <a:pt x="602" y="1046"/>
                    </a:lnTo>
                    <a:lnTo>
                      <a:pt x="508" y="1030"/>
                    </a:lnTo>
                    <a:lnTo>
                      <a:pt x="420" y="1014"/>
                    </a:lnTo>
                    <a:lnTo>
                      <a:pt x="338" y="996"/>
                    </a:lnTo>
                    <a:lnTo>
                      <a:pt x="264" y="976"/>
                    </a:lnTo>
                    <a:lnTo>
                      <a:pt x="196" y="954"/>
                    </a:lnTo>
                    <a:lnTo>
                      <a:pt x="140" y="930"/>
                    </a:lnTo>
                    <a:lnTo>
                      <a:pt x="114" y="916"/>
                    </a:lnTo>
                    <a:lnTo>
                      <a:pt x="90" y="904"/>
                    </a:lnTo>
                    <a:lnTo>
                      <a:pt x="70" y="892"/>
                    </a:lnTo>
                    <a:lnTo>
                      <a:pt x="52" y="878"/>
                    </a:lnTo>
                    <a:lnTo>
                      <a:pt x="36" y="864"/>
                    </a:lnTo>
                    <a:lnTo>
                      <a:pt x="24" y="850"/>
                    </a:lnTo>
                    <a:lnTo>
                      <a:pt x="14" y="836"/>
                    </a:lnTo>
                    <a:lnTo>
                      <a:pt x="6" y="822"/>
                    </a:lnTo>
                    <a:lnTo>
                      <a:pt x="2" y="806"/>
                    </a:lnTo>
                    <a:lnTo>
                      <a:pt x="0" y="792"/>
                    </a:lnTo>
                    <a:lnTo>
                      <a:pt x="288" y="216"/>
                    </a:lnTo>
                    <a:lnTo>
                      <a:pt x="290" y="204"/>
                    </a:lnTo>
                    <a:lnTo>
                      <a:pt x="292" y="194"/>
                    </a:lnTo>
                    <a:lnTo>
                      <a:pt x="298" y="184"/>
                    </a:lnTo>
                    <a:lnTo>
                      <a:pt x="306" y="172"/>
                    </a:lnTo>
                    <a:lnTo>
                      <a:pt x="316" y="162"/>
                    </a:lnTo>
                    <a:lnTo>
                      <a:pt x="326" y="152"/>
                    </a:lnTo>
                    <a:lnTo>
                      <a:pt x="340" y="142"/>
                    </a:lnTo>
                    <a:lnTo>
                      <a:pt x="356" y="132"/>
                    </a:lnTo>
                    <a:lnTo>
                      <a:pt x="392" y="114"/>
                    </a:lnTo>
                    <a:lnTo>
                      <a:pt x="436" y="96"/>
                    </a:lnTo>
                    <a:lnTo>
                      <a:pt x="486" y="78"/>
                    </a:lnTo>
                    <a:lnTo>
                      <a:pt x="542" y="64"/>
                    </a:lnTo>
                    <a:lnTo>
                      <a:pt x="602" y="50"/>
                    </a:lnTo>
                    <a:lnTo>
                      <a:pt x="668" y="36"/>
                    </a:lnTo>
                    <a:lnTo>
                      <a:pt x="740" y="26"/>
                    </a:lnTo>
                    <a:lnTo>
                      <a:pt x="816" y="16"/>
                    </a:lnTo>
                    <a:lnTo>
                      <a:pt x="896" y="10"/>
                    </a:lnTo>
                    <a:lnTo>
                      <a:pt x="978" y="4"/>
                    </a:lnTo>
                    <a:lnTo>
                      <a:pt x="1064" y="2"/>
                    </a:lnTo>
                    <a:lnTo>
                      <a:pt x="1152" y="0"/>
                    </a:lnTo>
                    <a:lnTo>
                      <a:pt x="1240" y="2"/>
                    </a:lnTo>
                    <a:lnTo>
                      <a:pt x="1326" y="4"/>
                    </a:lnTo>
                    <a:lnTo>
                      <a:pt x="1408" y="10"/>
                    </a:lnTo>
                    <a:lnTo>
                      <a:pt x="1488" y="16"/>
                    </a:lnTo>
                    <a:lnTo>
                      <a:pt x="1564" y="26"/>
                    </a:lnTo>
                    <a:lnTo>
                      <a:pt x="1636" y="36"/>
                    </a:lnTo>
                    <a:lnTo>
                      <a:pt x="1702" y="50"/>
                    </a:lnTo>
                    <a:lnTo>
                      <a:pt x="1762" y="64"/>
                    </a:lnTo>
                    <a:lnTo>
                      <a:pt x="1818" y="78"/>
                    </a:lnTo>
                    <a:lnTo>
                      <a:pt x="1868" y="96"/>
                    </a:lnTo>
                    <a:lnTo>
                      <a:pt x="1912" y="114"/>
                    </a:lnTo>
                    <a:lnTo>
                      <a:pt x="1948" y="132"/>
                    </a:lnTo>
                    <a:lnTo>
                      <a:pt x="1964" y="142"/>
                    </a:lnTo>
                    <a:lnTo>
                      <a:pt x="1978" y="152"/>
                    </a:lnTo>
                    <a:lnTo>
                      <a:pt x="1988" y="162"/>
                    </a:lnTo>
                    <a:lnTo>
                      <a:pt x="1998" y="172"/>
                    </a:lnTo>
                    <a:lnTo>
                      <a:pt x="2006" y="184"/>
                    </a:lnTo>
                    <a:lnTo>
                      <a:pt x="2012" y="194"/>
                    </a:lnTo>
                    <a:lnTo>
                      <a:pt x="2014" y="204"/>
                    </a:lnTo>
                    <a:lnTo>
                      <a:pt x="2016" y="21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just">
                  <a:lnSpc>
                    <a:spcPct val="120000"/>
                  </a:lnSpc>
                </a:pPr>
                <a:endParaRPr lang="zh-CN" altLang="en-US" sz="781" b="1">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6"/>
              <p:cNvSpPr>
                <a:spLocks/>
              </p:cNvSpPr>
              <p:nvPr/>
            </p:nvSpPr>
            <p:spPr bwMode="auto">
              <a:xfrm>
                <a:off x="2016" y="3024"/>
                <a:ext cx="1728" cy="432"/>
              </a:xfrm>
              <a:custGeom>
                <a:avLst/>
                <a:gdLst>
                  <a:gd name="T0" fmla="*/ 1728 w 1728"/>
                  <a:gd name="T1" fmla="*/ 216 h 432"/>
                  <a:gd name="T2" fmla="*/ 1724 w 1728"/>
                  <a:gd name="T3" fmla="*/ 238 h 432"/>
                  <a:gd name="T4" fmla="*/ 1710 w 1728"/>
                  <a:gd name="T5" fmla="*/ 260 h 432"/>
                  <a:gd name="T6" fmla="*/ 1690 w 1728"/>
                  <a:gd name="T7" fmla="*/ 280 h 432"/>
                  <a:gd name="T8" fmla="*/ 1660 w 1728"/>
                  <a:gd name="T9" fmla="*/ 300 h 432"/>
                  <a:gd name="T10" fmla="*/ 1580 w 1728"/>
                  <a:gd name="T11" fmla="*/ 336 h 432"/>
                  <a:gd name="T12" fmla="*/ 1474 w 1728"/>
                  <a:gd name="T13" fmla="*/ 368 h 432"/>
                  <a:gd name="T14" fmla="*/ 1348 w 1728"/>
                  <a:gd name="T15" fmla="*/ 396 h 432"/>
                  <a:gd name="T16" fmla="*/ 1200 w 1728"/>
                  <a:gd name="T17" fmla="*/ 416 h 432"/>
                  <a:gd name="T18" fmla="*/ 1038 w 1728"/>
                  <a:gd name="T19" fmla="*/ 428 h 432"/>
                  <a:gd name="T20" fmla="*/ 864 w 1728"/>
                  <a:gd name="T21" fmla="*/ 432 h 432"/>
                  <a:gd name="T22" fmla="*/ 776 w 1728"/>
                  <a:gd name="T23" fmla="*/ 430 h 432"/>
                  <a:gd name="T24" fmla="*/ 608 w 1728"/>
                  <a:gd name="T25" fmla="*/ 422 h 432"/>
                  <a:gd name="T26" fmla="*/ 452 w 1728"/>
                  <a:gd name="T27" fmla="*/ 406 h 432"/>
                  <a:gd name="T28" fmla="*/ 314 w 1728"/>
                  <a:gd name="T29" fmla="*/ 382 h 432"/>
                  <a:gd name="T30" fmla="*/ 198 w 1728"/>
                  <a:gd name="T31" fmla="*/ 354 h 432"/>
                  <a:gd name="T32" fmla="*/ 104 w 1728"/>
                  <a:gd name="T33" fmla="*/ 318 h 432"/>
                  <a:gd name="T34" fmla="*/ 52 w 1728"/>
                  <a:gd name="T35" fmla="*/ 290 h 432"/>
                  <a:gd name="T36" fmla="*/ 28 w 1728"/>
                  <a:gd name="T37" fmla="*/ 270 h 432"/>
                  <a:gd name="T38" fmla="*/ 10 w 1728"/>
                  <a:gd name="T39" fmla="*/ 248 h 432"/>
                  <a:gd name="T40" fmla="*/ 2 w 1728"/>
                  <a:gd name="T41" fmla="*/ 228 h 432"/>
                  <a:gd name="T42" fmla="*/ 0 w 1728"/>
                  <a:gd name="T43" fmla="*/ 216 h 432"/>
                  <a:gd name="T44" fmla="*/ 4 w 1728"/>
                  <a:gd name="T45" fmla="*/ 194 h 432"/>
                  <a:gd name="T46" fmla="*/ 18 w 1728"/>
                  <a:gd name="T47" fmla="*/ 172 h 432"/>
                  <a:gd name="T48" fmla="*/ 38 w 1728"/>
                  <a:gd name="T49" fmla="*/ 152 h 432"/>
                  <a:gd name="T50" fmla="*/ 68 w 1728"/>
                  <a:gd name="T51" fmla="*/ 132 h 432"/>
                  <a:gd name="T52" fmla="*/ 148 w 1728"/>
                  <a:gd name="T53" fmla="*/ 96 h 432"/>
                  <a:gd name="T54" fmla="*/ 254 w 1728"/>
                  <a:gd name="T55" fmla="*/ 64 h 432"/>
                  <a:gd name="T56" fmla="*/ 380 w 1728"/>
                  <a:gd name="T57" fmla="*/ 36 h 432"/>
                  <a:gd name="T58" fmla="*/ 528 w 1728"/>
                  <a:gd name="T59" fmla="*/ 16 h 432"/>
                  <a:gd name="T60" fmla="*/ 690 w 1728"/>
                  <a:gd name="T61" fmla="*/ 4 h 432"/>
                  <a:gd name="T62" fmla="*/ 864 w 1728"/>
                  <a:gd name="T63" fmla="*/ 0 h 432"/>
                  <a:gd name="T64" fmla="*/ 952 w 1728"/>
                  <a:gd name="T65" fmla="*/ 2 h 432"/>
                  <a:gd name="T66" fmla="*/ 1120 w 1728"/>
                  <a:gd name="T67" fmla="*/ 10 h 432"/>
                  <a:gd name="T68" fmla="*/ 1276 w 1728"/>
                  <a:gd name="T69" fmla="*/ 26 h 432"/>
                  <a:gd name="T70" fmla="*/ 1414 w 1728"/>
                  <a:gd name="T71" fmla="*/ 50 h 432"/>
                  <a:gd name="T72" fmla="*/ 1530 w 1728"/>
                  <a:gd name="T73" fmla="*/ 78 h 432"/>
                  <a:gd name="T74" fmla="*/ 1624 w 1728"/>
                  <a:gd name="T75" fmla="*/ 114 h 432"/>
                  <a:gd name="T76" fmla="*/ 1676 w 1728"/>
                  <a:gd name="T77" fmla="*/ 142 h 432"/>
                  <a:gd name="T78" fmla="*/ 1700 w 1728"/>
                  <a:gd name="T79" fmla="*/ 162 h 432"/>
                  <a:gd name="T80" fmla="*/ 1718 w 1728"/>
                  <a:gd name="T81" fmla="*/ 184 h 432"/>
                  <a:gd name="T82" fmla="*/ 1726 w 1728"/>
                  <a:gd name="T83" fmla="*/ 204 h 432"/>
                  <a:gd name="T84" fmla="*/ 1728 w 1728"/>
                  <a:gd name="T85" fmla="*/ 216 h 4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28"/>
                  <a:gd name="T130" fmla="*/ 0 h 432"/>
                  <a:gd name="T131" fmla="*/ 1728 w 1728"/>
                  <a:gd name="T132" fmla="*/ 432 h 4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28" h="432">
                    <a:moveTo>
                      <a:pt x="1728" y="216"/>
                    </a:moveTo>
                    <a:lnTo>
                      <a:pt x="1728" y="216"/>
                    </a:lnTo>
                    <a:lnTo>
                      <a:pt x="1726" y="228"/>
                    </a:lnTo>
                    <a:lnTo>
                      <a:pt x="1724" y="238"/>
                    </a:lnTo>
                    <a:lnTo>
                      <a:pt x="1718" y="248"/>
                    </a:lnTo>
                    <a:lnTo>
                      <a:pt x="1710" y="260"/>
                    </a:lnTo>
                    <a:lnTo>
                      <a:pt x="1700" y="270"/>
                    </a:lnTo>
                    <a:lnTo>
                      <a:pt x="1690" y="280"/>
                    </a:lnTo>
                    <a:lnTo>
                      <a:pt x="1676" y="290"/>
                    </a:lnTo>
                    <a:lnTo>
                      <a:pt x="1660" y="300"/>
                    </a:lnTo>
                    <a:lnTo>
                      <a:pt x="1624" y="318"/>
                    </a:lnTo>
                    <a:lnTo>
                      <a:pt x="1580" y="336"/>
                    </a:lnTo>
                    <a:lnTo>
                      <a:pt x="1530" y="354"/>
                    </a:lnTo>
                    <a:lnTo>
                      <a:pt x="1474" y="368"/>
                    </a:lnTo>
                    <a:lnTo>
                      <a:pt x="1414" y="382"/>
                    </a:lnTo>
                    <a:lnTo>
                      <a:pt x="1348" y="396"/>
                    </a:lnTo>
                    <a:lnTo>
                      <a:pt x="1276" y="406"/>
                    </a:lnTo>
                    <a:lnTo>
                      <a:pt x="1200" y="416"/>
                    </a:lnTo>
                    <a:lnTo>
                      <a:pt x="1120" y="422"/>
                    </a:lnTo>
                    <a:lnTo>
                      <a:pt x="1038" y="428"/>
                    </a:lnTo>
                    <a:lnTo>
                      <a:pt x="952" y="430"/>
                    </a:lnTo>
                    <a:lnTo>
                      <a:pt x="864" y="432"/>
                    </a:lnTo>
                    <a:lnTo>
                      <a:pt x="776" y="430"/>
                    </a:lnTo>
                    <a:lnTo>
                      <a:pt x="690" y="428"/>
                    </a:lnTo>
                    <a:lnTo>
                      <a:pt x="608" y="422"/>
                    </a:lnTo>
                    <a:lnTo>
                      <a:pt x="528" y="416"/>
                    </a:lnTo>
                    <a:lnTo>
                      <a:pt x="452" y="406"/>
                    </a:lnTo>
                    <a:lnTo>
                      <a:pt x="380" y="396"/>
                    </a:lnTo>
                    <a:lnTo>
                      <a:pt x="314" y="382"/>
                    </a:lnTo>
                    <a:lnTo>
                      <a:pt x="254" y="368"/>
                    </a:lnTo>
                    <a:lnTo>
                      <a:pt x="198" y="354"/>
                    </a:lnTo>
                    <a:lnTo>
                      <a:pt x="148" y="336"/>
                    </a:lnTo>
                    <a:lnTo>
                      <a:pt x="104" y="318"/>
                    </a:lnTo>
                    <a:lnTo>
                      <a:pt x="68" y="300"/>
                    </a:lnTo>
                    <a:lnTo>
                      <a:pt x="52" y="290"/>
                    </a:lnTo>
                    <a:lnTo>
                      <a:pt x="38" y="280"/>
                    </a:lnTo>
                    <a:lnTo>
                      <a:pt x="28" y="270"/>
                    </a:lnTo>
                    <a:lnTo>
                      <a:pt x="18" y="260"/>
                    </a:lnTo>
                    <a:lnTo>
                      <a:pt x="10" y="248"/>
                    </a:lnTo>
                    <a:lnTo>
                      <a:pt x="4" y="238"/>
                    </a:lnTo>
                    <a:lnTo>
                      <a:pt x="2" y="228"/>
                    </a:lnTo>
                    <a:lnTo>
                      <a:pt x="0" y="216"/>
                    </a:lnTo>
                    <a:lnTo>
                      <a:pt x="2" y="204"/>
                    </a:lnTo>
                    <a:lnTo>
                      <a:pt x="4" y="194"/>
                    </a:lnTo>
                    <a:lnTo>
                      <a:pt x="10" y="184"/>
                    </a:lnTo>
                    <a:lnTo>
                      <a:pt x="18" y="172"/>
                    </a:lnTo>
                    <a:lnTo>
                      <a:pt x="28" y="162"/>
                    </a:lnTo>
                    <a:lnTo>
                      <a:pt x="38" y="152"/>
                    </a:lnTo>
                    <a:lnTo>
                      <a:pt x="52" y="142"/>
                    </a:lnTo>
                    <a:lnTo>
                      <a:pt x="68" y="132"/>
                    </a:lnTo>
                    <a:lnTo>
                      <a:pt x="104" y="114"/>
                    </a:lnTo>
                    <a:lnTo>
                      <a:pt x="148" y="96"/>
                    </a:lnTo>
                    <a:lnTo>
                      <a:pt x="198" y="78"/>
                    </a:lnTo>
                    <a:lnTo>
                      <a:pt x="254" y="64"/>
                    </a:lnTo>
                    <a:lnTo>
                      <a:pt x="314" y="50"/>
                    </a:lnTo>
                    <a:lnTo>
                      <a:pt x="380" y="36"/>
                    </a:lnTo>
                    <a:lnTo>
                      <a:pt x="452" y="26"/>
                    </a:lnTo>
                    <a:lnTo>
                      <a:pt x="528" y="16"/>
                    </a:lnTo>
                    <a:lnTo>
                      <a:pt x="608" y="10"/>
                    </a:lnTo>
                    <a:lnTo>
                      <a:pt x="690" y="4"/>
                    </a:lnTo>
                    <a:lnTo>
                      <a:pt x="776" y="2"/>
                    </a:lnTo>
                    <a:lnTo>
                      <a:pt x="864" y="0"/>
                    </a:lnTo>
                    <a:lnTo>
                      <a:pt x="952" y="2"/>
                    </a:lnTo>
                    <a:lnTo>
                      <a:pt x="1038" y="4"/>
                    </a:lnTo>
                    <a:lnTo>
                      <a:pt x="1120" y="10"/>
                    </a:lnTo>
                    <a:lnTo>
                      <a:pt x="1200" y="16"/>
                    </a:lnTo>
                    <a:lnTo>
                      <a:pt x="1276" y="26"/>
                    </a:lnTo>
                    <a:lnTo>
                      <a:pt x="1348" y="36"/>
                    </a:lnTo>
                    <a:lnTo>
                      <a:pt x="1414" y="50"/>
                    </a:lnTo>
                    <a:lnTo>
                      <a:pt x="1474" y="64"/>
                    </a:lnTo>
                    <a:lnTo>
                      <a:pt x="1530" y="78"/>
                    </a:lnTo>
                    <a:lnTo>
                      <a:pt x="1580" y="96"/>
                    </a:lnTo>
                    <a:lnTo>
                      <a:pt x="1624" y="114"/>
                    </a:lnTo>
                    <a:lnTo>
                      <a:pt x="1660" y="132"/>
                    </a:lnTo>
                    <a:lnTo>
                      <a:pt x="1676" y="142"/>
                    </a:lnTo>
                    <a:lnTo>
                      <a:pt x="1690" y="152"/>
                    </a:lnTo>
                    <a:lnTo>
                      <a:pt x="1700" y="162"/>
                    </a:lnTo>
                    <a:lnTo>
                      <a:pt x="1710" y="172"/>
                    </a:lnTo>
                    <a:lnTo>
                      <a:pt x="1718" y="184"/>
                    </a:lnTo>
                    <a:lnTo>
                      <a:pt x="1724" y="194"/>
                    </a:lnTo>
                    <a:lnTo>
                      <a:pt x="1726" y="204"/>
                    </a:lnTo>
                    <a:lnTo>
                      <a:pt x="1728" y="216"/>
                    </a:lnTo>
                    <a:close/>
                  </a:path>
                </a:pathLst>
              </a:custGeom>
              <a:gradFill rotWithShape="1">
                <a:gsLst>
                  <a:gs pos="0">
                    <a:srgbClr val="767676">
                      <a:alpha val="0"/>
                    </a:srgbClr>
                  </a:gs>
                  <a:gs pos="100000">
                    <a:srgbClr val="FFFFFF"/>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a:lstStyle/>
              <a:p>
                <a:pPr algn="just">
                  <a:lnSpc>
                    <a:spcPct val="120000"/>
                  </a:lnSpc>
                </a:pPr>
                <a:endParaRPr lang="zh-CN" altLang="en-US" sz="781" b="1">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 name="Oval 7"/>
            <p:cNvSpPr>
              <a:spLocks noChangeArrowheads="1"/>
            </p:cNvSpPr>
            <p:nvPr/>
          </p:nvSpPr>
          <p:spPr bwMode="auto">
            <a:xfrm>
              <a:off x="1467007" y="3811318"/>
              <a:ext cx="2832099" cy="920750"/>
            </a:xfrm>
            <a:prstGeom prst="ellipse">
              <a:avLst/>
            </a:prstGeom>
            <a:gradFill rotWithShape="1">
              <a:gsLst>
                <a:gs pos="0">
                  <a:srgbClr val="000000">
                    <a:alpha val="5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algn="just" defTabSz="915992" eaLnBrk="1" fontAlgn="base" hangingPunct="1">
                <a:spcBef>
                  <a:spcPts val="0"/>
                </a:spcBef>
                <a:buClrTx/>
                <a:buSzTx/>
                <a:buNone/>
                <a:defRPr/>
              </a:pPr>
              <a:endParaRPr lang="zh-CN" altLang="en-US" sz="781" b="0" kern="0">
                <a:solidFill>
                  <a:srgbClr val="000000"/>
                </a:solidFill>
                <a:latin typeface="Arial" panose="020B0604020202020204" pitchFamily="34" charset="0"/>
                <a:cs typeface="+mn-ea"/>
                <a:sym typeface="Arial" panose="020B0604020202020204" pitchFamily="34" charset="0"/>
              </a:endParaRPr>
            </a:p>
          </p:txBody>
        </p:sp>
      </p:grpSp>
      <p:grpSp>
        <p:nvGrpSpPr>
          <p:cNvPr id="10" name="Group 9"/>
          <p:cNvGrpSpPr/>
          <p:nvPr/>
        </p:nvGrpSpPr>
        <p:grpSpPr>
          <a:xfrm>
            <a:off x="3331754" y="2975232"/>
            <a:ext cx="2488600" cy="1544044"/>
            <a:chOff x="1659095" y="2788969"/>
            <a:chExt cx="2484437" cy="1541462"/>
          </a:xfrm>
        </p:grpSpPr>
        <p:grpSp>
          <p:nvGrpSpPr>
            <p:cNvPr id="11" name="Group 8"/>
            <p:cNvGrpSpPr>
              <a:grpSpLocks/>
            </p:cNvGrpSpPr>
            <p:nvPr/>
          </p:nvGrpSpPr>
          <p:grpSpPr bwMode="auto">
            <a:xfrm>
              <a:off x="1659095" y="2957244"/>
              <a:ext cx="2484437" cy="1373187"/>
              <a:chOff x="2016" y="1944"/>
              <a:chExt cx="1728" cy="936"/>
            </a:xfrm>
          </p:grpSpPr>
          <p:sp>
            <p:nvSpPr>
              <p:cNvPr id="13" name="Freeform 9"/>
              <p:cNvSpPr>
                <a:spLocks/>
              </p:cNvSpPr>
              <p:nvPr/>
            </p:nvSpPr>
            <p:spPr bwMode="auto">
              <a:xfrm>
                <a:off x="2016" y="1944"/>
                <a:ext cx="1728" cy="936"/>
              </a:xfrm>
              <a:custGeom>
                <a:avLst/>
                <a:gdLst>
                  <a:gd name="T0" fmla="*/ 1728 w 1728"/>
                  <a:gd name="T1" fmla="*/ 720 h 936"/>
                  <a:gd name="T2" fmla="*/ 1726 w 1728"/>
                  <a:gd name="T3" fmla="*/ 732 h 936"/>
                  <a:gd name="T4" fmla="*/ 1718 w 1728"/>
                  <a:gd name="T5" fmla="*/ 752 h 936"/>
                  <a:gd name="T6" fmla="*/ 1700 w 1728"/>
                  <a:gd name="T7" fmla="*/ 774 h 936"/>
                  <a:gd name="T8" fmla="*/ 1676 w 1728"/>
                  <a:gd name="T9" fmla="*/ 794 h 936"/>
                  <a:gd name="T10" fmla="*/ 1624 w 1728"/>
                  <a:gd name="T11" fmla="*/ 822 h 936"/>
                  <a:gd name="T12" fmla="*/ 1530 w 1728"/>
                  <a:gd name="T13" fmla="*/ 858 h 936"/>
                  <a:gd name="T14" fmla="*/ 1414 w 1728"/>
                  <a:gd name="T15" fmla="*/ 886 h 936"/>
                  <a:gd name="T16" fmla="*/ 1276 w 1728"/>
                  <a:gd name="T17" fmla="*/ 910 h 936"/>
                  <a:gd name="T18" fmla="*/ 1120 w 1728"/>
                  <a:gd name="T19" fmla="*/ 926 h 936"/>
                  <a:gd name="T20" fmla="*/ 952 w 1728"/>
                  <a:gd name="T21" fmla="*/ 934 h 936"/>
                  <a:gd name="T22" fmla="*/ 864 w 1728"/>
                  <a:gd name="T23" fmla="*/ 936 h 936"/>
                  <a:gd name="T24" fmla="*/ 690 w 1728"/>
                  <a:gd name="T25" fmla="*/ 932 h 936"/>
                  <a:gd name="T26" fmla="*/ 528 w 1728"/>
                  <a:gd name="T27" fmla="*/ 920 h 936"/>
                  <a:gd name="T28" fmla="*/ 380 w 1728"/>
                  <a:gd name="T29" fmla="*/ 900 h 936"/>
                  <a:gd name="T30" fmla="*/ 254 w 1728"/>
                  <a:gd name="T31" fmla="*/ 872 h 936"/>
                  <a:gd name="T32" fmla="*/ 148 w 1728"/>
                  <a:gd name="T33" fmla="*/ 840 h 936"/>
                  <a:gd name="T34" fmla="*/ 68 w 1728"/>
                  <a:gd name="T35" fmla="*/ 804 h 936"/>
                  <a:gd name="T36" fmla="*/ 38 w 1728"/>
                  <a:gd name="T37" fmla="*/ 784 h 936"/>
                  <a:gd name="T38" fmla="*/ 18 w 1728"/>
                  <a:gd name="T39" fmla="*/ 764 h 936"/>
                  <a:gd name="T40" fmla="*/ 4 w 1728"/>
                  <a:gd name="T41" fmla="*/ 742 h 936"/>
                  <a:gd name="T42" fmla="*/ 0 w 1728"/>
                  <a:gd name="T43" fmla="*/ 720 h 936"/>
                  <a:gd name="T44" fmla="*/ 288 w 1728"/>
                  <a:gd name="T45" fmla="*/ 144 h 936"/>
                  <a:gd name="T46" fmla="*/ 290 w 1728"/>
                  <a:gd name="T47" fmla="*/ 130 h 936"/>
                  <a:gd name="T48" fmla="*/ 300 w 1728"/>
                  <a:gd name="T49" fmla="*/ 114 h 936"/>
                  <a:gd name="T50" fmla="*/ 334 w 1728"/>
                  <a:gd name="T51" fmla="*/ 88 h 936"/>
                  <a:gd name="T52" fmla="*/ 386 w 1728"/>
                  <a:gd name="T53" fmla="*/ 64 h 936"/>
                  <a:gd name="T54" fmla="*/ 456 w 1728"/>
                  <a:gd name="T55" fmla="*/ 42 h 936"/>
                  <a:gd name="T56" fmla="*/ 542 w 1728"/>
                  <a:gd name="T57" fmla="*/ 24 h 936"/>
                  <a:gd name="T58" fmla="*/ 640 w 1728"/>
                  <a:gd name="T59" fmla="*/ 12 h 936"/>
                  <a:gd name="T60" fmla="*/ 748 w 1728"/>
                  <a:gd name="T61" fmla="*/ 2 h 936"/>
                  <a:gd name="T62" fmla="*/ 864 w 1728"/>
                  <a:gd name="T63" fmla="*/ 0 h 936"/>
                  <a:gd name="T64" fmla="*/ 922 w 1728"/>
                  <a:gd name="T65" fmla="*/ 0 h 936"/>
                  <a:gd name="T66" fmla="*/ 1036 w 1728"/>
                  <a:gd name="T67" fmla="*/ 6 h 936"/>
                  <a:gd name="T68" fmla="*/ 1138 w 1728"/>
                  <a:gd name="T69" fmla="*/ 18 h 936"/>
                  <a:gd name="T70" fmla="*/ 1230 w 1728"/>
                  <a:gd name="T71" fmla="*/ 32 h 936"/>
                  <a:gd name="T72" fmla="*/ 1308 w 1728"/>
                  <a:gd name="T73" fmla="*/ 52 h 936"/>
                  <a:gd name="T74" fmla="*/ 1370 w 1728"/>
                  <a:gd name="T75" fmla="*/ 76 h 936"/>
                  <a:gd name="T76" fmla="*/ 1414 w 1728"/>
                  <a:gd name="T77" fmla="*/ 102 h 936"/>
                  <a:gd name="T78" fmla="*/ 1434 w 1728"/>
                  <a:gd name="T79" fmla="*/ 122 h 936"/>
                  <a:gd name="T80" fmla="*/ 1440 w 1728"/>
                  <a:gd name="T81" fmla="*/ 136 h 936"/>
                  <a:gd name="T82" fmla="*/ 1440 w 1728"/>
                  <a:gd name="T83" fmla="*/ 144 h 9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28"/>
                  <a:gd name="T127" fmla="*/ 0 h 936"/>
                  <a:gd name="T128" fmla="*/ 1728 w 1728"/>
                  <a:gd name="T129" fmla="*/ 936 h 9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28" h="936">
                    <a:moveTo>
                      <a:pt x="1440" y="144"/>
                    </a:moveTo>
                    <a:lnTo>
                      <a:pt x="1728" y="720"/>
                    </a:lnTo>
                    <a:lnTo>
                      <a:pt x="1726" y="732"/>
                    </a:lnTo>
                    <a:lnTo>
                      <a:pt x="1724" y="742"/>
                    </a:lnTo>
                    <a:lnTo>
                      <a:pt x="1718" y="752"/>
                    </a:lnTo>
                    <a:lnTo>
                      <a:pt x="1710" y="764"/>
                    </a:lnTo>
                    <a:lnTo>
                      <a:pt x="1700" y="774"/>
                    </a:lnTo>
                    <a:lnTo>
                      <a:pt x="1690" y="784"/>
                    </a:lnTo>
                    <a:lnTo>
                      <a:pt x="1676" y="794"/>
                    </a:lnTo>
                    <a:lnTo>
                      <a:pt x="1660" y="804"/>
                    </a:lnTo>
                    <a:lnTo>
                      <a:pt x="1624" y="822"/>
                    </a:lnTo>
                    <a:lnTo>
                      <a:pt x="1580" y="840"/>
                    </a:lnTo>
                    <a:lnTo>
                      <a:pt x="1530" y="858"/>
                    </a:lnTo>
                    <a:lnTo>
                      <a:pt x="1474" y="872"/>
                    </a:lnTo>
                    <a:lnTo>
                      <a:pt x="1414" y="886"/>
                    </a:lnTo>
                    <a:lnTo>
                      <a:pt x="1348" y="900"/>
                    </a:lnTo>
                    <a:lnTo>
                      <a:pt x="1276" y="910"/>
                    </a:lnTo>
                    <a:lnTo>
                      <a:pt x="1200" y="920"/>
                    </a:lnTo>
                    <a:lnTo>
                      <a:pt x="1120" y="926"/>
                    </a:lnTo>
                    <a:lnTo>
                      <a:pt x="1038" y="932"/>
                    </a:lnTo>
                    <a:lnTo>
                      <a:pt x="952" y="934"/>
                    </a:lnTo>
                    <a:lnTo>
                      <a:pt x="864" y="936"/>
                    </a:lnTo>
                    <a:lnTo>
                      <a:pt x="776" y="934"/>
                    </a:lnTo>
                    <a:lnTo>
                      <a:pt x="690" y="932"/>
                    </a:lnTo>
                    <a:lnTo>
                      <a:pt x="608" y="926"/>
                    </a:lnTo>
                    <a:lnTo>
                      <a:pt x="528" y="920"/>
                    </a:lnTo>
                    <a:lnTo>
                      <a:pt x="452" y="910"/>
                    </a:lnTo>
                    <a:lnTo>
                      <a:pt x="380" y="900"/>
                    </a:lnTo>
                    <a:lnTo>
                      <a:pt x="314" y="886"/>
                    </a:lnTo>
                    <a:lnTo>
                      <a:pt x="254" y="872"/>
                    </a:lnTo>
                    <a:lnTo>
                      <a:pt x="198" y="858"/>
                    </a:lnTo>
                    <a:lnTo>
                      <a:pt x="148" y="840"/>
                    </a:lnTo>
                    <a:lnTo>
                      <a:pt x="104" y="822"/>
                    </a:lnTo>
                    <a:lnTo>
                      <a:pt x="68" y="804"/>
                    </a:lnTo>
                    <a:lnTo>
                      <a:pt x="52" y="794"/>
                    </a:lnTo>
                    <a:lnTo>
                      <a:pt x="38" y="784"/>
                    </a:lnTo>
                    <a:lnTo>
                      <a:pt x="28" y="774"/>
                    </a:lnTo>
                    <a:lnTo>
                      <a:pt x="18" y="764"/>
                    </a:lnTo>
                    <a:lnTo>
                      <a:pt x="10" y="752"/>
                    </a:lnTo>
                    <a:lnTo>
                      <a:pt x="4" y="742"/>
                    </a:lnTo>
                    <a:lnTo>
                      <a:pt x="2" y="732"/>
                    </a:lnTo>
                    <a:lnTo>
                      <a:pt x="0" y="720"/>
                    </a:lnTo>
                    <a:lnTo>
                      <a:pt x="288" y="144"/>
                    </a:lnTo>
                    <a:lnTo>
                      <a:pt x="288" y="136"/>
                    </a:lnTo>
                    <a:lnTo>
                      <a:pt x="290" y="130"/>
                    </a:lnTo>
                    <a:lnTo>
                      <a:pt x="294" y="122"/>
                    </a:lnTo>
                    <a:lnTo>
                      <a:pt x="300" y="114"/>
                    </a:lnTo>
                    <a:lnTo>
                      <a:pt x="314" y="102"/>
                    </a:lnTo>
                    <a:lnTo>
                      <a:pt x="334" y="88"/>
                    </a:lnTo>
                    <a:lnTo>
                      <a:pt x="358" y="76"/>
                    </a:lnTo>
                    <a:lnTo>
                      <a:pt x="386" y="64"/>
                    </a:lnTo>
                    <a:lnTo>
                      <a:pt x="420" y="52"/>
                    </a:lnTo>
                    <a:lnTo>
                      <a:pt x="456" y="42"/>
                    </a:lnTo>
                    <a:lnTo>
                      <a:pt x="498" y="32"/>
                    </a:lnTo>
                    <a:lnTo>
                      <a:pt x="542" y="24"/>
                    </a:lnTo>
                    <a:lnTo>
                      <a:pt x="590" y="18"/>
                    </a:lnTo>
                    <a:lnTo>
                      <a:pt x="640" y="12"/>
                    </a:lnTo>
                    <a:lnTo>
                      <a:pt x="692" y="6"/>
                    </a:lnTo>
                    <a:lnTo>
                      <a:pt x="748" y="2"/>
                    </a:lnTo>
                    <a:lnTo>
                      <a:pt x="806" y="0"/>
                    </a:lnTo>
                    <a:lnTo>
                      <a:pt x="864" y="0"/>
                    </a:lnTo>
                    <a:lnTo>
                      <a:pt x="922" y="0"/>
                    </a:lnTo>
                    <a:lnTo>
                      <a:pt x="980" y="2"/>
                    </a:lnTo>
                    <a:lnTo>
                      <a:pt x="1036" y="6"/>
                    </a:lnTo>
                    <a:lnTo>
                      <a:pt x="1088" y="12"/>
                    </a:lnTo>
                    <a:lnTo>
                      <a:pt x="1138" y="18"/>
                    </a:lnTo>
                    <a:lnTo>
                      <a:pt x="1186" y="24"/>
                    </a:lnTo>
                    <a:lnTo>
                      <a:pt x="1230" y="32"/>
                    </a:lnTo>
                    <a:lnTo>
                      <a:pt x="1272" y="42"/>
                    </a:lnTo>
                    <a:lnTo>
                      <a:pt x="1308" y="52"/>
                    </a:lnTo>
                    <a:lnTo>
                      <a:pt x="1342" y="64"/>
                    </a:lnTo>
                    <a:lnTo>
                      <a:pt x="1370" y="76"/>
                    </a:lnTo>
                    <a:lnTo>
                      <a:pt x="1394" y="88"/>
                    </a:lnTo>
                    <a:lnTo>
                      <a:pt x="1414" y="102"/>
                    </a:lnTo>
                    <a:lnTo>
                      <a:pt x="1428" y="114"/>
                    </a:lnTo>
                    <a:lnTo>
                      <a:pt x="1434" y="122"/>
                    </a:lnTo>
                    <a:lnTo>
                      <a:pt x="1438" y="130"/>
                    </a:lnTo>
                    <a:lnTo>
                      <a:pt x="1440" y="136"/>
                    </a:lnTo>
                    <a:lnTo>
                      <a:pt x="1440" y="1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just">
                  <a:lnSpc>
                    <a:spcPct val="120000"/>
                  </a:lnSpc>
                </a:pPr>
                <a:endParaRPr lang="zh-CN" altLang="en-US" sz="781" b="1">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10"/>
              <p:cNvSpPr>
                <a:spLocks/>
              </p:cNvSpPr>
              <p:nvPr/>
            </p:nvSpPr>
            <p:spPr bwMode="auto">
              <a:xfrm>
                <a:off x="2304" y="1944"/>
                <a:ext cx="1152" cy="288"/>
              </a:xfrm>
              <a:custGeom>
                <a:avLst/>
                <a:gdLst>
                  <a:gd name="T0" fmla="*/ 1152 w 1152"/>
                  <a:gd name="T1" fmla="*/ 144 h 288"/>
                  <a:gd name="T2" fmla="*/ 1150 w 1152"/>
                  <a:gd name="T3" fmla="*/ 158 h 288"/>
                  <a:gd name="T4" fmla="*/ 1140 w 1152"/>
                  <a:gd name="T5" fmla="*/ 174 h 288"/>
                  <a:gd name="T6" fmla="*/ 1106 w 1152"/>
                  <a:gd name="T7" fmla="*/ 200 h 288"/>
                  <a:gd name="T8" fmla="*/ 1054 w 1152"/>
                  <a:gd name="T9" fmla="*/ 224 h 288"/>
                  <a:gd name="T10" fmla="*/ 984 w 1152"/>
                  <a:gd name="T11" fmla="*/ 246 h 288"/>
                  <a:gd name="T12" fmla="*/ 898 w 1152"/>
                  <a:gd name="T13" fmla="*/ 264 h 288"/>
                  <a:gd name="T14" fmla="*/ 800 w 1152"/>
                  <a:gd name="T15" fmla="*/ 276 h 288"/>
                  <a:gd name="T16" fmla="*/ 692 w 1152"/>
                  <a:gd name="T17" fmla="*/ 286 h 288"/>
                  <a:gd name="T18" fmla="*/ 576 w 1152"/>
                  <a:gd name="T19" fmla="*/ 288 h 288"/>
                  <a:gd name="T20" fmla="*/ 518 w 1152"/>
                  <a:gd name="T21" fmla="*/ 288 h 288"/>
                  <a:gd name="T22" fmla="*/ 404 w 1152"/>
                  <a:gd name="T23" fmla="*/ 282 h 288"/>
                  <a:gd name="T24" fmla="*/ 302 w 1152"/>
                  <a:gd name="T25" fmla="*/ 270 h 288"/>
                  <a:gd name="T26" fmla="*/ 210 w 1152"/>
                  <a:gd name="T27" fmla="*/ 256 h 288"/>
                  <a:gd name="T28" fmla="*/ 132 w 1152"/>
                  <a:gd name="T29" fmla="*/ 236 h 288"/>
                  <a:gd name="T30" fmla="*/ 70 w 1152"/>
                  <a:gd name="T31" fmla="*/ 212 h 288"/>
                  <a:gd name="T32" fmla="*/ 26 w 1152"/>
                  <a:gd name="T33" fmla="*/ 186 h 288"/>
                  <a:gd name="T34" fmla="*/ 6 w 1152"/>
                  <a:gd name="T35" fmla="*/ 166 h 288"/>
                  <a:gd name="T36" fmla="*/ 0 w 1152"/>
                  <a:gd name="T37" fmla="*/ 152 h 288"/>
                  <a:gd name="T38" fmla="*/ 0 w 1152"/>
                  <a:gd name="T39" fmla="*/ 144 h 288"/>
                  <a:gd name="T40" fmla="*/ 2 w 1152"/>
                  <a:gd name="T41" fmla="*/ 130 h 288"/>
                  <a:gd name="T42" fmla="*/ 12 w 1152"/>
                  <a:gd name="T43" fmla="*/ 114 h 288"/>
                  <a:gd name="T44" fmla="*/ 46 w 1152"/>
                  <a:gd name="T45" fmla="*/ 88 h 288"/>
                  <a:gd name="T46" fmla="*/ 98 w 1152"/>
                  <a:gd name="T47" fmla="*/ 64 h 288"/>
                  <a:gd name="T48" fmla="*/ 168 w 1152"/>
                  <a:gd name="T49" fmla="*/ 42 h 288"/>
                  <a:gd name="T50" fmla="*/ 254 w 1152"/>
                  <a:gd name="T51" fmla="*/ 24 h 288"/>
                  <a:gd name="T52" fmla="*/ 352 w 1152"/>
                  <a:gd name="T53" fmla="*/ 12 h 288"/>
                  <a:gd name="T54" fmla="*/ 460 w 1152"/>
                  <a:gd name="T55" fmla="*/ 2 h 288"/>
                  <a:gd name="T56" fmla="*/ 576 w 1152"/>
                  <a:gd name="T57" fmla="*/ 0 h 288"/>
                  <a:gd name="T58" fmla="*/ 634 w 1152"/>
                  <a:gd name="T59" fmla="*/ 0 h 288"/>
                  <a:gd name="T60" fmla="*/ 748 w 1152"/>
                  <a:gd name="T61" fmla="*/ 6 h 288"/>
                  <a:gd name="T62" fmla="*/ 850 w 1152"/>
                  <a:gd name="T63" fmla="*/ 18 h 288"/>
                  <a:gd name="T64" fmla="*/ 942 w 1152"/>
                  <a:gd name="T65" fmla="*/ 32 h 288"/>
                  <a:gd name="T66" fmla="*/ 1020 w 1152"/>
                  <a:gd name="T67" fmla="*/ 52 h 288"/>
                  <a:gd name="T68" fmla="*/ 1082 w 1152"/>
                  <a:gd name="T69" fmla="*/ 76 h 288"/>
                  <a:gd name="T70" fmla="*/ 1126 w 1152"/>
                  <a:gd name="T71" fmla="*/ 102 h 288"/>
                  <a:gd name="T72" fmla="*/ 1146 w 1152"/>
                  <a:gd name="T73" fmla="*/ 122 h 288"/>
                  <a:gd name="T74" fmla="*/ 1152 w 1152"/>
                  <a:gd name="T75" fmla="*/ 136 h 288"/>
                  <a:gd name="T76" fmla="*/ 1152 w 1152"/>
                  <a:gd name="T77" fmla="*/ 144 h 28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52"/>
                  <a:gd name="T118" fmla="*/ 0 h 288"/>
                  <a:gd name="T119" fmla="*/ 1152 w 1152"/>
                  <a:gd name="T120" fmla="*/ 288 h 28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52" h="288">
                    <a:moveTo>
                      <a:pt x="1152" y="144"/>
                    </a:moveTo>
                    <a:lnTo>
                      <a:pt x="1152" y="144"/>
                    </a:lnTo>
                    <a:lnTo>
                      <a:pt x="1152" y="152"/>
                    </a:lnTo>
                    <a:lnTo>
                      <a:pt x="1150" y="158"/>
                    </a:lnTo>
                    <a:lnTo>
                      <a:pt x="1146" y="166"/>
                    </a:lnTo>
                    <a:lnTo>
                      <a:pt x="1140" y="174"/>
                    </a:lnTo>
                    <a:lnTo>
                      <a:pt x="1126" y="186"/>
                    </a:lnTo>
                    <a:lnTo>
                      <a:pt x="1106" y="200"/>
                    </a:lnTo>
                    <a:lnTo>
                      <a:pt x="1082" y="212"/>
                    </a:lnTo>
                    <a:lnTo>
                      <a:pt x="1054" y="224"/>
                    </a:lnTo>
                    <a:lnTo>
                      <a:pt x="1020" y="236"/>
                    </a:lnTo>
                    <a:lnTo>
                      <a:pt x="984" y="246"/>
                    </a:lnTo>
                    <a:lnTo>
                      <a:pt x="942" y="256"/>
                    </a:lnTo>
                    <a:lnTo>
                      <a:pt x="898" y="264"/>
                    </a:lnTo>
                    <a:lnTo>
                      <a:pt x="850" y="270"/>
                    </a:lnTo>
                    <a:lnTo>
                      <a:pt x="800" y="276"/>
                    </a:lnTo>
                    <a:lnTo>
                      <a:pt x="748" y="282"/>
                    </a:lnTo>
                    <a:lnTo>
                      <a:pt x="692" y="286"/>
                    </a:lnTo>
                    <a:lnTo>
                      <a:pt x="634" y="288"/>
                    </a:lnTo>
                    <a:lnTo>
                      <a:pt x="576" y="288"/>
                    </a:lnTo>
                    <a:lnTo>
                      <a:pt x="518" y="288"/>
                    </a:lnTo>
                    <a:lnTo>
                      <a:pt x="460" y="286"/>
                    </a:lnTo>
                    <a:lnTo>
                      <a:pt x="404" y="282"/>
                    </a:lnTo>
                    <a:lnTo>
                      <a:pt x="352" y="276"/>
                    </a:lnTo>
                    <a:lnTo>
                      <a:pt x="302" y="270"/>
                    </a:lnTo>
                    <a:lnTo>
                      <a:pt x="254" y="264"/>
                    </a:lnTo>
                    <a:lnTo>
                      <a:pt x="210" y="256"/>
                    </a:lnTo>
                    <a:lnTo>
                      <a:pt x="168" y="246"/>
                    </a:lnTo>
                    <a:lnTo>
                      <a:pt x="132" y="236"/>
                    </a:lnTo>
                    <a:lnTo>
                      <a:pt x="98" y="224"/>
                    </a:lnTo>
                    <a:lnTo>
                      <a:pt x="70" y="212"/>
                    </a:lnTo>
                    <a:lnTo>
                      <a:pt x="46" y="200"/>
                    </a:lnTo>
                    <a:lnTo>
                      <a:pt x="26" y="186"/>
                    </a:lnTo>
                    <a:lnTo>
                      <a:pt x="12" y="174"/>
                    </a:lnTo>
                    <a:lnTo>
                      <a:pt x="6" y="166"/>
                    </a:lnTo>
                    <a:lnTo>
                      <a:pt x="2" y="158"/>
                    </a:lnTo>
                    <a:lnTo>
                      <a:pt x="0" y="152"/>
                    </a:lnTo>
                    <a:lnTo>
                      <a:pt x="0" y="144"/>
                    </a:lnTo>
                    <a:lnTo>
                      <a:pt x="0" y="136"/>
                    </a:lnTo>
                    <a:lnTo>
                      <a:pt x="2" y="130"/>
                    </a:lnTo>
                    <a:lnTo>
                      <a:pt x="6" y="122"/>
                    </a:lnTo>
                    <a:lnTo>
                      <a:pt x="12" y="114"/>
                    </a:lnTo>
                    <a:lnTo>
                      <a:pt x="26" y="102"/>
                    </a:lnTo>
                    <a:lnTo>
                      <a:pt x="46" y="88"/>
                    </a:lnTo>
                    <a:lnTo>
                      <a:pt x="70" y="76"/>
                    </a:lnTo>
                    <a:lnTo>
                      <a:pt x="98" y="64"/>
                    </a:lnTo>
                    <a:lnTo>
                      <a:pt x="132" y="52"/>
                    </a:lnTo>
                    <a:lnTo>
                      <a:pt x="168" y="42"/>
                    </a:lnTo>
                    <a:lnTo>
                      <a:pt x="210" y="32"/>
                    </a:lnTo>
                    <a:lnTo>
                      <a:pt x="254" y="24"/>
                    </a:lnTo>
                    <a:lnTo>
                      <a:pt x="302" y="18"/>
                    </a:lnTo>
                    <a:lnTo>
                      <a:pt x="352" y="12"/>
                    </a:lnTo>
                    <a:lnTo>
                      <a:pt x="404" y="6"/>
                    </a:lnTo>
                    <a:lnTo>
                      <a:pt x="460" y="2"/>
                    </a:lnTo>
                    <a:lnTo>
                      <a:pt x="518" y="0"/>
                    </a:lnTo>
                    <a:lnTo>
                      <a:pt x="576" y="0"/>
                    </a:lnTo>
                    <a:lnTo>
                      <a:pt x="634" y="0"/>
                    </a:lnTo>
                    <a:lnTo>
                      <a:pt x="692" y="2"/>
                    </a:lnTo>
                    <a:lnTo>
                      <a:pt x="748" y="6"/>
                    </a:lnTo>
                    <a:lnTo>
                      <a:pt x="800" y="12"/>
                    </a:lnTo>
                    <a:lnTo>
                      <a:pt x="850" y="18"/>
                    </a:lnTo>
                    <a:lnTo>
                      <a:pt x="898" y="24"/>
                    </a:lnTo>
                    <a:lnTo>
                      <a:pt x="942" y="32"/>
                    </a:lnTo>
                    <a:lnTo>
                      <a:pt x="984" y="42"/>
                    </a:lnTo>
                    <a:lnTo>
                      <a:pt x="1020" y="52"/>
                    </a:lnTo>
                    <a:lnTo>
                      <a:pt x="1054" y="64"/>
                    </a:lnTo>
                    <a:lnTo>
                      <a:pt x="1082" y="76"/>
                    </a:lnTo>
                    <a:lnTo>
                      <a:pt x="1106" y="88"/>
                    </a:lnTo>
                    <a:lnTo>
                      <a:pt x="1126" y="102"/>
                    </a:lnTo>
                    <a:lnTo>
                      <a:pt x="1140" y="114"/>
                    </a:lnTo>
                    <a:lnTo>
                      <a:pt x="1146" y="122"/>
                    </a:lnTo>
                    <a:lnTo>
                      <a:pt x="1150" y="130"/>
                    </a:lnTo>
                    <a:lnTo>
                      <a:pt x="1152" y="136"/>
                    </a:lnTo>
                    <a:lnTo>
                      <a:pt x="1152" y="144"/>
                    </a:lnTo>
                    <a:close/>
                  </a:path>
                </a:pathLst>
              </a:custGeom>
              <a:gradFill rotWithShape="1">
                <a:gsLst>
                  <a:gs pos="0">
                    <a:srgbClr val="767676">
                      <a:alpha val="0"/>
                    </a:srgbClr>
                  </a:gs>
                  <a:gs pos="100000">
                    <a:srgbClr val="FFFFFF"/>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a:lstStyle/>
              <a:p>
                <a:pPr algn="just">
                  <a:lnSpc>
                    <a:spcPct val="120000"/>
                  </a:lnSpc>
                </a:pPr>
                <a:endParaRPr lang="zh-CN" altLang="en-US" sz="781" b="1">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2" name="Oval 11"/>
            <p:cNvSpPr>
              <a:spLocks noChangeArrowheads="1"/>
            </p:cNvSpPr>
            <p:nvPr/>
          </p:nvSpPr>
          <p:spPr bwMode="auto">
            <a:xfrm>
              <a:off x="1927382" y="2788969"/>
              <a:ext cx="1911350" cy="622300"/>
            </a:xfrm>
            <a:prstGeom prst="ellipse">
              <a:avLst/>
            </a:prstGeom>
            <a:gradFill rotWithShape="1">
              <a:gsLst>
                <a:gs pos="0">
                  <a:srgbClr val="000000">
                    <a:alpha val="5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algn="just" defTabSz="915992" eaLnBrk="1" fontAlgn="base" hangingPunct="1">
                <a:spcBef>
                  <a:spcPts val="0"/>
                </a:spcBef>
                <a:buClrTx/>
                <a:buSzTx/>
                <a:buNone/>
                <a:defRPr/>
              </a:pPr>
              <a:endParaRPr lang="zh-CN" altLang="en-US" sz="781" b="0" kern="0">
                <a:solidFill>
                  <a:srgbClr val="000000"/>
                </a:solidFill>
                <a:latin typeface="Arial" panose="020B0604020202020204" pitchFamily="34" charset="0"/>
                <a:cs typeface="+mn-ea"/>
                <a:sym typeface="Arial" panose="020B0604020202020204" pitchFamily="34" charset="0"/>
              </a:endParaRPr>
            </a:p>
          </p:txBody>
        </p:sp>
      </p:grpSp>
      <p:sp>
        <p:nvSpPr>
          <p:cNvPr id="15" name="Freeform 12"/>
          <p:cNvSpPr>
            <a:spLocks/>
          </p:cNvSpPr>
          <p:nvPr/>
        </p:nvSpPr>
        <p:spPr bwMode="auto">
          <a:xfrm>
            <a:off x="3859681" y="1820768"/>
            <a:ext cx="1432734" cy="1469310"/>
          </a:xfrm>
          <a:custGeom>
            <a:avLst/>
            <a:gdLst>
              <a:gd name="T0" fmla="*/ 2147483647 w 576"/>
              <a:gd name="T1" fmla="*/ 2147483647 h 648"/>
              <a:gd name="T2" fmla="*/ 2147483647 w 576"/>
              <a:gd name="T3" fmla="*/ 2147483647 h 648"/>
              <a:gd name="T4" fmla="*/ 2147483647 w 576"/>
              <a:gd name="T5" fmla="*/ 2147483647 h 648"/>
              <a:gd name="T6" fmla="*/ 2147483647 w 576"/>
              <a:gd name="T7" fmla="*/ 2147483647 h 648"/>
              <a:gd name="T8" fmla="*/ 2147483647 w 576"/>
              <a:gd name="T9" fmla="*/ 2147483647 h 648"/>
              <a:gd name="T10" fmla="*/ 2147483647 w 576"/>
              <a:gd name="T11" fmla="*/ 2147483647 h 648"/>
              <a:gd name="T12" fmla="*/ 2147483647 w 576"/>
              <a:gd name="T13" fmla="*/ 2147483647 h 648"/>
              <a:gd name="T14" fmla="*/ 2147483647 w 576"/>
              <a:gd name="T15" fmla="*/ 2147483647 h 648"/>
              <a:gd name="T16" fmla="*/ 2147483647 w 576"/>
              <a:gd name="T17" fmla="*/ 2147483647 h 648"/>
              <a:gd name="T18" fmla="*/ 2147483647 w 576"/>
              <a:gd name="T19" fmla="*/ 2147483647 h 648"/>
              <a:gd name="T20" fmla="*/ 2147483647 w 576"/>
              <a:gd name="T21" fmla="*/ 2147483647 h 648"/>
              <a:gd name="T22" fmla="*/ 2133573609 w 576"/>
              <a:gd name="T23" fmla="*/ 2147483647 h 648"/>
              <a:gd name="T24" fmla="*/ 1775924795 w 576"/>
              <a:gd name="T25" fmla="*/ 2147483647 h 648"/>
              <a:gd name="T26" fmla="*/ 1775924795 w 576"/>
              <a:gd name="T27" fmla="*/ 2147483647 h 648"/>
              <a:gd name="T28" fmla="*/ 1418273498 w 576"/>
              <a:gd name="T29" fmla="*/ 2147483647 h 648"/>
              <a:gd name="T30" fmla="*/ 1085285581 w 576"/>
              <a:gd name="T31" fmla="*/ 2147483647 h 648"/>
              <a:gd name="T32" fmla="*/ 776966011 w 576"/>
              <a:gd name="T33" fmla="*/ 2147483647 h 648"/>
              <a:gd name="T34" fmla="*/ 517978169 w 576"/>
              <a:gd name="T35" fmla="*/ 2147483647 h 648"/>
              <a:gd name="T36" fmla="*/ 308319570 w 576"/>
              <a:gd name="T37" fmla="*/ 2147483647 h 648"/>
              <a:gd name="T38" fmla="*/ 209658599 w 576"/>
              <a:gd name="T39" fmla="*/ 2147483647 h 648"/>
              <a:gd name="T40" fmla="*/ 135661008 w 576"/>
              <a:gd name="T41" fmla="*/ 2147483647 h 648"/>
              <a:gd name="T42" fmla="*/ 73997591 w 576"/>
              <a:gd name="T43" fmla="*/ 2147483647 h 648"/>
              <a:gd name="T44" fmla="*/ 36997554 w 576"/>
              <a:gd name="T45" fmla="*/ 2147483647 h 648"/>
              <a:gd name="T46" fmla="*/ 12331690 w 576"/>
              <a:gd name="T47" fmla="*/ 2147483647 h 648"/>
              <a:gd name="T48" fmla="*/ 0 w 576"/>
              <a:gd name="T49" fmla="*/ 2147483647 h 648"/>
              <a:gd name="T50" fmla="*/ 1775924795 w 576"/>
              <a:gd name="T51" fmla="*/ 0 h 648"/>
              <a:gd name="T52" fmla="*/ 2147483647 w 576"/>
              <a:gd name="T53" fmla="*/ 2147483647 h 64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76"/>
              <a:gd name="T82" fmla="*/ 0 h 648"/>
              <a:gd name="T83" fmla="*/ 576 w 576"/>
              <a:gd name="T84" fmla="*/ 648 h 64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76" h="648">
                <a:moveTo>
                  <a:pt x="576" y="576"/>
                </a:moveTo>
                <a:lnTo>
                  <a:pt x="576" y="576"/>
                </a:lnTo>
                <a:lnTo>
                  <a:pt x="574" y="584"/>
                </a:lnTo>
                <a:lnTo>
                  <a:pt x="570" y="590"/>
                </a:lnTo>
                <a:lnTo>
                  <a:pt x="564" y="598"/>
                </a:lnTo>
                <a:lnTo>
                  <a:pt x="554" y="604"/>
                </a:lnTo>
                <a:lnTo>
                  <a:pt x="542" y="610"/>
                </a:lnTo>
                <a:lnTo>
                  <a:pt x="526" y="616"/>
                </a:lnTo>
                <a:lnTo>
                  <a:pt x="492" y="626"/>
                </a:lnTo>
                <a:lnTo>
                  <a:pt x="450" y="636"/>
                </a:lnTo>
                <a:lnTo>
                  <a:pt x="400" y="642"/>
                </a:lnTo>
                <a:lnTo>
                  <a:pt x="346" y="646"/>
                </a:lnTo>
                <a:lnTo>
                  <a:pt x="288" y="648"/>
                </a:lnTo>
                <a:lnTo>
                  <a:pt x="230" y="646"/>
                </a:lnTo>
                <a:lnTo>
                  <a:pt x="176" y="642"/>
                </a:lnTo>
                <a:lnTo>
                  <a:pt x="126" y="636"/>
                </a:lnTo>
                <a:lnTo>
                  <a:pt x="84" y="626"/>
                </a:lnTo>
                <a:lnTo>
                  <a:pt x="50" y="616"/>
                </a:lnTo>
                <a:lnTo>
                  <a:pt x="34" y="610"/>
                </a:lnTo>
                <a:lnTo>
                  <a:pt x="22" y="604"/>
                </a:lnTo>
                <a:lnTo>
                  <a:pt x="12" y="598"/>
                </a:lnTo>
                <a:lnTo>
                  <a:pt x="6" y="590"/>
                </a:lnTo>
                <a:lnTo>
                  <a:pt x="2" y="584"/>
                </a:lnTo>
                <a:lnTo>
                  <a:pt x="0" y="576"/>
                </a:lnTo>
                <a:lnTo>
                  <a:pt x="288" y="0"/>
                </a:lnTo>
                <a:lnTo>
                  <a:pt x="576" y="576"/>
                </a:lnTo>
                <a:close/>
              </a:path>
            </a:pathLst>
          </a:custGeom>
          <a:solidFill>
            <a:schemeClr val="accent1"/>
          </a:solidFill>
          <a:ln>
            <a:noFill/>
          </a:ln>
          <a:extLst/>
        </p:spPr>
        <p:txBody>
          <a:bodyPr wrap="none" anchor="ctr"/>
          <a:lstStyle/>
          <a:p>
            <a:pPr algn="just" defTabSz="915992">
              <a:lnSpc>
                <a:spcPct val="120000"/>
              </a:lnSpc>
              <a:defRPr/>
            </a:pPr>
            <a:endParaRPr lang="zh-CN" altLang="en-US" sz="781" b="1" kern="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19"/>
          <p:cNvSpPr>
            <a:spLocks noEditPoints="1"/>
          </p:cNvSpPr>
          <p:nvPr/>
        </p:nvSpPr>
        <p:spPr bwMode="auto">
          <a:xfrm>
            <a:off x="4390296" y="3813695"/>
            <a:ext cx="459409" cy="443617"/>
          </a:xfrm>
          <a:custGeom>
            <a:avLst/>
            <a:gdLst>
              <a:gd name="T0" fmla="*/ 94 w 132"/>
              <a:gd name="T1" fmla="*/ 0 h 128"/>
              <a:gd name="T2" fmla="*/ 56 w 132"/>
              <a:gd name="T3" fmla="*/ 27 h 128"/>
              <a:gd name="T4" fmla="*/ 55 w 132"/>
              <a:gd name="T5" fmla="*/ 27 h 128"/>
              <a:gd name="T6" fmla="*/ 14 w 132"/>
              <a:gd name="T7" fmla="*/ 69 h 128"/>
              <a:gd name="T8" fmla="*/ 1 w 132"/>
              <a:gd name="T9" fmla="*/ 110 h 128"/>
              <a:gd name="T10" fmla="*/ 14 w 132"/>
              <a:gd name="T11" fmla="*/ 128 h 128"/>
              <a:gd name="T12" fmla="*/ 53 w 132"/>
              <a:gd name="T13" fmla="*/ 118 h 128"/>
              <a:gd name="T14" fmla="*/ 120 w 132"/>
              <a:gd name="T15" fmla="*/ 53 h 128"/>
              <a:gd name="T16" fmla="*/ 64 w 132"/>
              <a:gd name="T17" fmla="*/ 95 h 128"/>
              <a:gd name="T18" fmla="*/ 99 w 132"/>
              <a:gd name="T19" fmla="*/ 47 h 128"/>
              <a:gd name="T20" fmla="*/ 95 w 132"/>
              <a:gd name="T21" fmla="*/ 67 h 128"/>
              <a:gd name="T22" fmla="*/ 64 w 132"/>
              <a:gd name="T23" fmla="*/ 98 h 128"/>
              <a:gd name="T24" fmla="*/ 59 w 132"/>
              <a:gd name="T25" fmla="*/ 81 h 128"/>
              <a:gd name="T26" fmla="*/ 46 w 132"/>
              <a:gd name="T27" fmla="*/ 68 h 128"/>
              <a:gd name="T28" fmla="*/ 92 w 132"/>
              <a:gd name="T29" fmla="*/ 36 h 128"/>
              <a:gd name="T30" fmla="*/ 59 w 132"/>
              <a:gd name="T31" fmla="*/ 81 h 128"/>
              <a:gd name="T32" fmla="*/ 30 w 132"/>
              <a:gd name="T33" fmla="*/ 64 h 128"/>
              <a:gd name="T34" fmla="*/ 80 w 132"/>
              <a:gd name="T35" fmla="*/ 29 h 128"/>
              <a:gd name="T36" fmla="*/ 17 w 132"/>
              <a:gd name="T37" fmla="*/ 119 h 128"/>
              <a:gd name="T38" fmla="*/ 8 w 132"/>
              <a:gd name="T39" fmla="*/ 114 h 128"/>
              <a:gd name="T40" fmla="*/ 13 w 132"/>
              <a:gd name="T41" fmla="*/ 96 h 128"/>
              <a:gd name="T42" fmla="*/ 32 w 132"/>
              <a:gd name="T43" fmla="*/ 116 h 128"/>
              <a:gd name="T44" fmla="*/ 35 w 132"/>
              <a:gd name="T45" fmla="*/ 115 h 128"/>
              <a:gd name="T46" fmla="*/ 14 w 132"/>
              <a:gd name="T47" fmla="*/ 92 h 128"/>
              <a:gd name="T48" fmla="*/ 19 w 132"/>
              <a:gd name="T49" fmla="*/ 75 h 128"/>
              <a:gd name="T50" fmla="*/ 52 w 132"/>
              <a:gd name="T51" fmla="*/ 110 h 128"/>
              <a:gd name="T52" fmla="*/ 35 w 132"/>
              <a:gd name="T53" fmla="*/ 115 h 128"/>
              <a:gd name="T54" fmla="*/ 108 w 132"/>
              <a:gd name="T55" fmla="*/ 54 h 128"/>
              <a:gd name="T56" fmla="*/ 98 w 132"/>
              <a:gd name="T57" fmla="*/ 30 h 128"/>
              <a:gd name="T58" fmla="*/ 81 w 132"/>
              <a:gd name="T59" fmla="*/ 13 h 128"/>
              <a:gd name="T60" fmla="*/ 112 w 132"/>
              <a:gd name="T61" fmla="*/ 16 h 128"/>
              <a:gd name="T62" fmla="*/ 115 w 132"/>
              <a:gd name="T63" fmla="*/ 4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128">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chemeClr val="bg1"/>
          </a:solidFill>
          <a:ln>
            <a:noFill/>
          </a:ln>
        </p:spPr>
        <p:txBody>
          <a:bodyPr vert="horz" wrap="square" lIns="91595" tIns="45796" rIns="91595" bIns="45796" numCol="1" anchor="t" anchorCtr="0" compatLnSpc="1">
            <a:prstTxWarp prst="textNoShape">
              <a:avLst/>
            </a:prstTxWarp>
          </a:bodyPr>
          <a:lstStyle/>
          <a:p>
            <a:pPr algn="just">
              <a:lnSpc>
                <a:spcPct val="120000"/>
              </a:lnSpc>
            </a:pPr>
            <a:endParaRPr lang="id-ID" sz="78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11"/>
          <p:cNvSpPr>
            <a:spLocks noChangeAspect="1" noEditPoints="1"/>
          </p:cNvSpPr>
          <p:nvPr/>
        </p:nvSpPr>
        <p:spPr bwMode="auto">
          <a:xfrm>
            <a:off x="4337679" y="2554034"/>
            <a:ext cx="480357" cy="480867"/>
          </a:xfrm>
          <a:custGeom>
            <a:avLst/>
            <a:gdLst>
              <a:gd name="T0" fmla="*/ 360 w 400"/>
              <a:gd name="T1" fmla="*/ 184 h 400"/>
              <a:gd name="T2" fmla="*/ 360 w 400"/>
              <a:gd name="T3" fmla="*/ 216 h 400"/>
              <a:gd name="T4" fmla="*/ 400 w 400"/>
              <a:gd name="T5" fmla="*/ 200 h 400"/>
              <a:gd name="T6" fmla="*/ 200 w 400"/>
              <a:gd name="T7" fmla="*/ 90 h 400"/>
              <a:gd name="T8" fmla="*/ 200 w 400"/>
              <a:gd name="T9" fmla="*/ 310 h 400"/>
              <a:gd name="T10" fmla="*/ 200 w 400"/>
              <a:gd name="T11" fmla="*/ 90 h 400"/>
              <a:gd name="T12" fmla="*/ 120 w 400"/>
              <a:gd name="T13" fmla="*/ 200 h 400"/>
              <a:gd name="T14" fmla="*/ 280 w 400"/>
              <a:gd name="T15" fmla="*/ 200 h 400"/>
              <a:gd name="T16" fmla="*/ 59 w 400"/>
              <a:gd name="T17" fmla="*/ 200 h 400"/>
              <a:gd name="T18" fmla="*/ 20 w 400"/>
              <a:gd name="T19" fmla="*/ 184 h 400"/>
              <a:gd name="T20" fmla="*/ 20 w 400"/>
              <a:gd name="T21" fmla="*/ 216 h 400"/>
              <a:gd name="T22" fmla="*/ 59 w 400"/>
              <a:gd name="T23" fmla="*/ 200 h 400"/>
              <a:gd name="T24" fmla="*/ 216 w 400"/>
              <a:gd name="T25" fmla="*/ 40 h 400"/>
              <a:gd name="T26" fmla="*/ 200 w 400"/>
              <a:gd name="T27" fmla="*/ 0 h 400"/>
              <a:gd name="T28" fmla="*/ 184 w 400"/>
              <a:gd name="T29" fmla="*/ 40 h 400"/>
              <a:gd name="T30" fmla="*/ 200 w 400"/>
              <a:gd name="T31" fmla="*/ 340 h 400"/>
              <a:gd name="T32" fmla="*/ 184 w 400"/>
              <a:gd name="T33" fmla="*/ 380 h 400"/>
              <a:gd name="T34" fmla="*/ 216 w 400"/>
              <a:gd name="T35" fmla="*/ 380 h 400"/>
              <a:gd name="T36" fmla="*/ 200 w 400"/>
              <a:gd name="T37" fmla="*/ 340 h 400"/>
              <a:gd name="T38" fmla="*/ 350 w 400"/>
              <a:gd name="T39" fmla="*/ 50 h 400"/>
              <a:gd name="T40" fmla="*/ 310 w 400"/>
              <a:gd name="T41" fmla="*/ 67 h 400"/>
              <a:gd name="T42" fmla="*/ 333 w 400"/>
              <a:gd name="T43" fmla="*/ 89 h 400"/>
              <a:gd name="T44" fmla="*/ 66 w 400"/>
              <a:gd name="T45" fmla="*/ 311 h 400"/>
              <a:gd name="T46" fmla="*/ 50 w 400"/>
              <a:gd name="T47" fmla="*/ 350 h 400"/>
              <a:gd name="T48" fmla="*/ 89 w 400"/>
              <a:gd name="T49" fmla="*/ 333 h 400"/>
              <a:gd name="T50" fmla="*/ 66 w 400"/>
              <a:gd name="T51" fmla="*/ 311 h 400"/>
              <a:gd name="T52" fmla="*/ 50 w 400"/>
              <a:gd name="T53" fmla="*/ 50 h 400"/>
              <a:gd name="T54" fmla="*/ 66 w 400"/>
              <a:gd name="T55" fmla="*/ 89 h 400"/>
              <a:gd name="T56" fmla="*/ 89 w 400"/>
              <a:gd name="T57" fmla="*/ 67 h 400"/>
              <a:gd name="T58" fmla="*/ 310 w 400"/>
              <a:gd name="T59" fmla="*/ 333 h 400"/>
              <a:gd name="T60" fmla="*/ 350 w 400"/>
              <a:gd name="T61" fmla="*/ 350 h 400"/>
              <a:gd name="T62" fmla="*/ 333 w 400"/>
              <a:gd name="T63" fmla="*/ 311 h 400"/>
              <a:gd name="T64" fmla="*/ 310 w 400"/>
              <a:gd name="T65" fmla="*/ 33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0" h="400">
                <a:moveTo>
                  <a:pt x="380" y="184"/>
                </a:moveTo>
                <a:cubicBezTo>
                  <a:pt x="376" y="184"/>
                  <a:pt x="364" y="184"/>
                  <a:pt x="360" y="184"/>
                </a:cubicBezTo>
                <a:cubicBezTo>
                  <a:pt x="349" y="184"/>
                  <a:pt x="340" y="191"/>
                  <a:pt x="340" y="200"/>
                </a:cubicBezTo>
                <a:cubicBezTo>
                  <a:pt x="340" y="209"/>
                  <a:pt x="349" y="216"/>
                  <a:pt x="360" y="216"/>
                </a:cubicBezTo>
                <a:cubicBezTo>
                  <a:pt x="364" y="216"/>
                  <a:pt x="376" y="216"/>
                  <a:pt x="380" y="216"/>
                </a:cubicBezTo>
                <a:cubicBezTo>
                  <a:pt x="391" y="216"/>
                  <a:pt x="400" y="209"/>
                  <a:pt x="400" y="200"/>
                </a:cubicBezTo>
                <a:cubicBezTo>
                  <a:pt x="400" y="191"/>
                  <a:pt x="391" y="184"/>
                  <a:pt x="380" y="184"/>
                </a:cubicBezTo>
                <a:close/>
                <a:moveTo>
                  <a:pt x="200" y="90"/>
                </a:moveTo>
                <a:cubicBezTo>
                  <a:pt x="139" y="90"/>
                  <a:pt x="90" y="139"/>
                  <a:pt x="90" y="200"/>
                </a:cubicBezTo>
                <a:cubicBezTo>
                  <a:pt x="90" y="261"/>
                  <a:pt x="139" y="310"/>
                  <a:pt x="200" y="310"/>
                </a:cubicBezTo>
                <a:cubicBezTo>
                  <a:pt x="261" y="310"/>
                  <a:pt x="310" y="261"/>
                  <a:pt x="310" y="200"/>
                </a:cubicBezTo>
                <a:cubicBezTo>
                  <a:pt x="310" y="139"/>
                  <a:pt x="261" y="90"/>
                  <a:pt x="200" y="90"/>
                </a:cubicBezTo>
                <a:close/>
                <a:moveTo>
                  <a:pt x="200" y="280"/>
                </a:moveTo>
                <a:cubicBezTo>
                  <a:pt x="156" y="280"/>
                  <a:pt x="120" y="244"/>
                  <a:pt x="120" y="200"/>
                </a:cubicBezTo>
                <a:cubicBezTo>
                  <a:pt x="120" y="156"/>
                  <a:pt x="156" y="120"/>
                  <a:pt x="200" y="120"/>
                </a:cubicBezTo>
                <a:cubicBezTo>
                  <a:pt x="244" y="120"/>
                  <a:pt x="280" y="156"/>
                  <a:pt x="280" y="200"/>
                </a:cubicBezTo>
                <a:cubicBezTo>
                  <a:pt x="280" y="244"/>
                  <a:pt x="244" y="280"/>
                  <a:pt x="200" y="280"/>
                </a:cubicBezTo>
                <a:close/>
                <a:moveTo>
                  <a:pt x="59" y="200"/>
                </a:moveTo>
                <a:cubicBezTo>
                  <a:pt x="59" y="191"/>
                  <a:pt x="51" y="184"/>
                  <a:pt x="40" y="184"/>
                </a:cubicBezTo>
                <a:cubicBezTo>
                  <a:pt x="36" y="184"/>
                  <a:pt x="23" y="184"/>
                  <a:pt x="20" y="184"/>
                </a:cubicBezTo>
                <a:cubicBezTo>
                  <a:pt x="9" y="184"/>
                  <a:pt x="0" y="191"/>
                  <a:pt x="0" y="200"/>
                </a:cubicBezTo>
                <a:cubicBezTo>
                  <a:pt x="0" y="209"/>
                  <a:pt x="9" y="216"/>
                  <a:pt x="20" y="216"/>
                </a:cubicBezTo>
                <a:cubicBezTo>
                  <a:pt x="23" y="216"/>
                  <a:pt x="36" y="216"/>
                  <a:pt x="40" y="216"/>
                </a:cubicBezTo>
                <a:cubicBezTo>
                  <a:pt x="51" y="216"/>
                  <a:pt x="59" y="209"/>
                  <a:pt x="59" y="200"/>
                </a:cubicBezTo>
                <a:close/>
                <a:moveTo>
                  <a:pt x="200" y="60"/>
                </a:moveTo>
                <a:cubicBezTo>
                  <a:pt x="209" y="60"/>
                  <a:pt x="216" y="51"/>
                  <a:pt x="216" y="40"/>
                </a:cubicBezTo>
                <a:cubicBezTo>
                  <a:pt x="216" y="36"/>
                  <a:pt x="216" y="24"/>
                  <a:pt x="216" y="20"/>
                </a:cubicBezTo>
                <a:cubicBezTo>
                  <a:pt x="216" y="9"/>
                  <a:pt x="209" y="0"/>
                  <a:pt x="200" y="0"/>
                </a:cubicBezTo>
                <a:cubicBezTo>
                  <a:pt x="191" y="0"/>
                  <a:pt x="184" y="9"/>
                  <a:pt x="184" y="20"/>
                </a:cubicBezTo>
                <a:cubicBezTo>
                  <a:pt x="184" y="24"/>
                  <a:pt x="184" y="36"/>
                  <a:pt x="184" y="40"/>
                </a:cubicBezTo>
                <a:cubicBezTo>
                  <a:pt x="184" y="51"/>
                  <a:pt x="191" y="60"/>
                  <a:pt x="200" y="60"/>
                </a:cubicBezTo>
                <a:close/>
                <a:moveTo>
                  <a:pt x="200" y="340"/>
                </a:moveTo>
                <a:cubicBezTo>
                  <a:pt x="191" y="340"/>
                  <a:pt x="184" y="349"/>
                  <a:pt x="184" y="360"/>
                </a:cubicBezTo>
                <a:cubicBezTo>
                  <a:pt x="184" y="364"/>
                  <a:pt x="184" y="376"/>
                  <a:pt x="184" y="380"/>
                </a:cubicBezTo>
                <a:cubicBezTo>
                  <a:pt x="184" y="391"/>
                  <a:pt x="191" y="400"/>
                  <a:pt x="200" y="400"/>
                </a:cubicBezTo>
                <a:cubicBezTo>
                  <a:pt x="209" y="400"/>
                  <a:pt x="216" y="391"/>
                  <a:pt x="216" y="380"/>
                </a:cubicBezTo>
                <a:cubicBezTo>
                  <a:pt x="216" y="376"/>
                  <a:pt x="216" y="364"/>
                  <a:pt x="216" y="360"/>
                </a:cubicBezTo>
                <a:cubicBezTo>
                  <a:pt x="216" y="349"/>
                  <a:pt x="209" y="340"/>
                  <a:pt x="200" y="340"/>
                </a:cubicBezTo>
                <a:close/>
                <a:moveTo>
                  <a:pt x="347" y="75"/>
                </a:moveTo>
                <a:cubicBezTo>
                  <a:pt x="355" y="67"/>
                  <a:pt x="356" y="56"/>
                  <a:pt x="350" y="50"/>
                </a:cubicBezTo>
                <a:cubicBezTo>
                  <a:pt x="344" y="44"/>
                  <a:pt x="332" y="45"/>
                  <a:pt x="324" y="53"/>
                </a:cubicBezTo>
                <a:cubicBezTo>
                  <a:pt x="322" y="55"/>
                  <a:pt x="313" y="64"/>
                  <a:pt x="310" y="67"/>
                </a:cubicBezTo>
                <a:cubicBezTo>
                  <a:pt x="303" y="74"/>
                  <a:pt x="301" y="86"/>
                  <a:pt x="308" y="92"/>
                </a:cubicBezTo>
                <a:cubicBezTo>
                  <a:pt x="314" y="98"/>
                  <a:pt x="325" y="97"/>
                  <a:pt x="333" y="89"/>
                </a:cubicBezTo>
                <a:cubicBezTo>
                  <a:pt x="335" y="87"/>
                  <a:pt x="345" y="77"/>
                  <a:pt x="347" y="75"/>
                </a:cubicBezTo>
                <a:close/>
                <a:moveTo>
                  <a:pt x="66" y="311"/>
                </a:moveTo>
                <a:cubicBezTo>
                  <a:pt x="64" y="313"/>
                  <a:pt x="55" y="322"/>
                  <a:pt x="52" y="325"/>
                </a:cubicBezTo>
                <a:cubicBezTo>
                  <a:pt x="45" y="332"/>
                  <a:pt x="43" y="344"/>
                  <a:pt x="50" y="350"/>
                </a:cubicBezTo>
                <a:cubicBezTo>
                  <a:pt x="56" y="356"/>
                  <a:pt x="67" y="355"/>
                  <a:pt x="75" y="347"/>
                </a:cubicBezTo>
                <a:cubicBezTo>
                  <a:pt x="77" y="345"/>
                  <a:pt x="87" y="335"/>
                  <a:pt x="89" y="333"/>
                </a:cubicBezTo>
                <a:cubicBezTo>
                  <a:pt x="97" y="325"/>
                  <a:pt x="98" y="314"/>
                  <a:pt x="92" y="308"/>
                </a:cubicBezTo>
                <a:cubicBezTo>
                  <a:pt x="86" y="302"/>
                  <a:pt x="74" y="303"/>
                  <a:pt x="66" y="311"/>
                </a:cubicBezTo>
                <a:close/>
                <a:moveTo>
                  <a:pt x="75" y="53"/>
                </a:moveTo>
                <a:cubicBezTo>
                  <a:pt x="67" y="45"/>
                  <a:pt x="56" y="44"/>
                  <a:pt x="50" y="50"/>
                </a:cubicBezTo>
                <a:cubicBezTo>
                  <a:pt x="43" y="56"/>
                  <a:pt x="45" y="67"/>
                  <a:pt x="52" y="75"/>
                </a:cubicBezTo>
                <a:cubicBezTo>
                  <a:pt x="55" y="77"/>
                  <a:pt x="64" y="87"/>
                  <a:pt x="66" y="89"/>
                </a:cubicBezTo>
                <a:cubicBezTo>
                  <a:pt x="74" y="97"/>
                  <a:pt x="86" y="98"/>
                  <a:pt x="92" y="92"/>
                </a:cubicBezTo>
                <a:cubicBezTo>
                  <a:pt x="98" y="86"/>
                  <a:pt x="97" y="74"/>
                  <a:pt x="89" y="67"/>
                </a:cubicBezTo>
                <a:cubicBezTo>
                  <a:pt x="87" y="64"/>
                  <a:pt x="77" y="55"/>
                  <a:pt x="75" y="53"/>
                </a:cubicBezTo>
                <a:close/>
                <a:moveTo>
                  <a:pt x="310" y="333"/>
                </a:moveTo>
                <a:cubicBezTo>
                  <a:pt x="313" y="335"/>
                  <a:pt x="322" y="345"/>
                  <a:pt x="324" y="347"/>
                </a:cubicBezTo>
                <a:cubicBezTo>
                  <a:pt x="332" y="355"/>
                  <a:pt x="344" y="356"/>
                  <a:pt x="350" y="350"/>
                </a:cubicBezTo>
                <a:cubicBezTo>
                  <a:pt x="356" y="344"/>
                  <a:pt x="355" y="332"/>
                  <a:pt x="347" y="325"/>
                </a:cubicBezTo>
                <a:cubicBezTo>
                  <a:pt x="345" y="322"/>
                  <a:pt x="335" y="313"/>
                  <a:pt x="333" y="311"/>
                </a:cubicBezTo>
                <a:cubicBezTo>
                  <a:pt x="325" y="303"/>
                  <a:pt x="314" y="302"/>
                  <a:pt x="308" y="308"/>
                </a:cubicBezTo>
                <a:cubicBezTo>
                  <a:pt x="301" y="314"/>
                  <a:pt x="303" y="325"/>
                  <a:pt x="310" y="333"/>
                </a:cubicBezTo>
                <a:close/>
              </a:path>
            </a:pathLst>
          </a:custGeom>
          <a:solidFill>
            <a:schemeClr val="bg1"/>
          </a:solidFill>
          <a:ln>
            <a:noFill/>
          </a:ln>
        </p:spPr>
        <p:txBody>
          <a:bodyPr vert="horz" wrap="square" lIns="91595" tIns="45796" rIns="91595" bIns="45796" numCol="1" anchor="t" anchorCtr="0" compatLnSpc="1">
            <a:prstTxWarp prst="textNoShape">
              <a:avLst/>
            </a:prstTxWarp>
          </a:bodyPr>
          <a:lstStyle/>
          <a:p>
            <a:pPr algn="just">
              <a:lnSpc>
                <a:spcPct val="120000"/>
              </a:lnSpc>
            </a:pPr>
            <a:endParaRPr lang="en-US" sz="781"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2" name="Group 21"/>
          <p:cNvGrpSpPr/>
          <p:nvPr/>
        </p:nvGrpSpPr>
        <p:grpSpPr>
          <a:xfrm>
            <a:off x="4360726" y="5173945"/>
            <a:ext cx="452232" cy="443617"/>
            <a:chOff x="6786562" y="796925"/>
            <a:chExt cx="500063" cy="490538"/>
          </a:xfrm>
          <a:solidFill>
            <a:schemeClr val="bg1"/>
          </a:solidFill>
        </p:grpSpPr>
        <p:sp>
          <p:nvSpPr>
            <p:cNvPr id="23" name="Freeform 27"/>
            <p:cNvSpPr>
              <a:spLocks noEditPoints="1"/>
            </p:cNvSpPr>
            <p:nvPr/>
          </p:nvSpPr>
          <p:spPr bwMode="auto">
            <a:xfrm>
              <a:off x="6786562" y="796925"/>
              <a:ext cx="500063" cy="490538"/>
            </a:xfrm>
            <a:custGeom>
              <a:avLst/>
              <a:gdLst>
                <a:gd name="T0" fmla="*/ 127 w 130"/>
                <a:gd name="T1" fmla="*/ 42 h 128"/>
                <a:gd name="T2" fmla="*/ 87 w 130"/>
                <a:gd name="T3" fmla="*/ 2 h 128"/>
                <a:gd name="T4" fmla="*/ 79 w 130"/>
                <a:gd name="T5" fmla="*/ 0 h 128"/>
                <a:gd name="T6" fmla="*/ 75 w 130"/>
                <a:gd name="T7" fmla="*/ 2 h 128"/>
                <a:gd name="T8" fmla="*/ 73 w 130"/>
                <a:gd name="T9" fmla="*/ 6 h 128"/>
                <a:gd name="T10" fmla="*/ 64 w 130"/>
                <a:gd name="T11" fmla="*/ 21 h 128"/>
                <a:gd name="T12" fmla="*/ 41 w 130"/>
                <a:gd name="T13" fmla="*/ 37 h 128"/>
                <a:gd name="T14" fmla="*/ 15 w 130"/>
                <a:gd name="T15" fmla="*/ 55 h 128"/>
                <a:gd name="T16" fmla="*/ 1 w 130"/>
                <a:gd name="T17" fmla="*/ 78 h 128"/>
                <a:gd name="T18" fmla="*/ 3 w 130"/>
                <a:gd name="T19" fmla="*/ 86 h 128"/>
                <a:gd name="T20" fmla="*/ 43 w 130"/>
                <a:gd name="T21" fmla="*/ 126 h 128"/>
                <a:gd name="T22" fmla="*/ 51 w 130"/>
                <a:gd name="T23" fmla="*/ 128 h 128"/>
                <a:gd name="T24" fmla="*/ 55 w 130"/>
                <a:gd name="T25" fmla="*/ 126 h 128"/>
                <a:gd name="T26" fmla="*/ 57 w 130"/>
                <a:gd name="T27" fmla="*/ 122 h 128"/>
                <a:gd name="T28" fmla="*/ 66 w 130"/>
                <a:gd name="T29" fmla="*/ 107 h 128"/>
                <a:gd name="T30" fmla="*/ 89 w 130"/>
                <a:gd name="T31" fmla="*/ 91 h 128"/>
                <a:gd name="T32" fmla="*/ 115 w 130"/>
                <a:gd name="T33" fmla="*/ 73 h 128"/>
                <a:gd name="T34" fmla="*/ 129 w 130"/>
                <a:gd name="T35" fmla="*/ 50 h 128"/>
                <a:gd name="T36" fmla="*/ 127 w 130"/>
                <a:gd name="T37" fmla="*/ 42 h 128"/>
                <a:gd name="T38" fmla="*/ 49 w 130"/>
                <a:gd name="T39" fmla="*/ 120 h 128"/>
                <a:gd name="T40" fmla="*/ 9 w 130"/>
                <a:gd name="T41" fmla="*/ 80 h 128"/>
                <a:gd name="T42" fmla="*/ 81 w 130"/>
                <a:gd name="T43" fmla="*/ 8 h 128"/>
                <a:gd name="T44" fmla="*/ 121 w 130"/>
                <a:gd name="T45" fmla="*/ 48 h 128"/>
                <a:gd name="T46" fmla="*/ 49 w 130"/>
                <a:gd name="T4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128">
                  <a:moveTo>
                    <a:pt x="127" y="42"/>
                  </a:moveTo>
                  <a:cubicBezTo>
                    <a:pt x="87" y="2"/>
                    <a:pt x="87" y="2"/>
                    <a:pt x="87" y="2"/>
                  </a:cubicBezTo>
                  <a:cubicBezTo>
                    <a:pt x="85" y="0"/>
                    <a:pt x="82" y="0"/>
                    <a:pt x="79" y="0"/>
                  </a:cubicBezTo>
                  <a:cubicBezTo>
                    <a:pt x="78" y="1"/>
                    <a:pt x="76" y="1"/>
                    <a:pt x="75" y="2"/>
                  </a:cubicBezTo>
                  <a:cubicBezTo>
                    <a:pt x="74" y="3"/>
                    <a:pt x="74" y="4"/>
                    <a:pt x="73" y="6"/>
                  </a:cubicBezTo>
                  <a:cubicBezTo>
                    <a:pt x="72" y="12"/>
                    <a:pt x="68" y="17"/>
                    <a:pt x="64" y="21"/>
                  </a:cubicBezTo>
                  <a:cubicBezTo>
                    <a:pt x="58" y="27"/>
                    <a:pt x="50" y="32"/>
                    <a:pt x="41" y="37"/>
                  </a:cubicBezTo>
                  <a:cubicBezTo>
                    <a:pt x="32" y="42"/>
                    <a:pt x="23" y="48"/>
                    <a:pt x="15" y="55"/>
                  </a:cubicBezTo>
                  <a:cubicBezTo>
                    <a:pt x="8" y="62"/>
                    <a:pt x="4" y="69"/>
                    <a:pt x="1" y="78"/>
                  </a:cubicBezTo>
                  <a:cubicBezTo>
                    <a:pt x="0" y="80"/>
                    <a:pt x="1" y="84"/>
                    <a:pt x="3" y="86"/>
                  </a:cubicBezTo>
                  <a:cubicBezTo>
                    <a:pt x="43" y="126"/>
                    <a:pt x="43" y="126"/>
                    <a:pt x="43" y="126"/>
                  </a:cubicBezTo>
                  <a:cubicBezTo>
                    <a:pt x="45" y="128"/>
                    <a:pt x="48" y="128"/>
                    <a:pt x="51" y="128"/>
                  </a:cubicBezTo>
                  <a:cubicBezTo>
                    <a:pt x="52" y="127"/>
                    <a:pt x="54" y="127"/>
                    <a:pt x="55" y="126"/>
                  </a:cubicBezTo>
                  <a:cubicBezTo>
                    <a:pt x="56" y="125"/>
                    <a:pt x="56" y="124"/>
                    <a:pt x="57" y="122"/>
                  </a:cubicBezTo>
                  <a:cubicBezTo>
                    <a:pt x="58" y="116"/>
                    <a:pt x="62" y="111"/>
                    <a:pt x="66" y="107"/>
                  </a:cubicBezTo>
                  <a:cubicBezTo>
                    <a:pt x="72" y="101"/>
                    <a:pt x="80" y="96"/>
                    <a:pt x="89" y="91"/>
                  </a:cubicBezTo>
                  <a:cubicBezTo>
                    <a:pt x="98" y="86"/>
                    <a:pt x="107" y="80"/>
                    <a:pt x="115" y="73"/>
                  </a:cubicBezTo>
                  <a:cubicBezTo>
                    <a:pt x="122" y="66"/>
                    <a:pt x="126" y="59"/>
                    <a:pt x="129" y="50"/>
                  </a:cubicBezTo>
                  <a:cubicBezTo>
                    <a:pt x="130" y="48"/>
                    <a:pt x="129" y="44"/>
                    <a:pt x="127" y="42"/>
                  </a:cubicBezTo>
                  <a:close/>
                  <a:moveTo>
                    <a:pt x="49" y="120"/>
                  </a:moveTo>
                  <a:cubicBezTo>
                    <a:pt x="36" y="107"/>
                    <a:pt x="22" y="93"/>
                    <a:pt x="9" y="80"/>
                  </a:cubicBezTo>
                  <a:cubicBezTo>
                    <a:pt x="20" y="43"/>
                    <a:pt x="70" y="45"/>
                    <a:pt x="81" y="8"/>
                  </a:cubicBezTo>
                  <a:cubicBezTo>
                    <a:pt x="94" y="21"/>
                    <a:pt x="108" y="35"/>
                    <a:pt x="121" y="48"/>
                  </a:cubicBezTo>
                  <a:cubicBezTo>
                    <a:pt x="110" y="85"/>
                    <a:pt x="60" y="83"/>
                    <a:pt x="49"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95" tIns="45796" rIns="91595" bIns="45796" numCol="1" anchor="t" anchorCtr="0" compatLnSpc="1">
              <a:prstTxWarp prst="textNoShape">
                <a:avLst/>
              </a:prstTxWarp>
            </a:bodyPr>
            <a:lstStyle/>
            <a:p>
              <a:pPr algn="just">
                <a:lnSpc>
                  <a:spcPct val="120000"/>
                </a:lnSpc>
              </a:pPr>
              <a:endParaRPr lang="id-ID" sz="78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28"/>
            <p:cNvSpPr>
              <a:spLocks noEditPoints="1"/>
            </p:cNvSpPr>
            <p:nvPr/>
          </p:nvSpPr>
          <p:spPr bwMode="auto">
            <a:xfrm>
              <a:off x="6967538" y="969963"/>
              <a:ext cx="134938" cy="138113"/>
            </a:xfrm>
            <a:custGeom>
              <a:avLst/>
              <a:gdLst>
                <a:gd name="T0" fmla="*/ 28 w 35"/>
                <a:gd name="T1" fmla="*/ 12 h 36"/>
                <a:gd name="T2" fmla="*/ 20 w 35"/>
                <a:gd name="T3" fmla="*/ 13 h 36"/>
                <a:gd name="T4" fmla="*/ 10 w 35"/>
                <a:gd name="T5" fmla="*/ 7 h 36"/>
                <a:gd name="T6" fmla="*/ 15 w 35"/>
                <a:gd name="T7" fmla="*/ 6 h 36"/>
                <a:gd name="T8" fmla="*/ 19 w 35"/>
                <a:gd name="T9" fmla="*/ 6 h 36"/>
                <a:gd name="T10" fmla="*/ 20 w 35"/>
                <a:gd name="T11" fmla="*/ 2 h 36"/>
                <a:gd name="T12" fmla="*/ 13 w 35"/>
                <a:gd name="T13" fmla="*/ 1 h 36"/>
                <a:gd name="T14" fmla="*/ 6 w 35"/>
                <a:gd name="T15" fmla="*/ 4 h 36"/>
                <a:gd name="T16" fmla="*/ 5 w 35"/>
                <a:gd name="T17" fmla="*/ 3 h 36"/>
                <a:gd name="T18" fmla="*/ 3 w 35"/>
                <a:gd name="T19" fmla="*/ 5 h 36"/>
                <a:gd name="T20" fmla="*/ 4 w 35"/>
                <a:gd name="T21" fmla="*/ 6 h 36"/>
                <a:gd name="T22" fmla="*/ 1 w 35"/>
                <a:gd name="T23" fmla="*/ 15 h 36"/>
                <a:gd name="T24" fmla="*/ 3 w 35"/>
                <a:gd name="T25" fmla="*/ 22 h 36"/>
                <a:gd name="T26" fmla="*/ 18 w 35"/>
                <a:gd name="T27" fmla="*/ 21 h 36"/>
                <a:gd name="T28" fmla="*/ 23 w 35"/>
                <a:gd name="T29" fmla="*/ 31 h 36"/>
                <a:gd name="T30" fmla="*/ 19 w 35"/>
                <a:gd name="T31" fmla="*/ 30 h 36"/>
                <a:gd name="T32" fmla="*/ 16 w 35"/>
                <a:gd name="T33" fmla="*/ 28 h 36"/>
                <a:gd name="T34" fmla="*/ 13 w 35"/>
                <a:gd name="T35" fmla="*/ 31 h 36"/>
                <a:gd name="T36" fmla="*/ 17 w 35"/>
                <a:gd name="T37" fmla="*/ 35 h 36"/>
                <a:gd name="T38" fmla="*/ 25 w 35"/>
                <a:gd name="T39" fmla="*/ 36 h 36"/>
                <a:gd name="T40" fmla="*/ 31 w 35"/>
                <a:gd name="T41" fmla="*/ 35 h 36"/>
                <a:gd name="T42" fmla="*/ 33 w 35"/>
                <a:gd name="T43" fmla="*/ 34 h 36"/>
                <a:gd name="T44" fmla="*/ 33 w 35"/>
                <a:gd name="T45" fmla="*/ 32 h 36"/>
                <a:gd name="T46" fmla="*/ 34 w 35"/>
                <a:gd name="T47" fmla="*/ 26 h 36"/>
                <a:gd name="T48" fmla="*/ 35 w 35"/>
                <a:gd name="T49" fmla="*/ 18 h 36"/>
                <a:gd name="T50" fmla="*/ 10 w 35"/>
                <a:gd name="T51" fmla="*/ 17 h 36"/>
                <a:gd name="T52" fmla="*/ 6 w 35"/>
                <a:gd name="T53" fmla="*/ 15 h 36"/>
                <a:gd name="T54" fmla="*/ 7 w 35"/>
                <a:gd name="T55" fmla="*/ 11 h 36"/>
                <a:gd name="T56" fmla="*/ 14 w 35"/>
                <a:gd name="T57" fmla="*/ 16 h 36"/>
                <a:gd name="T58" fmla="*/ 29 w 35"/>
                <a:gd name="T59" fmla="*/ 25 h 36"/>
                <a:gd name="T60" fmla="*/ 21 w 35"/>
                <a:gd name="T61" fmla="*/ 20 h 36"/>
                <a:gd name="T62" fmla="*/ 25 w 35"/>
                <a:gd name="T63" fmla="*/ 18 h 36"/>
                <a:gd name="T64" fmla="*/ 28 w 35"/>
                <a:gd name="T65" fmla="*/ 20 h 36"/>
                <a:gd name="T66" fmla="*/ 29 w 35"/>
                <a:gd name="T67"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36">
                  <a:moveTo>
                    <a:pt x="32" y="15"/>
                  </a:moveTo>
                  <a:cubicBezTo>
                    <a:pt x="31" y="14"/>
                    <a:pt x="30" y="13"/>
                    <a:pt x="28" y="12"/>
                  </a:cubicBezTo>
                  <a:cubicBezTo>
                    <a:pt x="27" y="12"/>
                    <a:pt x="26" y="12"/>
                    <a:pt x="24" y="12"/>
                  </a:cubicBezTo>
                  <a:cubicBezTo>
                    <a:pt x="23" y="12"/>
                    <a:pt x="22" y="12"/>
                    <a:pt x="20" y="13"/>
                  </a:cubicBezTo>
                  <a:cubicBezTo>
                    <a:pt x="19" y="13"/>
                    <a:pt x="18" y="14"/>
                    <a:pt x="16" y="15"/>
                  </a:cubicBezTo>
                  <a:cubicBezTo>
                    <a:pt x="14" y="12"/>
                    <a:pt x="12" y="10"/>
                    <a:pt x="10" y="7"/>
                  </a:cubicBezTo>
                  <a:cubicBezTo>
                    <a:pt x="11" y="7"/>
                    <a:pt x="12" y="6"/>
                    <a:pt x="13" y="6"/>
                  </a:cubicBezTo>
                  <a:cubicBezTo>
                    <a:pt x="14" y="6"/>
                    <a:pt x="14" y="6"/>
                    <a:pt x="15" y="6"/>
                  </a:cubicBezTo>
                  <a:cubicBezTo>
                    <a:pt x="16" y="7"/>
                    <a:pt x="17" y="7"/>
                    <a:pt x="18" y="7"/>
                  </a:cubicBezTo>
                  <a:cubicBezTo>
                    <a:pt x="18" y="7"/>
                    <a:pt x="19" y="7"/>
                    <a:pt x="19" y="6"/>
                  </a:cubicBezTo>
                  <a:cubicBezTo>
                    <a:pt x="20" y="6"/>
                    <a:pt x="20" y="5"/>
                    <a:pt x="20" y="5"/>
                  </a:cubicBezTo>
                  <a:cubicBezTo>
                    <a:pt x="20" y="4"/>
                    <a:pt x="20" y="3"/>
                    <a:pt x="20" y="2"/>
                  </a:cubicBezTo>
                  <a:cubicBezTo>
                    <a:pt x="19" y="1"/>
                    <a:pt x="18" y="1"/>
                    <a:pt x="16" y="0"/>
                  </a:cubicBezTo>
                  <a:cubicBezTo>
                    <a:pt x="15" y="0"/>
                    <a:pt x="14" y="0"/>
                    <a:pt x="13" y="1"/>
                  </a:cubicBezTo>
                  <a:cubicBezTo>
                    <a:pt x="11" y="1"/>
                    <a:pt x="10" y="1"/>
                    <a:pt x="9" y="2"/>
                  </a:cubicBezTo>
                  <a:cubicBezTo>
                    <a:pt x="8" y="3"/>
                    <a:pt x="7" y="3"/>
                    <a:pt x="6" y="4"/>
                  </a:cubicBezTo>
                  <a:cubicBezTo>
                    <a:pt x="6" y="4"/>
                    <a:pt x="6" y="3"/>
                    <a:pt x="6" y="3"/>
                  </a:cubicBezTo>
                  <a:cubicBezTo>
                    <a:pt x="5" y="3"/>
                    <a:pt x="5" y="3"/>
                    <a:pt x="5" y="3"/>
                  </a:cubicBezTo>
                  <a:cubicBezTo>
                    <a:pt x="4" y="3"/>
                    <a:pt x="4" y="3"/>
                    <a:pt x="3" y="3"/>
                  </a:cubicBezTo>
                  <a:cubicBezTo>
                    <a:pt x="3" y="4"/>
                    <a:pt x="3" y="4"/>
                    <a:pt x="3" y="5"/>
                  </a:cubicBezTo>
                  <a:cubicBezTo>
                    <a:pt x="3" y="5"/>
                    <a:pt x="3" y="5"/>
                    <a:pt x="4" y="6"/>
                  </a:cubicBezTo>
                  <a:cubicBezTo>
                    <a:pt x="4" y="6"/>
                    <a:pt x="4" y="6"/>
                    <a:pt x="4" y="6"/>
                  </a:cubicBezTo>
                  <a:cubicBezTo>
                    <a:pt x="3" y="7"/>
                    <a:pt x="2" y="9"/>
                    <a:pt x="2" y="10"/>
                  </a:cubicBezTo>
                  <a:cubicBezTo>
                    <a:pt x="1" y="12"/>
                    <a:pt x="1" y="13"/>
                    <a:pt x="1" y="15"/>
                  </a:cubicBezTo>
                  <a:cubicBezTo>
                    <a:pt x="0" y="16"/>
                    <a:pt x="1" y="17"/>
                    <a:pt x="1" y="18"/>
                  </a:cubicBezTo>
                  <a:cubicBezTo>
                    <a:pt x="1" y="20"/>
                    <a:pt x="2" y="21"/>
                    <a:pt x="3" y="22"/>
                  </a:cubicBezTo>
                  <a:cubicBezTo>
                    <a:pt x="5" y="23"/>
                    <a:pt x="8" y="24"/>
                    <a:pt x="10" y="24"/>
                  </a:cubicBezTo>
                  <a:cubicBezTo>
                    <a:pt x="13" y="23"/>
                    <a:pt x="15" y="23"/>
                    <a:pt x="18" y="21"/>
                  </a:cubicBezTo>
                  <a:cubicBezTo>
                    <a:pt x="21" y="24"/>
                    <a:pt x="23" y="27"/>
                    <a:pt x="25" y="29"/>
                  </a:cubicBezTo>
                  <a:cubicBezTo>
                    <a:pt x="24" y="30"/>
                    <a:pt x="24" y="30"/>
                    <a:pt x="23" y="31"/>
                  </a:cubicBezTo>
                  <a:cubicBezTo>
                    <a:pt x="22" y="31"/>
                    <a:pt x="21" y="31"/>
                    <a:pt x="21" y="31"/>
                  </a:cubicBezTo>
                  <a:cubicBezTo>
                    <a:pt x="20" y="30"/>
                    <a:pt x="20" y="30"/>
                    <a:pt x="19" y="30"/>
                  </a:cubicBezTo>
                  <a:cubicBezTo>
                    <a:pt x="18" y="29"/>
                    <a:pt x="18" y="29"/>
                    <a:pt x="17" y="29"/>
                  </a:cubicBezTo>
                  <a:cubicBezTo>
                    <a:pt x="17" y="28"/>
                    <a:pt x="16" y="28"/>
                    <a:pt x="16" y="28"/>
                  </a:cubicBezTo>
                  <a:cubicBezTo>
                    <a:pt x="15" y="28"/>
                    <a:pt x="15" y="29"/>
                    <a:pt x="14" y="29"/>
                  </a:cubicBezTo>
                  <a:cubicBezTo>
                    <a:pt x="13" y="30"/>
                    <a:pt x="13" y="30"/>
                    <a:pt x="13" y="31"/>
                  </a:cubicBezTo>
                  <a:cubicBezTo>
                    <a:pt x="13" y="32"/>
                    <a:pt x="13" y="33"/>
                    <a:pt x="14" y="33"/>
                  </a:cubicBezTo>
                  <a:cubicBezTo>
                    <a:pt x="15" y="34"/>
                    <a:pt x="16" y="35"/>
                    <a:pt x="17" y="35"/>
                  </a:cubicBezTo>
                  <a:cubicBezTo>
                    <a:pt x="18" y="36"/>
                    <a:pt x="19" y="36"/>
                    <a:pt x="20" y="36"/>
                  </a:cubicBezTo>
                  <a:cubicBezTo>
                    <a:pt x="22" y="36"/>
                    <a:pt x="23" y="36"/>
                    <a:pt x="25" y="36"/>
                  </a:cubicBezTo>
                  <a:cubicBezTo>
                    <a:pt x="26" y="35"/>
                    <a:pt x="27" y="34"/>
                    <a:pt x="29" y="33"/>
                  </a:cubicBezTo>
                  <a:cubicBezTo>
                    <a:pt x="30" y="33"/>
                    <a:pt x="30" y="34"/>
                    <a:pt x="31" y="35"/>
                  </a:cubicBezTo>
                  <a:cubicBezTo>
                    <a:pt x="31" y="35"/>
                    <a:pt x="32" y="35"/>
                    <a:pt x="32" y="35"/>
                  </a:cubicBezTo>
                  <a:cubicBezTo>
                    <a:pt x="33" y="35"/>
                    <a:pt x="33" y="35"/>
                    <a:pt x="33" y="34"/>
                  </a:cubicBezTo>
                  <a:cubicBezTo>
                    <a:pt x="33" y="34"/>
                    <a:pt x="34" y="34"/>
                    <a:pt x="34" y="33"/>
                  </a:cubicBezTo>
                  <a:cubicBezTo>
                    <a:pt x="34" y="33"/>
                    <a:pt x="33" y="32"/>
                    <a:pt x="33" y="32"/>
                  </a:cubicBezTo>
                  <a:cubicBezTo>
                    <a:pt x="32" y="32"/>
                    <a:pt x="32" y="31"/>
                    <a:pt x="31" y="30"/>
                  </a:cubicBezTo>
                  <a:cubicBezTo>
                    <a:pt x="32" y="29"/>
                    <a:pt x="33" y="27"/>
                    <a:pt x="34" y="26"/>
                  </a:cubicBezTo>
                  <a:cubicBezTo>
                    <a:pt x="35" y="24"/>
                    <a:pt x="35" y="23"/>
                    <a:pt x="35" y="21"/>
                  </a:cubicBezTo>
                  <a:cubicBezTo>
                    <a:pt x="35" y="20"/>
                    <a:pt x="35" y="19"/>
                    <a:pt x="35" y="18"/>
                  </a:cubicBezTo>
                  <a:cubicBezTo>
                    <a:pt x="34" y="17"/>
                    <a:pt x="33" y="16"/>
                    <a:pt x="32" y="15"/>
                  </a:cubicBezTo>
                  <a:close/>
                  <a:moveTo>
                    <a:pt x="10" y="17"/>
                  </a:moveTo>
                  <a:cubicBezTo>
                    <a:pt x="9" y="17"/>
                    <a:pt x="8" y="17"/>
                    <a:pt x="7" y="16"/>
                  </a:cubicBezTo>
                  <a:cubicBezTo>
                    <a:pt x="7" y="16"/>
                    <a:pt x="6" y="15"/>
                    <a:pt x="6" y="15"/>
                  </a:cubicBezTo>
                  <a:cubicBezTo>
                    <a:pt x="6" y="14"/>
                    <a:pt x="6" y="14"/>
                    <a:pt x="6" y="13"/>
                  </a:cubicBezTo>
                  <a:cubicBezTo>
                    <a:pt x="6" y="13"/>
                    <a:pt x="6" y="12"/>
                    <a:pt x="7" y="11"/>
                  </a:cubicBezTo>
                  <a:cubicBezTo>
                    <a:pt x="7" y="11"/>
                    <a:pt x="7" y="10"/>
                    <a:pt x="8" y="9"/>
                  </a:cubicBezTo>
                  <a:cubicBezTo>
                    <a:pt x="10" y="11"/>
                    <a:pt x="12" y="14"/>
                    <a:pt x="14" y="16"/>
                  </a:cubicBezTo>
                  <a:cubicBezTo>
                    <a:pt x="12" y="17"/>
                    <a:pt x="11" y="17"/>
                    <a:pt x="10" y="17"/>
                  </a:cubicBezTo>
                  <a:close/>
                  <a:moveTo>
                    <a:pt x="29" y="25"/>
                  </a:moveTo>
                  <a:cubicBezTo>
                    <a:pt x="28" y="26"/>
                    <a:pt x="28" y="27"/>
                    <a:pt x="27" y="27"/>
                  </a:cubicBezTo>
                  <a:cubicBezTo>
                    <a:pt x="25" y="25"/>
                    <a:pt x="23" y="22"/>
                    <a:pt x="21" y="20"/>
                  </a:cubicBezTo>
                  <a:cubicBezTo>
                    <a:pt x="21" y="20"/>
                    <a:pt x="22" y="19"/>
                    <a:pt x="23" y="19"/>
                  </a:cubicBezTo>
                  <a:cubicBezTo>
                    <a:pt x="23" y="19"/>
                    <a:pt x="24" y="19"/>
                    <a:pt x="25" y="18"/>
                  </a:cubicBezTo>
                  <a:cubicBezTo>
                    <a:pt x="25" y="18"/>
                    <a:pt x="26" y="18"/>
                    <a:pt x="27" y="19"/>
                  </a:cubicBezTo>
                  <a:cubicBezTo>
                    <a:pt x="27" y="19"/>
                    <a:pt x="28" y="19"/>
                    <a:pt x="28" y="20"/>
                  </a:cubicBezTo>
                  <a:cubicBezTo>
                    <a:pt x="29" y="20"/>
                    <a:pt x="29" y="21"/>
                    <a:pt x="29" y="21"/>
                  </a:cubicBezTo>
                  <a:cubicBezTo>
                    <a:pt x="30" y="22"/>
                    <a:pt x="30" y="23"/>
                    <a:pt x="29" y="23"/>
                  </a:cubicBezTo>
                  <a:cubicBezTo>
                    <a:pt x="29" y="24"/>
                    <a:pt x="29" y="25"/>
                    <a:pt x="29"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95" tIns="45796" rIns="91595" bIns="45796" numCol="1" anchor="t" anchorCtr="0" compatLnSpc="1">
              <a:prstTxWarp prst="textNoShape">
                <a:avLst/>
              </a:prstTxWarp>
            </a:bodyPr>
            <a:lstStyle/>
            <a:p>
              <a:pPr algn="just">
                <a:lnSpc>
                  <a:spcPct val="120000"/>
                </a:lnSpc>
              </a:pPr>
              <a:endParaRPr lang="id-ID" sz="78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29"/>
            <p:cNvSpPr>
              <a:spLocks/>
            </p:cNvSpPr>
            <p:nvPr/>
          </p:nvSpPr>
          <p:spPr bwMode="auto">
            <a:xfrm>
              <a:off x="6956425" y="1135063"/>
              <a:ext cx="73025" cy="79375"/>
            </a:xfrm>
            <a:custGeom>
              <a:avLst/>
              <a:gdLst>
                <a:gd name="T0" fmla="*/ 16 w 19"/>
                <a:gd name="T1" fmla="*/ 1 h 21"/>
                <a:gd name="T2" fmla="*/ 16 w 19"/>
                <a:gd name="T3" fmla="*/ 1 h 21"/>
                <a:gd name="T4" fmla="*/ 9 w 19"/>
                <a:gd name="T5" fmla="*/ 7 h 21"/>
                <a:gd name="T6" fmla="*/ 3 w 19"/>
                <a:gd name="T7" fmla="*/ 14 h 21"/>
                <a:gd name="T8" fmla="*/ 0 w 19"/>
                <a:gd name="T9" fmla="*/ 17 h 21"/>
                <a:gd name="T10" fmla="*/ 0 w 19"/>
                <a:gd name="T11" fmla="*/ 17 h 21"/>
                <a:gd name="T12" fmla="*/ 0 w 19"/>
                <a:gd name="T13" fmla="*/ 20 h 21"/>
                <a:gd name="T14" fmla="*/ 3 w 19"/>
                <a:gd name="T15" fmla="*/ 20 h 21"/>
                <a:gd name="T16" fmla="*/ 3 w 19"/>
                <a:gd name="T17" fmla="*/ 20 h 21"/>
                <a:gd name="T18" fmla="*/ 6 w 19"/>
                <a:gd name="T19" fmla="*/ 16 h 21"/>
                <a:gd name="T20" fmla="*/ 11 w 19"/>
                <a:gd name="T21" fmla="*/ 10 h 21"/>
                <a:gd name="T22" fmla="*/ 18 w 19"/>
                <a:gd name="T23" fmla="*/ 4 h 21"/>
                <a:gd name="T24" fmla="*/ 18 w 19"/>
                <a:gd name="T25" fmla="*/ 4 h 21"/>
                <a:gd name="T26" fmla="*/ 19 w 19"/>
                <a:gd name="T27" fmla="*/ 4 h 21"/>
                <a:gd name="T28" fmla="*/ 19 w 19"/>
                <a:gd name="T29" fmla="*/ 1 h 21"/>
                <a:gd name="T30" fmla="*/ 16 w 19"/>
                <a:gd name="T31"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21">
                  <a:moveTo>
                    <a:pt x="16" y="1"/>
                  </a:moveTo>
                  <a:cubicBezTo>
                    <a:pt x="16" y="1"/>
                    <a:pt x="16" y="1"/>
                    <a:pt x="16" y="1"/>
                  </a:cubicBezTo>
                  <a:cubicBezTo>
                    <a:pt x="13" y="3"/>
                    <a:pt x="11" y="5"/>
                    <a:pt x="9" y="7"/>
                  </a:cubicBezTo>
                  <a:cubicBezTo>
                    <a:pt x="6" y="9"/>
                    <a:pt x="5" y="11"/>
                    <a:pt x="3" y="14"/>
                  </a:cubicBezTo>
                  <a:cubicBezTo>
                    <a:pt x="0" y="17"/>
                    <a:pt x="0" y="17"/>
                    <a:pt x="0" y="17"/>
                  </a:cubicBezTo>
                  <a:cubicBezTo>
                    <a:pt x="0" y="17"/>
                    <a:pt x="0" y="17"/>
                    <a:pt x="0" y="17"/>
                  </a:cubicBezTo>
                  <a:cubicBezTo>
                    <a:pt x="0" y="18"/>
                    <a:pt x="0" y="19"/>
                    <a:pt x="0" y="20"/>
                  </a:cubicBezTo>
                  <a:cubicBezTo>
                    <a:pt x="1" y="21"/>
                    <a:pt x="2" y="21"/>
                    <a:pt x="3" y="20"/>
                  </a:cubicBezTo>
                  <a:cubicBezTo>
                    <a:pt x="3" y="20"/>
                    <a:pt x="3" y="20"/>
                    <a:pt x="3" y="20"/>
                  </a:cubicBezTo>
                  <a:cubicBezTo>
                    <a:pt x="6" y="16"/>
                    <a:pt x="6" y="16"/>
                    <a:pt x="6" y="16"/>
                  </a:cubicBezTo>
                  <a:cubicBezTo>
                    <a:pt x="8" y="14"/>
                    <a:pt x="9" y="12"/>
                    <a:pt x="11" y="10"/>
                  </a:cubicBezTo>
                  <a:cubicBezTo>
                    <a:pt x="14" y="8"/>
                    <a:pt x="16" y="6"/>
                    <a:pt x="18" y="4"/>
                  </a:cubicBezTo>
                  <a:cubicBezTo>
                    <a:pt x="18" y="4"/>
                    <a:pt x="18" y="4"/>
                    <a:pt x="18" y="4"/>
                  </a:cubicBezTo>
                  <a:cubicBezTo>
                    <a:pt x="18" y="4"/>
                    <a:pt x="18" y="4"/>
                    <a:pt x="19" y="4"/>
                  </a:cubicBezTo>
                  <a:cubicBezTo>
                    <a:pt x="19" y="3"/>
                    <a:pt x="19" y="2"/>
                    <a:pt x="19" y="1"/>
                  </a:cubicBezTo>
                  <a:cubicBezTo>
                    <a:pt x="18" y="0"/>
                    <a:pt x="17" y="0"/>
                    <a:pt x="1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95" tIns="45796" rIns="91595" bIns="45796" numCol="1" anchor="t" anchorCtr="0" compatLnSpc="1">
              <a:prstTxWarp prst="textNoShape">
                <a:avLst/>
              </a:prstTxWarp>
            </a:bodyPr>
            <a:lstStyle/>
            <a:p>
              <a:pPr algn="just">
                <a:lnSpc>
                  <a:spcPct val="120000"/>
                </a:lnSpc>
              </a:pPr>
              <a:endParaRPr lang="id-ID" sz="78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30"/>
            <p:cNvSpPr>
              <a:spLocks/>
            </p:cNvSpPr>
            <p:nvPr/>
          </p:nvSpPr>
          <p:spPr bwMode="auto">
            <a:xfrm>
              <a:off x="7043738" y="873125"/>
              <a:ext cx="77788" cy="80963"/>
            </a:xfrm>
            <a:custGeom>
              <a:avLst/>
              <a:gdLst>
                <a:gd name="T0" fmla="*/ 8 w 20"/>
                <a:gd name="T1" fmla="*/ 11 h 21"/>
                <a:gd name="T2" fmla="*/ 1 w 20"/>
                <a:gd name="T3" fmla="*/ 17 h 21"/>
                <a:gd name="T4" fmla="*/ 0 w 20"/>
                <a:gd name="T5" fmla="*/ 17 h 21"/>
                <a:gd name="T6" fmla="*/ 0 w 20"/>
                <a:gd name="T7" fmla="*/ 20 h 21"/>
                <a:gd name="T8" fmla="*/ 3 w 20"/>
                <a:gd name="T9" fmla="*/ 20 h 21"/>
                <a:gd name="T10" fmla="*/ 3 w 20"/>
                <a:gd name="T11" fmla="*/ 20 h 21"/>
                <a:gd name="T12" fmla="*/ 10 w 20"/>
                <a:gd name="T13" fmla="*/ 14 h 21"/>
                <a:gd name="T14" fmla="*/ 16 w 20"/>
                <a:gd name="T15" fmla="*/ 7 h 21"/>
                <a:gd name="T16" fmla="*/ 19 w 20"/>
                <a:gd name="T17" fmla="*/ 3 h 21"/>
                <a:gd name="T18" fmla="*/ 19 w 20"/>
                <a:gd name="T19" fmla="*/ 3 h 21"/>
                <a:gd name="T20" fmla="*/ 19 w 20"/>
                <a:gd name="T21" fmla="*/ 0 h 21"/>
                <a:gd name="T22" fmla="*/ 16 w 20"/>
                <a:gd name="T23" fmla="*/ 0 h 21"/>
                <a:gd name="T24" fmla="*/ 16 w 20"/>
                <a:gd name="T25" fmla="*/ 1 h 21"/>
                <a:gd name="T26" fmla="*/ 13 w 20"/>
                <a:gd name="T27" fmla="*/ 5 h 21"/>
                <a:gd name="T28" fmla="*/ 8 w 20"/>
                <a:gd name="T2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1">
                  <a:moveTo>
                    <a:pt x="8" y="11"/>
                  </a:moveTo>
                  <a:cubicBezTo>
                    <a:pt x="5" y="13"/>
                    <a:pt x="3" y="15"/>
                    <a:pt x="1" y="17"/>
                  </a:cubicBezTo>
                  <a:cubicBezTo>
                    <a:pt x="1" y="17"/>
                    <a:pt x="0" y="17"/>
                    <a:pt x="0" y="17"/>
                  </a:cubicBezTo>
                  <a:cubicBezTo>
                    <a:pt x="0" y="18"/>
                    <a:pt x="0" y="19"/>
                    <a:pt x="0" y="20"/>
                  </a:cubicBezTo>
                  <a:cubicBezTo>
                    <a:pt x="1" y="21"/>
                    <a:pt x="2" y="21"/>
                    <a:pt x="3" y="20"/>
                  </a:cubicBezTo>
                  <a:cubicBezTo>
                    <a:pt x="3" y="20"/>
                    <a:pt x="3" y="20"/>
                    <a:pt x="3" y="20"/>
                  </a:cubicBezTo>
                  <a:cubicBezTo>
                    <a:pt x="6" y="18"/>
                    <a:pt x="8" y="16"/>
                    <a:pt x="10" y="14"/>
                  </a:cubicBezTo>
                  <a:cubicBezTo>
                    <a:pt x="13" y="12"/>
                    <a:pt x="14" y="9"/>
                    <a:pt x="16" y="7"/>
                  </a:cubicBezTo>
                  <a:cubicBezTo>
                    <a:pt x="19" y="3"/>
                    <a:pt x="19" y="3"/>
                    <a:pt x="19" y="3"/>
                  </a:cubicBezTo>
                  <a:cubicBezTo>
                    <a:pt x="19" y="3"/>
                    <a:pt x="19" y="3"/>
                    <a:pt x="19" y="3"/>
                  </a:cubicBezTo>
                  <a:cubicBezTo>
                    <a:pt x="20" y="2"/>
                    <a:pt x="20" y="1"/>
                    <a:pt x="19" y="0"/>
                  </a:cubicBezTo>
                  <a:cubicBezTo>
                    <a:pt x="18" y="0"/>
                    <a:pt x="17" y="0"/>
                    <a:pt x="16" y="0"/>
                  </a:cubicBezTo>
                  <a:cubicBezTo>
                    <a:pt x="16" y="1"/>
                    <a:pt x="16" y="1"/>
                    <a:pt x="16" y="1"/>
                  </a:cubicBezTo>
                  <a:cubicBezTo>
                    <a:pt x="13" y="5"/>
                    <a:pt x="13" y="5"/>
                    <a:pt x="13" y="5"/>
                  </a:cubicBezTo>
                  <a:cubicBezTo>
                    <a:pt x="11" y="7"/>
                    <a:pt x="10" y="9"/>
                    <a:pt x="8"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95" tIns="45796" rIns="91595" bIns="45796" numCol="1" anchor="t" anchorCtr="0" compatLnSpc="1">
              <a:prstTxWarp prst="textNoShape">
                <a:avLst/>
              </a:prstTxWarp>
            </a:bodyPr>
            <a:lstStyle/>
            <a:p>
              <a:pPr algn="just">
                <a:lnSpc>
                  <a:spcPct val="120000"/>
                </a:lnSpc>
              </a:pPr>
              <a:endParaRPr lang="id-ID" sz="781">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3" name="文本框 10"/>
          <p:cNvSpPr txBox="1">
            <a:spLocks noChangeArrowheads="1"/>
          </p:cNvSpPr>
          <p:nvPr/>
        </p:nvSpPr>
        <p:spPr bwMode="auto">
          <a:xfrm>
            <a:off x="308695" y="274605"/>
            <a:ext cx="2236359"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Title</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2743499371"/>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1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900" fill="hold"/>
                                        <p:tgtEl>
                                          <p:spTgt spid="5"/>
                                        </p:tgtEl>
                                        <p:attrNameLst>
                                          <p:attrName>ppt_x</p:attrName>
                                        </p:attrNameLst>
                                      </p:cBhvr>
                                      <p:tavLst>
                                        <p:tav tm="0">
                                          <p:val>
                                            <p:strVal val="#ppt_x"/>
                                          </p:val>
                                        </p:tav>
                                        <p:tav tm="100000">
                                          <p:val>
                                            <p:strVal val="#ppt_x"/>
                                          </p:val>
                                        </p:tav>
                                      </p:tavLst>
                                    </p:anim>
                                    <p:anim calcmode="lin" valueType="num">
                                      <p:cBhvr additive="base">
                                        <p:cTn id="8" dur="19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20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300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0-#ppt_h/2"/>
                                          </p:val>
                                        </p:tav>
                                        <p:tav tm="100000">
                                          <p:val>
                                            <p:strVal val="#ppt_y"/>
                                          </p:val>
                                        </p:tav>
                                      </p:tavLst>
                                    </p:anim>
                                  </p:childTnLst>
                                </p:cTn>
                              </p:par>
                              <p:par>
                                <p:cTn id="17" presetID="53" presetClass="entr" presetSubtype="16" fill="hold" nodeType="withEffect">
                                  <p:stCondLst>
                                    <p:cond delay="400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Effect transition="in" filter="fade">
                                      <p:cBhvr>
                                        <p:cTn id="21" dur="500"/>
                                        <p:tgtEl>
                                          <p:spTgt spid="22"/>
                                        </p:tgtEl>
                                      </p:cBhvr>
                                    </p:animEffect>
                                  </p:childTnLst>
                                </p:cTn>
                              </p:par>
                              <p:par>
                                <p:cTn id="22" presetID="53" presetClass="entr" presetSubtype="16" fill="hold" grpId="0" nodeType="withEffect">
                                  <p:stCondLst>
                                    <p:cond delay="400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400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par>
                                <p:cTn id="32" presetID="22" presetClass="entr" presetSubtype="8" fill="hold" nodeType="withEffect">
                                  <p:stCondLst>
                                    <p:cond delay="450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par>
                                <p:cTn id="35" presetID="2" presetClass="entr" presetSubtype="1" fill="hold" grpId="0" nodeType="withEffect">
                                  <p:stCondLst>
                                    <p:cond delay="500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ppt_x"/>
                                          </p:val>
                                        </p:tav>
                                        <p:tav tm="100000">
                                          <p:val>
                                            <p:strVal val="#ppt_x"/>
                                          </p:val>
                                        </p:tav>
                                      </p:tavLst>
                                    </p:anim>
                                    <p:anim calcmode="lin" valueType="num">
                                      <p:cBhvr additive="base">
                                        <p:cTn id="38" dur="500" fill="hold"/>
                                        <p:tgtEl>
                                          <p:spTgt spid="31"/>
                                        </p:tgtEl>
                                        <p:attrNameLst>
                                          <p:attrName>ppt_y</p:attrName>
                                        </p:attrNameLst>
                                      </p:cBhvr>
                                      <p:tavLst>
                                        <p:tav tm="0">
                                          <p:val>
                                            <p:strVal val="0-#ppt_h/2"/>
                                          </p:val>
                                        </p:tav>
                                        <p:tav tm="100000">
                                          <p:val>
                                            <p:strVal val="#ppt_y"/>
                                          </p:val>
                                        </p:tav>
                                      </p:tavLst>
                                    </p:anim>
                                  </p:childTnLst>
                                </p:cTn>
                              </p:par>
                              <p:par>
                                <p:cTn id="39" presetID="2" presetClass="entr" presetSubtype="1" fill="hold" grpId="0" nodeType="withEffect">
                                  <p:stCondLst>
                                    <p:cond delay="500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500" fill="hold"/>
                                        <p:tgtEl>
                                          <p:spTgt spid="32"/>
                                        </p:tgtEl>
                                        <p:attrNameLst>
                                          <p:attrName>ppt_x</p:attrName>
                                        </p:attrNameLst>
                                      </p:cBhvr>
                                      <p:tavLst>
                                        <p:tav tm="0">
                                          <p:val>
                                            <p:strVal val="#ppt_x"/>
                                          </p:val>
                                        </p:tav>
                                        <p:tav tm="100000">
                                          <p:val>
                                            <p:strVal val="#ppt_x"/>
                                          </p:val>
                                        </p:tav>
                                      </p:tavLst>
                                    </p:anim>
                                    <p:anim calcmode="lin" valueType="num">
                                      <p:cBhvr additive="base">
                                        <p:cTn id="42" dur="500" fill="hold"/>
                                        <p:tgtEl>
                                          <p:spTgt spid="32"/>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stCondLst>
                                    <p:cond delay="5000"/>
                                  </p:stCondLst>
                                  <p:childTnLst>
                                    <p:set>
                                      <p:cBhvr>
                                        <p:cTn id="44" dur="1" fill="hold">
                                          <p:stCondLst>
                                            <p:cond delay="0"/>
                                          </p:stCondLst>
                                        </p:cTn>
                                        <p:tgtEl>
                                          <p:spTgt spid="30"/>
                                        </p:tgtEl>
                                        <p:attrNameLst>
                                          <p:attrName>style.visibility</p:attrName>
                                        </p:attrNameLst>
                                      </p:cBhvr>
                                      <p:to>
                                        <p:strVal val="visible"/>
                                      </p:to>
                                    </p:set>
                                    <p:anim calcmode="lin" valueType="num">
                                      <p:cBhvr additive="base">
                                        <p:cTn id="45" dur="500" fill="hold"/>
                                        <p:tgtEl>
                                          <p:spTgt spid="30"/>
                                        </p:tgtEl>
                                        <p:attrNameLst>
                                          <p:attrName>ppt_x</p:attrName>
                                        </p:attrNameLst>
                                      </p:cBhvr>
                                      <p:tavLst>
                                        <p:tav tm="0">
                                          <p:val>
                                            <p:strVal val="#ppt_x"/>
                                          </p:val>
                                        </p:tav>
                                        <p:tav tm="100000">
                                          <p:val>
                                            <p:strVal val="#ppt_x"/>
                                          </p:val>
                                        </p:tav>
                                      </p:tavLst>
                                    </p:anim>
                                    <p:anim calcmode="lin" valueType="num">
                                      <p:cBhvr additive="base">
                                        <p:cTn id="46" dur="500" fill="hold"/>
                                        <p:tgtEl>
                                          <p:spTgt spid="30"/>
                                        </p:tgtEl>
                                        <p:attrNameLst>
                                          <p:attrName>ppt_y</p:attrName>
                                        </p:attrNameLst>
                                      </p:cBhvr>
                                      <p:tavLst>
                                        <p:tav tm="0">
                                          <p:val>
                                            <p:strVal val="0-#ppt_h/2"/>
                                          </p:val>
                                        </p:tav>
                                        <p:tav tm="100000">
                                          <p:val>
                                            <p:strVal val="#ppt_y"/>
                                          </p:val>
                                        </p:tav>
                                      </p:tavLst>
                                    </p:anim>
                                  </p:childTnLst>
                                </p:cTn>
                              </p:par>
                              <p:par>
                                <p:cTn id="47" presetID="2" presetClass="entr" presetSubtype="4" fill="hold" grpId="0" nodeType="withEffect">
                                  <p:stCondLst>
                                    <p:cond delay="500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500" fill="hold"/>
                                        <p:tgtEl>
                                          <p:spTgt spid="27"/>
                                        </p:tgtEl>
                                        <p:attrNameLst>
                                          <p:attrName>ppt_x</p:attrName>
                                        </p:attrNameLst>
                                      </p:cBhvr>
                                      <p:tavLst>
                                        <p:tav tm="0">
                                          <p:val>
                                            <p:strVal val="#ppt_x"/>
                                          </p:val>
                                        </p:tav>
                                        <p:tav tm="100000">
                                          <p:val>
                                            <p:strVal val="#ppt_x"/>
                                          </p:val>
                                        </p:tav>
                                      </p:tavLst>
                                    </p:anim>
                                    <p:anim calcmode="lin" valueType="num">
                                      <p:cBhvr additive="base">
                                        <p:cTn id="50" dur="5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5000"/>
                                  </p:stCondLst>
                                  <p:childTnLst>
                                    <p:set>
                                      <p:cBhvr>
                                        <p:cTn id="52" dur="1" fill="hold">
                                          <p:stCondLst>
                                            <p:cond delay="0"/>
                                          </p:stCondLst>
                                        </p:cTn>
                                        <p:tgtEl>
                                          <p:spTgt spid="28"/>
                                        </p:tgtEl>
                                        <p:attrNameLst>
                                          <p:attrName>style.visibility</p:attrName>
                                        </p:attrNameLst>
                                      </p:cBhvr>
                                      <p:to>
                                        <p:strVal val="visible"/>
                                      </p:to>
                                    </p:set>
                                    <p:anim calcmode="lin" valueType="num">
                                      <p:cBhvr additive="base">
                                        <p:cTn id="53" dur="500" fill="hold"/>
                                        <p:tgtEl>
                                          <p:spTgt spid="28"/>
                                        </p:tgtEl>
                                        <p:attrNameLst>
                                          <p:attrName>ppt_x</p:attrName>
                                        </p:attrNameLst>
                                      </p:cBhvr>
                                      <p:tavLst>
                                        <p:tav tm="0">
                                          <p:val>
                                            <p:strVal val="#ppt_x"/>
                                          </p:val>
                                        </p:tav>
                                        <p:tav tm="100000">
                                          <p:val>
                                            <p:strVal val="#ppt_x"/>
                                          </p:val>
                                        </p:tav>
                                      </p:tavLst>
                                    </p:anim>
                                    <p:anim calcmode="lin" valueType="num">
                                      <p:cBhvr additive="base">
                                        <p:cTn id="54" dur="500" fill="hold"/>
                                        <p:tgtEl>
                                          <p:spTgt spid="2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500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15" grpId="0" animBg="1"/>
      <p:bldP spid="20" grpId="0" animBg="1"/>
      <p:bldP spid="2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5B65ACF5-95EB-4010-B011-440CE56732D1"/>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PRESENTATION_TITLE" val="bt880.pptx"/>
</p:tagLst>
</file>

<file path=ppt/theme/theme1.xml><?xml version="1.0" encoding="utf-8"?>
<a:theme xmlns:a="http://schemas.openxmlformats.org/drawingml/2006/main" name="https://www.freeppt7.com-Best PowerPoint templates for free download">
  <a:themeElements>
    <a:clrScheme name="自定义 185">
      <a:dk1>
        <a:sysClr val="windowText" lastClr="000000"/>
      </a:dk1>
      <a:lt1>
        <a:sysClr val="window" lastClr="FFFFFF"/>
      </a:lt1>
      <a:dk2>
        <a:srgbClr val="44546A"/>
      </a:dk2>
      <a:lt2>
        <a:srgbClr val="E7E6E6"/>
      </a:lt2>
      <a:accent1>
        <a:srgbClr val="15A55F"/>
      </a:accent1>
      <a:accent2>
        <a:srgbClr val="5A5A5A"/>
      </a:accent2>
      <a:accent3>
        <a:srgbClr val="15A55F"/>
      </a:accent3>
      <a:accent4>
        <a:srgbClr val="5A5A5A"/>
      </a:accent4>
      <a:accent5>
        <a:srgbClr val="15A55F"/>
      </a:accent5>
      <a:accent6>
        <a:srgbClr val="5A5A5A"/>
      </a:accent6>
      <a:hlink>
        <a:srgbClr val="15A55F"/>
      </a:hlink>
      <a:folHlink>
        <a:srgbClr val="5A5A5A"/>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2501</Words>
  <Application>Microsoft Office PowerPoint</Application>
  <PresentationFormat>自定义</PresentationFormat>
  <Paragraphs>208</Paragraphs>
  <Slides>23</Slides>
  <Notes>23</Notes>
  <HiddenSlides>0</HiddenSlides>
  <MMClips>1</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23</vt:i4>
      </vt:variant>
    </vt:vector>
  </HeadingPairs>
  <TitlesOfParts>
    <vt:vector size="33" baseType="lpstr">
      <vt:lpstr>HelveticaNeueLT Pro 35 Th</vt:lpstr>
      <vt:lpstr>冬青黑体简体中文 W3</vt:lpstr>
      <vt:lpstr>方正正准黑简体</vt:lpstr>
      <vt:lpstr>宋体</vt:lpstr>
      <vt:lpstr>微软雅黑</vt:lpstr>
      <vt:lpstr>Arial</vt:lpstr>
      <vt:lpstr>Calibri</vt:lpstr>
      <vt:lpstr>Calibri Light</vt:lpstr>
      <vt:lpstr>Wingdings</vt:lpstr>
      <vt:lpstr>https://www.freeppt7.com-Best PowerPoint templates for free download</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小清新PPT</dc:title>
  <dc:subject>RP</dc:subject>
  <dc:creator/>
  <cp:keywords>RP</cp:keywords>
  <dc:description>RP</dc:description>
  <cp:lastModifiedBy/>
  <cp:revision>1</cp:revision>
  <dcterms:created xsi:type="dcterms:W3CDTF">2016-10-17T14:00:15Z</dcterms:created>
  <dcterms:modified xsi:type="dcterms:W3CDTF">2019-04-06T08:17:59Z</dcterms:modified>
  <cp:category>RP</cp:category>
  <cp:contentStatus>RP</cp:contentStatus>
</cp:coreProperties>
</file>